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>
        <p:scale>
          <a:sx n="94" d="100"/>
          <a:sy n="94" d="100"/>
        </p:scale>
        <p:origin x="-20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EBC-E824-4D45-A389-4DD1AF09402F}" type="datetimeFigureOut">
              <a:rPr lang="ru-RU" smtClean="0"/>
              <a:pPr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A643-BB82-463F-9972-9D21657710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shovaNA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static.mvd.ru/upload/site28/yX2qf2QUU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finam.ru/Images/u/newsonline/201809/7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11\Desktop\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9765"/>
            <a:ext cx="9143999" cy="7037529"/>
          </a:xfrm>
          <a:prstGeom prst="rect">
            <a:avLst/>
          </a:prstGeom>
          <a:noFill/>
        </p:spPr>
      </p:pic>
      <p:sp>
        <p:nvSpPr>
          <p:cNvPr id="18439" name="AutoShape 7" descr="https://www.raster-maps.com/images/maps/rastr/russia/atlas/large_detailed_political_and_administrative_map_of_Primorsky_Kra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https://avatars.mds.yandex.net/i?id=cec42e2286bb985b1f00023a1a4ab6d7e8fe3145-3397820-images-thumbs&amp;n=13&amp;ex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8006"/>
            <a:ext cx="1835696" cy="1223798"/>
          </a:xfrm>
          <a:prstGeom prst="rect">
            <a:avLst/>
          </a:prstGeom>
          <a:noFill/>
        </p:spPr>
      </p:pic>
      <p:pic>
        <p:nvPicPr>
          <p:cNvPr id="18443" name="Picture 11" descr="https://avatars.mds.yandex.net/i?id=8c7913693890e36f95980be8543d294ab78b529a-8496994-images-thumbs&amp;n=13&amp;exp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-81452"/>
            <a:ext cx="1152128" cy="12582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112474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Приморский край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2" descr="C:\Users\11\Desktop\Рисунок1.jpg"/>
          <p:cNvPicPr>
            <a:picLocks noChangeAspect="1" noChangeArrowheads="1"/>
          </p:cNvPicPr>
          <p:nvPr/>
        </p:nvPicPr>
        <p:blipFill>
          <a:blip r:embed="rId5" cstate="print"/>
          <a:srcRect l="33720" t="15448" r="22000" b="18213"/>
          <a:stretch>
            <a:fillRect/>
          </a:stretch>
        </p:blipFill>
        <p:spPr bwMode="auto">
          <a:xfrm>
            <a:off x="5868144" y="3102508"/>
            <a:ext cx="3217069" cy="3755492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1907704" y="5877272"/>
            <a:ext cx="5256584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5" name="Picture 13" descr="http://www.heraldik.ru/reg25/25fokino_g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264" y="1586409"/>
            <a:ext cx="1581150" cy="149542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310250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Герб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г.о.Фокино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Определите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стороны горизонта по компасу и </a:t>
            </a:r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пройдете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по азимуту 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11\Downloads\IMG_2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043" b="38910"/>
          <a:stretch>
            <a:fillRect/>
          </a:stretch>
        </p:blipFill>
        <p:spPr bwMode="auto">
          <a:xfrm>
            <a:off x="683568" y="1988840"/>
            <a:ext cx="3710375" cy="1828800"/>
          </a:xfrm>
          <a:prstGeom prst="rect">
            <a:avLst/>
          </a:prstGeom>
          <a:noFill/>
        </p:spPr>
      </p:pic>
      <p:pic>
        <p:nvPicPr>
          <p:cNvPr id="3" name="Picture 2" descr="C:\Users\11\Desktop\Партизанский камень\PHOTO-2023-03-09-14-40-09.jpg"/>
          <p:cNvPicPr>
            <a:picLocks noChangeAspect="1" noChangeArrowheads="1"/>
          </p:cNvPicPr>
          <p:nvPr/>
        </p:nvPicPr>
        <p:blipFill>
          <a:blip r:embed="rId3" cstate="print"/>
          <a:srcRect l="34286" t="42974" r="29330" b="30000"/>
          <a:stretch>
            <a:fillRect/>
          </a:stretch>
        </p:blipFill>
        <p:spPr bwMode="auto">
          <a:xfrm>
            <a:off x="4568522" y="2060848"/>
            <a:ext cx="4362214" cy="4320480"/>
          </a:xfrm>
          <a:prstGeom prst="rect">
            <a:avLst/>
          </a:prstGeom>
          <a:noFill/>
        </p:spPr>
      </p:pic>
      <p:pic>
        <p:nvPicPr>
          <p:cNvPr id="2050" name="Picture 2" descr="C:\Users\11\Desktop\IMG_3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Поразмышляете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о чем молчит Партизанский камень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7039"/>
          <a:stretch>
            <a:fillRect/>
          </a:stretch>
        </p:blipFill>
        <p:spPr bwMode="auto">
          <a:xfrm>
            <a:off x="755576" y="1513540"/>
            <a:ext cx="7665499" cy="534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Поиграете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в игру «А  я вижу…» с обнажения Партизанский камень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538488" cy="471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зав2\Desktop\Б.Н.А\ФОТО\Класс - поход\DCIM\101MSDCF\DSC00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932040" cy="36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067944" cy="567464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Пройдёте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через криволесье и испытаете      себя на выносливость, преодолевая крутой спуск.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C:\Users\11\Desktop\Партизанский камень\Спуск по хребт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717032"/>
            <a:ext cx="8229600" cy="240913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Барбашова Наталья Алексеевна,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учитель географии МБОУ СОШ № 251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ЗАТО город Фокино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  <a:hlinkClick r:id="rId2"/>
              </a:rPr>
              <a:t>BarbashovaNA@mail.ru</a:t>
            </a:r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9242414</a:t>
            </a: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988 (в рабочее время)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Фотографии использованы из личного архива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toptj.com/images/GetCmsStorageFile.ashx?file_id=C37C658E-D056-E111-B7D7-000F20D0F73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524" y="-36003"/>
            <a:ext cx="9192004" cy="689400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2276872"/>
            <a:ext cx="2603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Приморский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край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ЗАТО г. Фокино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МБОУ СОШ № 251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3524" y="4709829"/>
            <a:ext cx="9192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Экскурсия 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 Партизанский камень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8" y="523900"/>
            <a:ext cx="3681576" cy="554461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В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г.о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. Фокино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можно приехать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рейсовым 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автобусом</a:t>
            </a:r>
            <a:b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Из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Владивостока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№ 506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Находки №506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Сергеевки № 519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Южно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–Морского №544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Арсеньева № 600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Уссурийска № 601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Спасска-Дальнего №609</a:t>
            </a:r>
            <a:br>
              <a:rPr lang="ru-RU" sz="23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11\Downloads\IMG_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5594547" cy="477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Начало экскурсии: улица 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Усатого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Олеся\Desktop\улицы фокино\усат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55" y="1884674"/>
            <a:ext cx="4543545" cy="34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города\Фото Архив\тихоокеанск\тих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157916" cy="2664296"/>
          </a:xfrm>
          <a:prstGeom prst="rect">
            <a:avLst/>
          </a:prstGeom>
          <a:noFill/>
        </p:spPr>
      </p:pic>
      <p:pic>
        <p:nvPicPr>
          <p:cNvPr id="1026" name="Picture 2" descr="C:\Users\11\Downloads\IMG_3072.jpg"/>
          <p:cNvPicPr>
            <a:picLocks noChangeAspect="1" noChangeArrowheads="1"/>
          </p:cNvPicPr>
          <p:nvPr/>
        </p:nvPicPr>
        <p:blipFill>
          <a:blip r:embed="rId4" cstate="print"/>
          <a:srcRect b="8112"/>
          <a:stretch>
            <a:fillRect/>
          </a:stretch>
        </p:blipFill>
        <p:spPr bwMode="auto">
          <a:xfrm>
            <a:off x="323528" y="3766656"/>
            <a:ext cx="4211960" cy="2902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Узнаете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о Федоре Васильевиче Усатом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11\Downloads\IMG_3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62" t="7692" r="10000" b="18462"/>
          <a:stretch>
            <a:fillRect/>
          </a:stretch>
        </p:blipFill>
        <p:spPr bwMode="auto">
          <a:xfrm>
            <a:off x="467544" y="2276872"/>
            <a:ext cx="4320148" cy="2764904"/>
          </a:xfrm>
          <a:prstGeom prst="rect">
            <a:avLst/>
          </a:prstGeom>
          <a:noFill/>
        </p:spPr>
      </p:pic>
      <p:pic>
        <p:nvPicPr>
          <p:cNvPr id="1026" name="Picture 2" descr="C:\Users\11\Desktop\PHOTO-2023-03-14-19-56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83918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Визуализируете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Партизанское 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движение в годы гражданской войны </a:t>
            </a:r>
          </a:p>
        </p:txBody>
      </p:sp>
      <p:pic>
        <p:nvPicPr>
          <p:cNvPr id="6" name="Picture 2" descr="D:\туризм\Фестиваль ФОТО\DSC0365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r="32182" b="25913"/>
          <a:stretch/>
        </p:blipFill>
        <p:spPr bwMode="auto">
          <a:xfrm>
            <a:off x="4716016" y="1556792"/>
            <a:ext cx="3922931" cy="38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7092280" y="1628800"/>
            <a:ext cx="1296144" cy="223224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8037582">
            <a:off x="6318635" y="2470457"/>
            <a:ext cx="233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Партизанский камень</a:t>
            </a:r>
            <a:endParaRPr lang="ru-RU" dirty="0"/>
          </a:p>
        </p:txBody>
      </p:sp>
      <p:pic>
        <p:nvPicPr>
          <p:cNvPr id="7" name="Picture 2" descr="E:\DCIM\101MSDCF\DSC035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200400" cy="23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DCIM\101MSDCF\DSC035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9"/>
          <a:stretch/>
        </p:blipFill>
        <p:spPr bwMode="auto">
          <a:xfrm>
            <a:off x="899592" y="4149080"/>
            <a:ext cx="3036866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DCIM\101MSDCF\DSC0357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7" b="48820"/>
          <a:stretch/>
        </p:blipFill>
        <p:spPr bwMode="auto">
          <a:xfrm>
            <a:off x="4499992" y="5445224"/>
            <a:ext cx="431464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642194"/>
          </a:xfrm>
        </p:spPr>
        <p:txBody>
          <a:bodyPr>
            <a:noAutofit/>
          </a:bodyPr>
          <a:lstStyle/>
          <a:p>
            <a:r>
              <a:rPr lang="ru-RU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Познакомитесь</a:t>
            </a:r>
            <a:r>
              <a:rPr lang="ru-RU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с наукой топонимикой и узнаете о происхождении некоторых названий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4258816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Город Фокино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Ключ Подсобный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Большой Иосиф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Криничная (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Халаза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Остров Путятин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Залив Стрелок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Остров Аскольд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1\Desktop\Партизанский камень\ориентиров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078" y="1988840"/>
            <a:ext cx="365187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Увидите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эндемики и реликты окрестностей города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11\Desktop\Партизанский камень\IMG_8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469" t="8795"/>
          <a:stretch>
            <a:fillRect/>
          </a:stretch>
        </p:blipFill>
        <p:spPr bwMode="auto">
          <a:xfrm>
            <a:off x="611560" y="1556792"/>
            <a:ext cx="2225221" cy="3600400"/>
          </a:xfrm>
          <a:prstGeom prst="rect">
            <a:avLst/>
          </a:prstGeom>
          <a:noFill/>
        </p:spPr>
      </p:pic>
      <p:pic>
        <p:nvPicPr>
          <p:cNvPr id="3" name="Picture 2" descr="D:\туризм\Природа цветы\DSC05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628800"/>
            <a:ext cx="2646294" cy="3528392"/>
          </a:xfrm>
          <a:prstGeom prst="rect">
            <a:avLst/>
          </a:prstGeom>
          <a:noFill/>
        </p:spPr>
      </p:pic>
      <p:pic>
        <p:nvPicPr>
          <p:cNvPr id="4" name="Picture 2" descr="D:\туризм\Природа цветы\DSC05234.JPG"/>
          <p:cNvPicPr>
            <a:picLocks noChangeAspect="1" noChangeArrowheads="1"/>
          </p:cNvPicPr>
          <p:nvPr/>
        </p:nvPicPr>
        <p:blipFill>
          <a:blip r:embed="rId4" cstate="print"/>
          <a:srcRect l="7692" t="5769"/>
          <a:stretch>
            <a:fillRect/>
          </a:stretch>
        </p:blipFill>
        <p:spPr bwMode="auto">
          <a:xfrm>
            <a:off x="3347864" y="1628800"/>
            <a:ext cx="259228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133" y="201460"/>
            <a:ext cx="8651304" cy="706090"/>
          </a:xfrm>
        </p:spPr>
        <p:txBody>
          <a:bodyPr>
            <a:normAutofit fontScale="90000"/>
          </a:bodyPr>
          <a:lstStyle/>
          <a:p>
            <a:r>
              <a:rPr lang="ru-RU" sz="36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Научитесь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</a:rPr>
              <a:t> ориентироваться по карте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Picture 2" descr="C:\Users\11\Desktop\Партизанский камень\IMG_3074.jpg"/>
          <p:cNvPicPr>
            <a:picLocks noChangeAspect="1" noChangeArrowheads="1"/>
          </p:cNvPicPr>
          <p:nvPr/>
        </p:nvPicPr>
        <p:blipFill>
          <a:blip r:embed="rId2" cstate="print"/>
          <a:srcRect t="17051"/>
          <a:stretch>
            <a:fillRect/>
          </a:stretch>
        </p:blipFill>
        <p:spPr bwMode="auto">
          <a:xfrm rot="16200000">
            <a:off x="2670359" y="648952"/>
            <a:ext cx="3155212" cy="3672410"/>
          </a:xfrm>
          <a:prstGeom prst="rect">
            <a:avLst/>
          </a:prstGeom>
          <a:noFill/>
        </p:spPr>
      </p:pic>
      <p:pic>
        <p:nvPicPr>
          <p:cNvPr id="2050" name="Picture 2" descr="C:\Users\11\Desktop\Партизанский камень\работа с картой (2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485" r="4540" b="29996"/>
          <a:stretch>
            <a:fillRect/>
          </a:stretch>
        </p:blipFill>
        <p:spPr bwMode="auto">
          <a:xfrm>
            <a:off x="5292080" y="2996952"/>
            <a:ext cx="3287820" cy="3600400"/>
          </a:xfrm>
          <a:prstGeom prst="rect">
            <a:avLst/>
          </a:prstGeom>
          <a:noFill/>
        </p:spPr>
      </p:pic>
      <p:pic>
        <p:nvPicPr>
          <p:cNvPr id="5" name="Picture 2" descr="C:\Users\user\Desktop\Н.А\Поход на Партизанский камень\DSC05092.JPG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145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В г.о. Фокино можно приехать рейсовым автобусом Из  Владивостока № 506 Находки №506 Сергеевки № 519 Южно–Морского №544 Арсеньева № 600 Уссурийска № 601 Спасска-Дальнего №609   </vt:lpstr>
      <vt:lpstr>Начало экскурсии: улица Усатого</vt:lpstr>
      <vt:lpstr>  Узнаете о Федоре Васильевиче Усатом</vt:lpstr>
      <vt:lpstr>Визуализируете Партизанское движение в годы гражданской войны </vt:lpstr>
      <vt:lpstr>Познакомитесь с наукой топонимикой и узнаете о происхождении некоторых названий </vt:lpstr>
      <vt:lpstr>Увидите эндемики и реликты окрестностей города</vt:lpstr>
      <vt:lpstr>Научитесь ориентироваться по карте</vt:lpstr>
      <vt:lpstr>Определите стороны горизонта по компасу и пройдете по азимуту </vt:lpstr>
      <vt:lpstr>Поразмышляете о чем молчит Партизанский камень</vt:lpstr>
      <vt:lpstr>Поиграете в игру «А  я вижу…» с обнажения Партизанский камень</vt:lpstr>
      <vt:lpstr>Пройдёте через криволесье и испытаете      себя на выносливость, преодолевая крутой спуск.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Татьяна Г. Родионова</cp:lastModifiedBy>
  <cp:revision>34</cp:revision>
  <dcterms:created xsi:type="dcterms:W3CDTF">2023-03-12T08:39:20Z</dcterms:created>
  <dcterms:modified xsi:type="dcterms:W3CDTF">2023-04-05T04:14:34Z</dcterms:modified>
</cp:coreProperties>
</file>