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655" autoAdjust="0"/>
  </p:normalViewPr>
  <p:slideViewPr>
    <p:cSldViewPr snapToGrid="0">
      <p:cViewPr>
        <p:scale>
          <a:sx n="65" d="100"/>
          <a:sy n="65" d="100"/>
        </p:scale>
        <p:origin x="-210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7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7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6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5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8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0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5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5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4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F7BF-DF50-4DC7-9CAF-ED3C9AF3DE9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1FF1-0AC8-4BC5-BD78-0E6F44889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7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949" y="1179871"/>
            <a:ext cx="114889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/>
              <a:t>Вариант </a:t>
            </a:r>
            <a:endParaRPr lang="ru-RU" sz="8000" dirty="0" smtClean="0"/>
          </a:p>
          <a:p>
            <a:pPr algn="ctr"/>
            <a:r>
              <a:rPr lang="ru-RU" sz="8000" dirty="0" smtClean="0"/>
              <a:t>для городов</a:t>
            </a:r>
          </a:p>
          <a:p>
            <a:pPr algn="ctr"/>
            <a:r>
              <a:rPr lang="ru-RU" sz="8000" dirty="0" smtClean="0"/>
              <a:t> краевого подчинения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0754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43" y="586088"/>
            <a:ext cx="3666554" cy="4048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" y="-134340"/>
            <a:ext cx="4172383" cy="299070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2860" y="3991831"/>
            <a:ext cx="6005660" cy="28661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Флаг и герб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Приморского края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177842" y="2109019"/>
            <a:ext cx="3830128" cy="172542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  <a:ea typeface="+mj-ea"/>
                <a:cs typeface="+mj-cs"/>
              </a:rPr>
              <a:t>Герб </a:t>
            </a:r>
          </a:p>
          <a:p>
            <a:r>
              <a:rPr lang="ru-RU" sz="3200" b="1" dirty="0">
                <a:latin typeface="Bookman Old Style" panose="02050604050505020204" pitchFamily="18" charset="0"/>
                <a:ea typeface="+mj-ea"/>
                <a:cs typeface="+mj-cs"/>
              </a:rPr>
              <a:t>г. Большой Камень</a:t>
            </a:r>
            <a:endParaRPr lang="ru-RU" sz="3200" b="1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34" y="3991832"/>
            <a:ext cx="3961146" cy="26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022" y="365125"/>
            <a:ext cx="4357777" cy="513852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Bookman Old Style" panose="02050604050505020204" pitchFamily="18" charset="0"/>
              </a:rPr>
              <a:t>Приморский край </a:t>
            </a:r>
            <a:br>
              <a:rPr lang="ru-RU" sz="4800" dirty="0" smtClean="0">
                <a:latin typeface="Bookman Old Style" panose="02050604050505020204" pitchFamily="18" charset="0"/>
              </a:rPr>
            </a:br>
            <a:r>
              <a:rPr lang="ru-RU" sz="4800" dirty="0" smtClean="0">
                <a:latin typeface="Bookman Old Style" panose="02050604050505020204" pitchFamily="18" charset="0"/>
              </a:rPr>
              <a:t/>
            </a:r>
            <a:br>
              <a:rPr lang="ru-RU" sz="4800" dirty="0" smtClean="0">
                <a:latin typeface="Bookman Old Style" panose="02050604050505020204" pitchFamily="18" charset="0"/>
              </a:rPr>
            </a:br>
            <a:r>
              <a:rPr lang="ru-RU" sz="4800" dirty="0" smtClean="0">
                <a:latin typeface="Bookman Old Style" panose="02050604050505020204" pitchFamily="18" charset="0"/>
              </a:rPr>
              <a:t>г. Большой Камень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8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365125"/>
            <a:ext cx="11985523" cy="547523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Вариант </a:t>
            </a:r>
            <a:br>
              <a:rPr lang="ru-RU" sz="8000" b="1" dirty="0" smtClean="0"/>
            </a:br>
            <a:r>
              <a:rPr lang="ru-RU" sz="8000" b="1" dirty="0" smtClean="0"/>
              <a:t>для муниципальных районов Приморского края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11421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62" y="586087"/>
            <a:ext cx="3666554" cy="4048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" y="-134340"/>
            <a:ext cx="4172383" cy="299070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2860" y="4100051"/>
            <a:ext cx="6005660" cy="275794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Флаг и герб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Приморского края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7949381" y="1519084"/>
            <a:ext cx="4114799" cy="20004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Герб  </a:t>
            </a:r>
          </a:p>
          <a:p>
            <a:r>
              <a:rPr lang="ru-RU" sz="3200" b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Анучинского</a:t>
            </a:r>
            <a:r>
              <a:rPr lang="ru-RU" sz="32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32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70" y="3476350"/>
            <a:ext cx="3217651" cy="33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365125"/>
            <a:ext cx="5417389" cy="6268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latin typeface="Bookman Old Style" panose="02050604050505020204" pitchFamily="18" charset="0"/>
              </a:rPr>
              <a:t>Приморский край </a:t>
            </a:r>
            <a:br>
              <a:rPr lang="ru-RU" sz="4900" dirty="0">
                <a:latin typeface="Bookman Old Style" panose="020506040505050202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err="1">
                <a:latin typeface="Bookman Old Style" panose="02050604050505020204" pitchFamily="18" charset="0"/>
              </a:rPr>
              <a:t>Анучинский</a:t>
            </a:r>
            <a:r>
              <a:rPr lang="ru-RU" sz="4900" dirty="0">
                <a:latin typeface="Bookman Old Style" panose="02050604050505020204" pitchFamily="18" charset="0"/>
              </a:rPr>
              <a:t> муниципальный район</a:t>
            </a:r>
            <a:br>
              <a:rPr lang="ru-RU" sz="4900" dirty="0">
                <a:latin typeface="Bookman Old Style" panose="02050604050505020204" pitchFamily="18" charset="0"/>
              </a:rPr>
            </a:br>
            <a:r>
              <a:rPr lang="ru-RU" sz="4900" dirty="0">
                <a:latin typeface="Bookman Old Style" panose="02050604050505020204" pitchFamily="18" charset="0"/>
              </a:rPr>
              <a:t/>
            </a:r>
            <a:br>
              <a:rPr lang="ru-RU" sz="4900" dirty="0">
                <a:latin typeface="Bookman Old Style" panose="02050604050505020204" pitchFamily="18" charset="0"/>
              </a:rPr>
            </a:br>
            <a:r>
              <a:rPr lang="ru-RU" sz="4900" dirty="0">
                <a:latin typeface="Bookman Old Style" panose="02050604050505020204" pitchFamily="18" charset="0"/>
              </a:rPr>
              <a:t>с. </a:t>
            </a:r>
            <a:r>
              <a:rPr lang="ru-RU" sz="4900" dirty="0" err="1">
                <a:latin typeface="Bookman Old Style" panose="02050604050505020204" pitchFamily="18" charset="0"/>
              </a:rPr>
              <a:t>Староварваровка</a:t>
            </a:r>
            <a:endParaRPr lang="ru-RU" sz="4900" dirty="0">
              <a:latin typeface="Bookman Old Style" panose="0205060405050502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233672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Флаг и герб  Приморского края</vt:lpstr>
      <vt:lpstr>Приморский край   г. Большой Камень</vt:lpstr>
      <vt:lpstr>Вариант  для муниципальных районов Приморского края</vt:lpstr>
      <vt:lpstr>Флаг и герб  Приморского края</vt:lpstr>
      <vt:lpstr>Приморский край   Анучинский муниципальный район  с. Староварваровка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Г. Родионова</cp:lastModifiedBy>
  <cp:revision>12</cp:revision>
  <dcterms:created xsi:type="dcterms:W3CDTF">2021-03-21T14:14:10Z</dcterms:created>
  <dcterms:modified xsi:type="dcterms:W3CDTF">2021-03-30T03:35:12Z</dcterms:modified>
</cp:coreProperties>
</file>