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72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730-00A8-41F5-B87B-2D01C5E78F6C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CC0E-899E-44EA-A6D9-5FDF500E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730-00A8-41F5-B87B-2D01C5E78F6C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CC0E-899E-44EA-A6D9-5FDF500E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730-00A8-41F5-B87B-2D01C5E78F6C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CC0E-899E-44EA-A6D9-5FDF500E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730-00A8-41F5-B87B-2D01C5E78F6C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CC0E-899E-44EA-A6D9-5FDF500E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730-00A8-41F5-B87B-2D01C5E78F6C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CC0E-899E-44EA-A6D9-5FDF500E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730-00A8-41F5-B87B-2D01C5E78F6C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CC0E-899E-44EA-A6D9-5FDF500E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730-00A8-41F5-B87B-2D01C5E78F6C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CC0E-899E-44EA-A6D9-5FDF500E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730-00A8-41F5-B87B-2D01C5E78F6C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CC0E-899E-44EA-A6D9-5FDF500E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730-00A8-41F5-B87B-2D01C5E78F6C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CC0E-899E-44EA-A6D9-5FDF500E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730-00A8-41F5-B87B-2D01C5E78F6C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CC0E-899E-44EA-A6D9-5FDF500E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730-00A8-41F5-B87B-2D01C5E78F6C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CC0E-899E-44EA-A6D9-5FDF500E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2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38730-00A8-41F5-B87B-2D01C5E78F6C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ECC0E-899E-44EA-A6D9-5FDF500E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00811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«Средняя общеобразовательная школа №8» с. Спасское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571612"/>
            <a:ext cx="6400800" cy="1143008"/>
          </a:xfrm>
        </p:spPr>
        <p:txBody>
          <a:bodyPr>
            <a:normAutofit fontScale="92500" lnSpcReduction="20000"/>
          </a:bodyPr>
          <a:lstStyle/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Фестиваль ГТО как одна из форм наставничества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DSC_0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212976"/>
            <a:ext cx="4500594" cy="3182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ru-RU" b="1" dirty="0" smtClean="0"/>
              <a:t>Студент-ученик</a:t>
            </a:r>
            <a:endParaRPr lang="ru-RU" b="1" dirty="0"/>
          </a:p>
        </p:txBody>
      </p:sp>
      <p:pic>
        <p:nvPicPr>
          <p:cNvPr id="4" name="Содержимое 3" descr="DSC_0318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18811" r="16195"/>
          <a:stretch/>
        </p:blipFill>
        <p:spPr>
          <a:xfrm>
            <a:off x="251520" y="941144"/>
            <a:ext cx="2624866" cy="2685239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851920" y="1161003"/>
            <a:ext cx="4038600" cy="4911741"/>
          </a:xfrm>
        </p:spPr>
        <p:txBody>
          <a:bodyPr/>
          <a:lstStyle/>
          <a:p>
            <a:r>
              <a:rPr lang="ru-RU" dirty="0" smtClean="0"/>
              <a:t>В режиме внеурочной деятельности.</a:t>
            </a:r>
          </a:p>
          <a:p>
            <a:r>
              <a:rPr lang="ru-RU" dirty="0" smtClean="0"/>
              <a:t>Команда- как форма социальной организованности.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DSC_0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616874"/>
            <a:ext cx="4857752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приёмами формирования  детских команд;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взаимодействию;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практических навыков проектной деятельности;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и сплочение участников , эффективное знакомство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DSC_018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7838"/>
            <a:ext cx="4038600" cy="3030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err="1" smtClean="0"/>
              <a:t>Форсайт-трениннг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5240" cy="6046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привлекательный  образ ЛИДЕРА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ОДОУ\Desktop\DSC_0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7973"/>
            <a:ext cx="320860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ДОУ\Desktop\empire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69147"/>
            <a:ext cx="2580081" cy="207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ДОУ\Desktop\молодые решения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69147"/>
            <a:ext cx="2664296" cy="20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ДОУ\Desktop\2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7719"/>
            <a:ext cx="777686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r>
              <a:rPr lang="ru-RU" b="1" dirty="0" smtClean="0"/>
              <a:t>Программа фестиваля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95278" y="1340768"/>
            <a:ext cx="4038600" cy="132873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Физкультурно-оздоровительное направление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99002" y="1412776"/>
            <a:ext cx="4038600" cy="54291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1026" name="Picture 2" descr="http://mbouscpasskoe8.ucoz.ru/2017_2018/Meropriya/D_p_p_d/dlja_4_klass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888432" cy="29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ptici-spasska.ru/grafika/news_images/news_484_IMG20190429WA002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694"/>
          <a:stretch/>
        </p:blipFill>
        <p:spPr bwMode="auto">
          <a:xfrm>
            <a:off x="179512" y="2788314"/>
            <a:ext cx="4584043" cy="254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ru-RU" b="1" dirty="0" smtClean="0"/>
              <a:t>Ожидаемые результаты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038600" cy="4525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процента охвата всех участников образовательного процесса программами дополнительного образования;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556792"/>
            <a:ext cx="4038600" cy="4525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психоэмоционального фона внутри школы; </a:t>
            </a:r>
          </a:p>
          <a:p>
            <a:pPr>
              <a:spcBef>
                <a:spcPts val="30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социального опыта взаимодействия людей разных возрастов.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96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бюджетное общеобразовательное учреждение «Средняя общеобразовательная школа №8» с. Спасское</vt:lpstr>
      <vt:lpstr>Студент-ученик</vt:lpstr>
      <vt:lpstr>Задачи проекта</vt:lpstr>
      <vt:lpstr>Форсайт-трениннг</vt:lpstr>
      <vt:lpstr>Программа фестиваля</vt:lpstr>
      <vt:lpstr>Ожидаемые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ОДОУ</cp:lastModifiedBy>
  <cp:revision>15</cp:revision>
  <dcterms:created xsi:type="dcterms:W3CDTF">2021-03-17T02:23:19Z</dcterms:created>
  <dcterms:modified xsi:type="dcterms:W3CDTF">2021-03-17T05:53:05Z</dcterms:modified>
</cp:coreProperties>
</file>