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64" r:id="rId3"/>
    <p:sldId id="258" r:id="rId4"/>
    <p:sldId id="257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activities/proekty/regionalnyj-nastavnicheskij-czentr-primorskogo-kraya/" TargetMode="External"/><Relationship Id="rId2" Type="http://schemas.openxmlformats.org/officeDocument/2006/relationships/hyperlink" Target="mailto:yasen65@mail.ru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proekty/regionalnyj-nastavnicheskij-czentr-primorskogo-kraya/#link-popup-nastavniki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5" y="2780928"/>
            <a:ext cx="8368313" cy="1728192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Итоги регионального конкурса «Формула успеха»-2023. Перспективы </a:t>
            </a:r>
            <a:r>
              <a:rPr lang="ru-RU" sz="3200" dirty="0" smtClean="0"/>
              <a:t>развития системы наставничества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7488832" cy="21602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 главный эксперт Центра непрерывного повышения профессионального мастерства  </a:t>
            </a:r>
          </a:p>
          <a:p>
            <a:pPr algn="just"/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моб. 89242518521              эл. почта 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yasen65@mail.ru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наставнический центр </a:t>
            </a:r>
          </a:p>
          <a:p>
            <a:pPr algn="just"/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://pkiro.ru/activities/proekty/regionalnyj-nastavnicheskij-czentr-primorskogo-kraya</a:t>
            </a:r>
            <a:r>
              <a:rPr lang="en-US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4"/>
          <a:srcRect l="6887" t="13703" r="53427" b="61224"/>
          <a:stretch/>
        </p:blipFill>
        <p:spPr bwMode="auto">
          <a:xfrm>
            <a:off x="5724128" y="420755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3" descr="C:\Users\senicheva\Desktop\РНЦ\логотип\логотп1.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0648"/>
            <a:ext cx="1512168" cy="1561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74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408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членов жюри конкурса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Экспертное сообщество  -32 человека 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номинации (51 работа из 18 муниципалитетов)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профессии» (15)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образовании» (15)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«Дети учат детей» (12)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«Сетевое наставничество» (9)</a:t>
            </a: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Муниципалитеты- участники (20 из 34)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255188"/>
              </p:ext>
            </p:extLst>
          </p:nvPr>
        </p:nvGraphicFramePr>
        <p:xfrm>
          <a:off x="395536" y="759235"/>
          <a:ext cx="8280920" cy="5950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2232"/>
                <a:gridCol w="4668688"/>
              </a:tblGrid>
              <a:tr h="451728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Чугуевский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 Спасск-Дальний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Кировский</a:t>
                      </a:r>
                      <a:r>
                        <a:rPr lang="ru-RU" sz="2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Арсеньевский</a:t>
                      </a:r>
                      <a:r>
                        <a:rPr lang="ru-RU" sz="2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Октябрьский МО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ЗАТО Большой Камень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Шкотовский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Уссурийский ГО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Партизанский МР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Лесозаводский ГО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Спасский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Артемовский ГО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Надеждинский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Находкинский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Михайловский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Дальнереченский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Пограничный МР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ЗАТО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Фокино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2111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Дальнереченский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Яковлевский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76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оформлению и содержанию конкурсной работы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496944" cy="432048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карта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конкурсных работ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(официальная публикация)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«Банк наставнических  практик»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https://pkiro.ru/activities/proekty/regionalnyj-nastavnicheskij-czentr-primorskogo-kraya/#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link-popup-nastavniki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98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профессии» (15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97666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формы организации сопровождения молодых педагогов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результатов наставляемых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Бессистемность в изложении цели и содержания практики, слабый диагностический инструментарий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Малоэффективные формы сопровождения / ИОМ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в конструировании эффективных практик наставничества не только молодых педагогов, но других групп педагогов: с профессиональными дефицитами, «равный –равному» и т.п.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Групповое и сетевое наставничество.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110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778098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образовании» (15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590465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 наставник обучающегося/группы обучающихся (социальные и др. проекты, индивидуальная программа развития/адаптации, творческая группа)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Кружок </a:t>
            </a:r>
            <a:r>
              <a:rPr lang="ru-RU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допобразования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«Точка роста», учебные проекты, формальные объединения «</a:t>
            </a:r>
            <a:r>
              <a:rPr lang="ru-RU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Юнармия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РДШ, шефство с ответственными классными руководителями)</a:t>
            </a:r>
            <a:endParaRPr lang="ru-RU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254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учат детей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детских наставнических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- наставник группы/обучающегося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«Точка роста», кружок ВУД,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проекты, трудности в обучении и т.п.)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1275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«Сетевое наставничество» (9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Проектное управление </a:t>
            </a:r>
          </a:p>
          <a:p>
            <a:pPr marL="0" indent="0" algn="just">
              <a:buNone/>
            </a:pPr>
            <a:r>
              <a:rPr lang="ru-RU" sz="2800" dirty="0" smtClean="0"/>
              <a:t>Локация -  муниципалитет и регион</a:t>
            </a:r>
          </a:p>
          <a:p>
            <a:pPr algn="just"/>
            <a:r>
              <a:rPr lang="ru-RU" sz="2800" dirty="0" smtClean="0"/>
              <a:t>Педагог –наставник    педагоги-наставляемые (ИОМ в рамках ГМО)</a:t>
            </a:r>
          </a:p>
          <a:p>
            <a:pPr algn="just"/>
            <a:r>
              <a:rPr lang="ru-RU" sz="2800" dirty="0" smtClean="0"/>
              <a:t>Педагог- наставник/группа – молодые педагоги (Школа молодого педагога)</a:t>
            </a:r>
          </a:p>
          <a:p>
            <a:pPr algn="just"/>
            <a:r>
              <a:rPr lang="ru-RU" sz="2800" dirty="0" smtClean="0"/>
              <a:t>Куратор проекта – наставники школьных команд – школьные команды (учащиеся, родители, социальные партнеры)  (социальные благотворительные проекты)</a:t>
            </a:r>
          </a:p>
          <a:p>
            <a:pPr marL="0" indent="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10423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367</Words>
  <Application>Microsoft Office PowerPoint</Application>
  <PresentationFormat>Экран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NewsPrint</vt:lpstr>
      <vt:lpstr>1_NewsPrint</vt:lpstr>
      <vt:lpstr>Итоги регионального конкурса «Формула успеха»-2023. Перспективы развития системы наставничества </vt:lpstr>
      <vt:lpstr>Организация работы членов жюри конкурса</vt:lpstr>
      <vt:lpstr>Муниципалитеты- участники (20 из 34)</vt:lpstr>
      <vt:lpstr>Требования к оформлению и содержанию конкурсной работы</vt:lpstr>
      <vt:lpstr>«Наставничество в профессии» (15)</vt:lpstr>
      <vt:lpstr>«Наставничество в образовании» (15)</vt:lpstr>
      <vt:lpstr>Дети учат детей</vt:lpstr>
      <vt:lpstr>«Сетевое наставничество» (9)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регионального конкурса «Формула успеха»-2023. Перспективы развития</dc:title>
  <dc:creator>Юлия А. Сеничева</dc:creator>
  <cp:lastModifiedBy>Юлия А. Сеничева</cp:lastModifiedBy>
  <cp:revision>14</cp:revision>
  <dcterms:created xsi:type="dcterms:W3CDTF">2023-01-26T00:49:27Z</dcterms:created>
  <dcterms:modified xsi:type="dcterms:W3CDTF">2023-01-30T00:16:55Z</dcterms:modified>
</cp:coreProperties>
</file>