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Сетевые наставнические команды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err="1" smtClean="0"/>
              <a:t>Кишкарева</a:t>
            </a:r>
            <a:r>
              <a:rPr lang="ru-RU" dirty="0" smtClean="0"/>
              <a:t> Эмма Федоровна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382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836712"/>
            <a:ext cx="338437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Педагог новатор</a:t>
            </a:r>
            <a:endParaRPr lang="ru-RU" sz="3200" dirty="0"/>
          </a:p>
        </p:txBody>
      </p:sp>
      <p:cxnSp>
        <p:nvCxnSpPr>
          <p:cNvPr id="4" name="Прямая со стрелкой 3"/>
          <p:cNvCxnSpPr>
            <a:stCxn id="2" idx="2"/>
          </p:cNvCxnSpPr>
          <p:nvPr/>
        </p:nvCxnSpPr>
        <p:spPr>
          <a:xfrm>
            <a:off x="4463988" y="1988840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1979712" y="1988840"/>
            <a:ext cx="936104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940152" y="1988840"/>
            <a:ext cx="1368152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1619672" y="3429000"/>
            <a:ext cx="648072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Молодые педагоги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5250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836712"/>
            <a:ext cx="7920880" cy="4448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dirty="0" smtClean="0"/>
              <a:t>Проблемы: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3200" dirty="0" smtClean="0"/>
              <a:t>Отдаленность территорий;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3200" dirty="0" smtClean="0"/>
              <a:t>Необходимость адресной помощи;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3200" dirty="0" smtClean="0"/>
              <a:t>Помощь квалифицированных педагогов;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3200" dirty="0" smtClean="0"/>
              <a:t>Помощь в развитии педагога;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3200" dirty="0" smtClean="0"/>
              <a:t>Поддержка в сложных ситуациях.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8661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ишкареваЭФ\Desktop\Screenshot_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2"/>
          <a:stretch/>
        </p:blipFill>
        <p:spPr bwMode="auto">
          <a:xfrm>
            <a:off x="430254" y="332656"/>
            <a:ext cx="8280920" cy="5826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9337" y="6154455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https://vk.com/projekt_shkola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1927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КишкареваЭФ\Desktop\Методическая работа\Вебинар сетевое наставнисечтво\iOS-9-hack-two-accounts-iPhone-iPad-ipod-touch-whatsapp-telegram-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4680519" cy="312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КишкареваЭФ\Desktop\Методическая работа\Вебинар сетевое наставнисечтво\vk_new_styl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552" y="3380995"/>
            <a:ext cx="5310447" cy="3477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20072" y="1626668"/>
            <a:ext cx="3456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Мессенджеры:</a:t>
            </a:r>
          </a:p>
          <a:p>
            <a:r>
              <a:rPr lang="en-US" sz="3600" dirty="0" err="1" smtClean="0"/>
              <a:t>WatsAPP</a:t>
            </a:r>
            <a:endParaRPr lang="en-US" sz="3600" dirty="0" smtClean="0"/>
          </a:p>
          <a:p>
            <a:r>
              <a:rPr lang="en-US" sz="3600" dirty="0" smtClean="0"/>
              <a:t>Telegram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4221088"/>
            <a:ext cx="3582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Социальная сеть </a:t>
            </a:r>
            <a:r>
              <a:rPr lang="ru-RU" sz="3600" dirty="0" err="1" smtClean="0"/>
              <a:t>ВКонтакте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11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484784"/>
            <a:ext cx="83529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/>
              <a:t>Преимущества «Команды сетевых наставников»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/>
              <a:t>Доступность.</a:t>
            </a:r>
            <a:r>
              <a:rPr lang="ru-RU" sz="2800" dirty="0" smtClean="0"/>
              <a:t>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/>
              <a:t>Разнообразие наставников</a:t>
            </a:r>
            <a:r>
              <a:rPr lang="ru-RU" sz="2800" dirty="0" smtClean="0"/>
              <a:t>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/>
              <a:t>Адресность</a:t>
            </a:r>
            <a:r>
              <a:rPr lang="ru-RU" sz="2800" dirty="0" smtClean="0"/>
              <a:t>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9090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980728"/>
            <a:ext cx="84969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/>
              <a:t>Недостатки: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/>
              <a:t>Слабый </a:t>
            </a:r>
            <a:r>
              <a:rPr lang="ru-RU" sz="2800" dirty="0" smtClean="0"/>
              <a:t>контроль;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/>
              <a:t>Проблемы со </a:t>
            </a:r>
            <a:r>
              <a:rPr lang="ru-RU" sz="2800" dirty="0" smtClean="0"/>
              <a:t>связью;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/>
              <a:t>Затруднения в работе с техническим </a:t>
            </a:r>
            <a:r>
              <a:rPr lang="ru-RU" sz="2800" dirty="0" smtClean="0"/>
              <a:t>обеспечением.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3870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</TotalTime>
  <Words>72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Сетевые наставнические команды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Сетевые наставнические команды</dc:title>
  <dc:creator>КишкареваЭФ</dc:creator>
  <cp:lastModifiedBy>КишкареваЭФ</cp:lastModifiedBy>
  <cp:revision>3</cp:revision>
  <dcterms:created xsi:type="dcterms:W3CDTF">2022-10-25T12:34:57Z</dcterms:created>
  <dcterms:modified xsi:type="dcterms:W3CDTF">2022-10-25T20:56:46Z</dcterms:modified>
</cp:coreProperties>
</file>