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85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BC47A-CDB8-02A3-B3DD-E2F8458EF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1B73F4-D523-EC41-34CD-E6A0F2A37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31215-478A-EC79-40A5-92F1BD00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41E8E2-CA3C-9D6A-2F6C-A511C483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6B45-1CF0-35BC-45BD-8FAF16CF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3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DCC1A-3A44-C892-A3AB-25FE64D1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42EABF-E690-1875-CF6F-CE66C632C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B1AFD3-5906-6D6D-14B2-40D2E986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C29B8-14A8-D73D-8ADD-D67F26EF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BB4EE-70A9-BEF0-73CA-30BC5580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BD8AE-47AC-53F5-C039-E7DDD7BAD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EE9230-22C9-79F6-C155-9C421A5A4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85DC5-9723-951B-2102-5FE99A3A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B019C-6F50-F200-8C9E-464669C4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9DDCF-1702-733C-A72E-ACCE80E2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8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CD71F-646D-8639-FBAD-43B8E0E3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F0D98-15EF-C542-45F7-A9580BAD6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4D125-79B8-DA13-5D8F-0ED9F3D4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CD826-753F-B87F-4D36-FFFC2315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235CF-C7DC-8F94-34BE-387F5207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5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EC7A4-2F44-A830-032A-33C6818B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EFE61-5C39-9537-AEF3-CB1BBD8DA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FF1E5-E5CB-071C-B57F-52D2CD06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C9400-929C-B668-C588-0AC4455F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48F8B-2246-2D21-15F8-15A29761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7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BDA8-A292-7EFC-0A1A-5673B0CB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717A4-8BFC-BCE0-B03B-FFC4B6279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BA4413-446C-7911-F90C-84A6807E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83B4A-D745-D1F0-189C-FDC6D59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BAB59E-5DCF-E0B0-26A6-17BAA9FE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25AFB-B6BF-3FBE-F276-3C851373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19DD4-E68D-3806-1C39-EBEC2482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6FF7F0-E1EC-F0A8-5D31-A2C6CF6D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501EC-0B5E-BDDD-AF8A-1E02CE03E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EE48D2-1C70-B703-E776-4A0D1810E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712A64-2641-A07D-0DB5-0F0C85F63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868069-7ED9-461B-89DA-15546BE2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748F4E-E7F4-565A-17B5-429E4F0B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BDDEF-2715-DC25-43C3-EEA923CB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62A07-C5A3-1C67-AB20-485C36DA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1284AF-509C-61EB-1BC6-AFC1986E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CE24B-1AB6-13AE-E3B9-430F8033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048C4D-0DCD-532D-DBF4-940FEC97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7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4B0753-7E9E-0A7D-7DE3-D071347D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D10485-1696-3E50-4136-9F529DD1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698813-DA4E-172E-8332-584147D1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7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3E42B-D69E-D115-43F3-5A406DDB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4A62-6995-169B-D83D-2C9123A5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F0BD6F-8168-34DA-68AA-5BB880867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61856-764A-807C-5F72-36F30B8B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F75C5-3123-871B-D5BD-258D44C6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E6ECCA-A560-62BC-02E5-AED6DBD0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9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58492-5143-6507-538D-CA0A752C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0C1186-2512-77E1-8E49-3EAA70BA2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4FA7BC-F40F-9E9C-FCD1-55336C148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01EAB-F23C-D6D1-EB78-2319CF9F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FBDBF-2082-DF73-1EAB-2C401134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5B9DA0-51A2-CC37-FA62-B7CA22FC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4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6DC76-FC8B-D638-E5EF-2E459D48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AAA158-E3A0-B3DB-A6A3-D15E06A7F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871FE-456E-0029-FEBE-B5935C189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3E95B-DE19-48B9-B7C8-14A2FECE435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6AF1C-9F97-9C7F-CF29-5EC0C92C4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21AD9-B94F-6A19-C02E-D42E1FE4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4FA6-8DD3-4EDC-B6AC-52C1F7C4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E5E1882-D0C5-D9D0-73B5-1C5E1B41F4B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C5B7BB0-461C-A987-4017-2D7E6B3D6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789CADF-C31E-EC8B-1811-D3E939DE0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332" t="7375" r="40055" b="24324"/>
            <a:stretch/>
          </p:blipFill>
          <p:spPr>
            <a:xfrm>
              <a:off x="5777345" y="0"/>
              <a:ext cx="928255" cy="162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22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2A7CD5-EB5C-FF0D-C0E5-C1A248DC6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BE3E86-249F-F729-A516-BCC7C642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4F3898-81F4-88F3-AA4C-7FDA81084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3" y="1645179"/>
            <a:ext cx="5707702" cy="5074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2E5324-9442-27AA-594F-6D11FE422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843"/>
          <a:stretch/>
        </p:blipFill>
        <p:spPr>
          <a:xfrm>
            <a:off x="111208" y="1760597"/>
            <a:ext cx="5984792" cy="15090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CF3102-E47A-9519-B778-BDA8FCA2E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47" b="34876"/>
          <a:stretch/>
        </p:blipFill>
        <p:spPr>
          <a:xfrm>
            <a:off x="111208" y="3428999"/>
            <a:ext cx="5984792" cy="14858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6F8D7A-9CE6-C26E-A3AC-88D3A9603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76"/>
          <a:stretch/>
        </p:blipFill>
        <p:spPr>
          <a:xfrm>
            <a:off x="111208" y="5212821"/>
            <a:ext cx="5984792" cy="13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A9827-FDAB-AC5D-5739-434B4C10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07F50F-B136-7732-D9B3-987D899C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52B50-6AAE-F7D8-3856-387CF3ABAC41}"/>
              </a:ext>
            </a:extLst>
          </p:cNvPr>
          <p:cNvSpPr txBox="1"/>
          <p:nvPr/>
        </p:nvSpPr>
        <p:spPr>
          <a:xfrm>
            <a:off x="540327" y="443345"/>
            <a:ext cx="800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КОМАНДА Единомышленников</a:t>
            </a:r>
          </a:p>
        </p:txBody>
      </p:sp>
    </p:spTree>
    <p:extLst>
      <p:ext uri="{BB962C8B-B14F-4D97-AF65-F5344CB8AC3E}">
        <p14:creationId xmlns:p14="http://schemas.microsoft.com/office/powerpoint/2010/main" val="323538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ED6F12-2967-E7EE-3E89-5C4D861AC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BA5B55-B6E6-4F95-5122-EEDB7D1EA128}"/>
              </a:ext>
            </a:extLst>
          </p:cNvPr>
          <p:cNvSpPr txBox="1"/>
          <p:nvPr/>
        </p:nvSpPr>
        <p:spPr>
          <a:xfrm>
            <a:off x="6096000" y="374073"/>
            <a:ext cx="5306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ОБЩЕЕ, ЕДИНОЕ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понимание основ</a:t>
            </a:r>
          </a:p>
          <a:p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5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A9EC96-A907-8125-0E5A-2AB3541A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4837DC-B05F-A519-2368-5671F869A22B}"/>
              </a:ext>
            </a:extLst>
          </p:cNvPr>
          <p:cNvSpPr txBox="1"/>
          <p:nvPr/>
        </p:nvSpPr>
        <p:spPr>
          <a:xfrm>
            <a:off x="665017" y="1163782"/>
            <a:ext cx="800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ПОИСК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лучших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84476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0DAC5-4235-EE46-550E-77F1B1B9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1FC04A-C95C-D313-4E3D-F21FD2C555E5}"/>
              </a:ext>
            </a:extLst>
          </p:cNvPr>
          <p:cNvSpPr txBox="1"/>
          <p:nvPr/>
        </p:nvSpPr>
        <p:spPr>
          <a:xfrm>
            <a:off x="5347854" y="2854037"/>
            <a:ext cx="653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ГЕНЕРИРОВАНИЕ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идей</a:t>
            </a:r>
          </a:p>
        </p:txBody>
      </p:sp>
    </p:spTree>
    <p:extLst>
      <p:ext uri="{BB962C8B-B14F-4D97-AF65-F5344CB8AC3E}">
        <p14:creationId xmlns:p14="http://schemas.microsoft.com/office/powerpoint/2010/main" val="76234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9B617A-C101-CF25-E048-D59AFD35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41063D-2510-63C8-F157-A2CB0052ACAB}"/>
              </a:ext>
            </a:extLst>
          </p:cNvPr>
          <p:cNvSpPr txBox="1"/>
          <p:nvPr/>
        </p:nvSpPr>
        <p:spPr>
          <a:xfrm>
            <a:off x="914399" y="1859340"/>
            <a:ext cx="800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ВОПЛОЩЕНИЕ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задуманного</a:t>
            </a:r>
          </a:p>
        </p:txBody>
      </p:sp>
    </p:spTree>
    <p:extLst>
      <p:ext uri="{BB962C8B-B14F-4D97-AF65-F5344CB8AC3E}">
        <p14:creationId xmlns:p14="http://schemas.microsoft.com/office/powerpoint/2010/main" val="371465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B279-FEF9-B0FF-BEA0-998B40140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0B4AA6-3496-3886-F256-B05FAE7E6151}"/>
              </a:ext>
            </a:extLst>
          </p:cNvPr>
          <p:cNvSpPr txBox="1"/>
          <p:nvPr/>
        </p:nvSpPr>
        <p:spPr>
          <a:xfrm>
            <a:off x="886692" y="782121"/>
            <a:ext cx="1009996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i="0" dirty="0">
                <a:solidFill>
                  <a:srgbClr val="000000"/>
                </a:solidFill>
                <a:effectLst/>
                <a:latin typeface="Azov" panose="02000000000000000000" pitchFamily="2" charset="-52"/>
              </a:rPr>
              <a:t>Если твои планы рассчитаны </a:t>
            </a:r>
          </a:p>
          <a:p>
            <a:pPr algn="ctr">
              <a:spcAft>
                <a:spcPts val="1800"/>
              </a:spcAft>
            </a:pPr>
            <a:r>
              <a:rPr lang="ru-RU" sz="4400" b="0" i="0" dirty="0">
                <a:solidFill>
                  <a:srgbClr val="000000"/>
                </a:solidFill>
                <a:effectLst/>
                <a:latin typeface="Azov" panose="02000000000000000000" pitchFamily="2" charset="-52"/>
              </a:rPr>
              <a:t>на год — сей просо, </a:t>
            </a:r>
          </a:p>
          <a:p>
            <a:pPr algn="ctr">
              <a:spcAft>
                <a:spcPts val="1800"/>
              </a:spcAft>
            </a:pPr>
            <a:r>
              <a:rPr lang="ru-RU" sz="4400" b="0" i="0" dirty="0">
                <a:solidFill>
                  <a:srgbClr val="000000"/>
                </a:solidFill>
                <a:effectLst/>
                <a:latin typeface="Azov" panose="02000000000000000000" pitchFamily="2" charset="-52"/>
              </a:rPr>
              <a:t>если твои планы рассчитаны на десятилетия — сажай деревья, </a:t>
            </a:r>
          </a:p>
          <a:p>
            <a:pPr algn="ctr"/>
            <a:r>
              <a:rPr lang="ru-RU" sz="4400" b="0" i="0" dirty="0">
                <a:solidFill>
                  <a:srgbClr val="000000"/>
                </a:solidFill>
                <a:effectLst/>
                <a:latin typeface="Azov" panose="02000000000000000000" pitchFamily="2" charset="-52"/>
              </a:rPr>
              <a:t>если же твои планы рассчитаны на века — </a:t>
            </a:r>
            <a:r>
              <a:rPr lang="ru-RU" sz="4400" b="1" i="0" dirty="0">
                <a:solidFill>
                  <a:srgbClr val="FF0000"/>
                </a:solidFill>
                <a:effectLst/>
                <a:latin typeface="Azov" panose="02000000000000000000" pitchFamily="2" charset="-52"/>
              </a:rPr>
              <a:t>воспитывай людей</a:t>
            </a:r>
            <a:endParaRPr lang="ru-RU" sz="4400" b="1" dirty="0">
              <a:solidFill>
                <a:srgbClr val="FF0000"/>
              </a:solidFill>
              <a:latin typeface="Azov" panose="02000000000000000000" pitchFamily="2" charset="-5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A2DE307-D77C-9773-51C7-4F83BA9EF668}"/>
              </a:ext>
            </a:extLst>
          </p:cNvPr>
          <p:cNvSpPr/>
          <p:nvPr/>
        </p:nvSpPr>
        <p:spPr>
          <a:xfrm>
            <a:off x="1413164" y="651164"/>
            <a:ext cx="9102436" cy="16071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5A1FF9-C5D4-2D96-6288-A1A630F739C6}"/>
              </a:ext>
            </a:extLst>
          </p:cNvPr>
          <p:cNvSpPr/>
          <p:nvPr/>
        </p:nvSpPr>
        <p:spPr>
          <a:xfrm>
            <a:off x="886692" y="2375394"/>
            <a:ext cx="10099962" cy="16071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06BD168-A822-4397-7160-E49F3E439B4E}"/>
              </a:ext>
            </a:extLst>
          </p:cNvPr>
          <p:cNvSpPr/>
          <p:nvPr/>
        </p:nvSpPr>
        <p:spPr>
          <a:xfrm>
            <a:off x="2438400" y="4056249"/>
            <a:ext cx="7079673" cy="20196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EA1481-2FD0-451D-B788-49E9AA1C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201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1D1493-83EF-4612-E0D2-306536CF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35D0A7-E9DE-15EB-1699-A90E72692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23"/>
          <a:stretch/>
        </p:blipFill>
        <p:spPr>
          <a:xfrm>
            <a:off x="0" y="0"/>
            <a:ext cx="627610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631BE7-1EEF-D347-4A1B-709FDFCC9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3"/>
          <a:stretch/>
        </p:blipFill>
        <p:spPr>
          <a:xfrm>
            <a:off x="6830290" y="0"/>
            <a:ext cx="5361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901A73-DBE8-C00A-E6A3-EC164628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6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F1EFDF-2A06-9DEB-7275-D00C79E2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4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17D2EF-5365-09C1-0921-29E85EEFD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8CDF9-5164-BAE9-12F2-A5F2A083D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54" t="6869"/>
          <a:stretch/>
        </p:blipFill>
        <p:spPr>
          <a:xfrm>
            <a:off x="7509164" y="0"/>
            <a:ext cx="4516582" cy="63869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062E00-27FD-95EB-25EF-2AE17AC8B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09"/>
          <a:stretch/>
        </p:blipFill>
        <p:spPr>
          <a:xfrm>
            <a:off x="0" y="0"/>
            <a:ext cx="75091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17DF9-2612-556A-6194-BC4C1E62C6FB}"/>
              </a:ext>
            </a:extLst>
          </p:cNvPr>
          <p:cNvSpPr txBox="1"/>
          <p:nvPr/>
        </p:nvSpPr>
        <p:spPr>
          <a:xfrm>
            <a:off x="8160327" y="268760"/>
            <a:ext cx="4031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zov" panose="02000000000000000000" pitchFamily="2" charset="-52"/>
              </a:rPr>
              <a:t>Несоответствие принятых стандартов интересам и способностям учащихся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8A654-7CF1-7FEF-BACF-96BC56D2DF00}"/>
              </a:ext>
            </a:extLst>
          </p:cNvPr>
          <p:cNvSpPr txBox="1"/>
          <p:nvPr/>
        </p:nvSpPr>
        <p:spPr>
          <a:xfrm>
            <a:off x="8160327" y="2644170"/>
            <a:ext cx="4031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zov" panose="02000000000000000000" pitchFamily="2" charset="-52"/>
              </a:rPr>
              <a:t>Различия в темпах развития науки и возможностей восприятия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E0877-6945-5CCE-C291-0CDC7457ECC7}"/>
              </a:ext>
            </a:extLst>
          </p:cNvPr>
          <p:cNvSpPr txBox="1"/>
          <p:nvPr/>
        </p:nvSpPr>
        <p:spPr>
          <a:xfrm>
            <a:off x="8160327" y="4614851"/>
            <a:ext cx="4031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zov" panose="02000000000000000000" pitchFamily="2" charset="-52"/>
              </a:rPr>
              <a:t>Конфликт сторонников концепций узкой специализации и многостороннего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2862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301777-B454-523A-F6DE-7DF74EE7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FA8CEB-6F94-691C-043F-39177763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B7263-62CE-A885-90A9-28434A863744}"/>
              </a:ext>
            </a:extLst>
          </p:cNvPr>
          <p:cNvSpPr txBox="1"/>
          <p:nvPr/>
        </p:nvSpPr>
        <p:spPr>
          <a:xfrm>
            <a:off x="568036" y="3429000"/>
            <a:ext cx="297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zov" panose="02000000000000000000" pitchFamily="2" charset="-52"/>
              </a:rPr>
              <a:t>Сути процесса обучения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0C7E2-8983-380E-6CBF-2AE6AC2585E2}"/>
              </a:ext>
            </a:extLst>
          </p:cNvPr>
          <p:cNvSpPr txBox="1"/>
          <p:nvPr/>
        </p:nvSpPr>
        <p:spPr>
          <a:xfrm>
            <a:off x="3657600" y="4259997"/>
            <a:ext cx="278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zov" panose="02000000000000000000" pitchFamily="2" charset="-52"/>
              </a:rPr>
              <a:t>Новых видов и способов работы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58163-30B9-AB30-C3A8-1FADD57E05A0}"/>
              </a:ext>
            </a:extLst>
          </p:cNvPr>
          <p:cNvSpPr txBox="1"/>
          <p:nvPr/>
        </p:nvSpPr>
        <p:spPr>
          <a:xfrm>
            <a:off x="6442363" y="5460326"/>
            <a:ext cx="556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zov" panose="02000000000000000000" pitchFamily="2" charset="-52"/>
              </a:rPr>
              <a:t>Системы в целом и повышение «отдачи»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20006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244A1AD-426E-4226-C94D-85FBD521FA9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318655" y="2473036"/>
            <a:chExt cx="12192000" cy="685800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6622070-B844-02E7-1D01-E90CAA266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8655" y="2473036"/>
              <a:ext cx="12192000" cy="6858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70D07DD-6D28-47EA-5174-9228D39A9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155" y="5212321"/>
              <a:ext cx="6632063" cy="3945534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E0954-3E21-EFFB-E26D-48CD5AEA67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434"/>
          <a:stretch/>
        </p:blipFill>
        <p:spPr>
          <a:xfrm>
            <a:off x="504077" y="2700611"/>
            <a:ext cx="6395486" cy="1829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3EF793-9C1D-898B-5BF7-0CE795260A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396"/>
          <a:stretch/>
        </p:blipFill>
        <p:spPr>
          <a:xfrm>
            <a:off x="504077" y="4724399"/>
            <a:ext cx="6395486" cy="19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560FA6-74B3-B235-C1E6-757ED795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BA5E87-BBBB-E5DB-B135-8CB12D818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45" y="2475631"/>
            <a:ext cx="5883526" cy="19067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57F9EC-1EFD-3E28-A96A-E06FEAC2F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669"/>
          <a:stretch/>
        </p:blipFill>
        <p:spPr>
          <a:xfrm>
            <a:off x="5667637" y="2399429"/>
            <a:ext cx="5777239" cy="8563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E8133-CAFD-F77A-25EC-72D1D315D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669"/>
          <a:stretch/>
        </p:blipFill>
        <p:spPr>
          <a:xfrm>
            <a:off x="5667637" y="3244555"/>
            <a:ext cx="5777239" cy="8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7CB957-FAAD-995B-31C5-92834468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9D2F51-D3D1-6D2F-6572-962B685C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87" y="2166019"/>
            <a:ext cx="5576985" cy="44703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191C32-423C-102B-3BA3-69F077752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7" y="2130234"/>
            <a:ext cx="5576985" cy="45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23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</Words>
  <Application>Microsoft Office PowerPoint</Application>
  <PresentationFormat>Широкоэкранный</PresentationFormat>
  <Paragraphs>19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Azov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Трохименко</dc:creator>
  <cp:lastModifiedBy>Юлия Трохименко</cp:lastModifiedBy>
  <cp:revision>1</cp:revision>
  <dcterms:created xsi:type="dcterms:W3CDTF">2022-10-26T01:48:15Z</dcterms:created>
  <dcterms:modified xsi:type="dcterms:W3CDTF">2022-10-26T02:10:29Z</dcterms:modified>
</cp:coreProperties>
</file>