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93" r:id="rId2"/>
    <p:sldId id="260" r:id="rId3"/>
    <p:sldId id="263" r:id="rId4"/>
    <p:sldId id="298" r:id="rId5"/>
    <p:sldId id="306" r:id="rId6"/>
    <p:sldId id="278" r:id="rId7"/>
    <p:sldId id="280" r:id="rId8"/>
    <p:sldId id="281" r:id="rId9"/>
    <p:sldId id="282" r:id="rId10"/>
    <p:sldId id="309" r:id="rId11"/>
    <p:sldId id="308" r:id="rId12"/>
    <p:sldId id="283" r:id="rId13"/>
    <p:sldId id="285" r:id="rId14"/>
    <p:sldId id="279" r:id="rId15"/>
    <p:sldId id="294" r:id="rId16"/>
    <p:sldId id="300" r:id="rId17"/>
    <p:sldId id="301" r:id="rId18"/>
    <p:sldId id="302" r:id="rId19"/>
    <p:sldId id="303" r:id="rId20"/>
    <p:sldId id="304" r:id="rId21"/>
    <p:sldId id="305" r:id="rId22"/>
    <p:sldId id="286" r:id="rId23"/>
    <p:sldId id="312" r:id="rId24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ia Plotkin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120088-32BB-4C75-8474-96C1BBB3B0B2}">
  <a:tblStyle styleId="{DD120088-32BB-4C75-8474-96C1BBB3B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27T08:34:13.375" idx="3">
    <p:pos x="0" y="0"/>
    <p:text>советую разбить на несколько слайдов, крупно написать статистику по опросу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42c2a7cb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42c2a7cb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51e5cf9f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51e5cf9f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6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418301b17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418301b17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 сделали что-то конкретное на Весенней школе, что вы из этого поняли? Например, вы создали страницу в инстаграме, поняли, что это отличная площадка для общения с выпускниками. Или вы провели опрос, но он не дал результатов, его надо менять. Этот пункт важен, потому что вы расскажете другим командам о своем опыте  и впечатлениях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2c2a7cb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2c2a7cb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418301b17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418301b17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51e5cf9f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51e5cf9f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51e5cf9f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51e5cf9f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418301b17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418301b17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Расскажите, что вы конкретно сделали: запустили опрос? сделали страницу в соц сети? провели мероприятие? нашли выпускников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51e5cf9f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51e5cf9f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44cdae90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44cdae906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51e5cf9f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51e5cf9f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2512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239128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7092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810955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0482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513957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708287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2248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D8776-8610-4AF3-855E-30888A7C2FE2}" type="datetime1">
              <a:rPr lang="ru-RU" smtClean="0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446433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180256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970574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560982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046093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239052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969645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005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Yga585W4YqE_p74fwkxHmniq5rnb-wdf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444676"/>
            <a:ext cx="5825202" cy="111267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Наставничество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Google Shape;8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7813" y="405375"/>
            <a:ext cx="1543525" cy="10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Формирование пар и групп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9" y="2209006"/>
            <a:ext cx="3276673" cy="21529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1789652"/>
            <a:ext cx="3136900" cy="2572258"/>
          </a:xfrm>
        </p:spPr>
      </p:pic>
    </p:spTree>
    <p:extLst>
      <p:ext uri="{BB962C8B-B14F-4D97-AF65-F5344CB8AC3E}">
        <p14:creationId xmlns:p14="http://schemas.microsoft.com/office/powerpoint/2010/main" val="40282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Обучение наставников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24" y="1151096"/>
            <a:ext cx="4659486" cy="37710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83297" y="3389970"/>
            <a:ext cx="272205" cy="11410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/>
          <p:cNvPicPr preferRelativeResize="0"/>
          <p:nvPr/>
        </p:nvPicPr>
        <p:blipFill rotWithShape="1">
          <a:blip r:embed="rId3">
            <a:alphaModFix/>
          </a:blip>
          <a:srcRect l="6911" t="15807" r="8176" b="17940"/>
          <a:stretch/>
        </p:blipFill>
        <p:spPr>
          <a:xfrm>
            <a:off x="157600" y="280575"/>
            <a:ext cx="4364701" cy="28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4678813" y="3294650"/>
            <a:ext cx="43647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 апреля 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математическая разминка от старшеклассников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0"/>
          <p:cNvSpPr txBox="1"/>
          <p:nvPr/>
        </p:nvSpPr>
        <p:spPr>
          <a:xfrm>
            <a:off x="78900" y="3294650"/>
            <a:ext cx="4774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27 апреля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всероссийский 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“Урок Победы” в Zoom </a:t>
            </a:r>
            <a:endParaRPr/>
          </a:p>
        </p:txBody>
      </p:sp>
      <p:pic>
        <p:nvPicPr>
          <p:cNvPr id="284" name="Google Shape;28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300" y="280575"/>
            <a:ext cx="4273726" cy="28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/>
          <p:nvPr/>
        </p:nvSpPr>
        <p:spPr>
          <a:xfrm>
            <a:off x="3385225" y="1935800"/>
            <a:ext cx="2811300" cy="71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"/>
          <p:cNvSpPr txBox="1"/>
          <p:nvPr/>
        </p:nvSpPr>
        <p:spPr>
          <a:xfrm>
            <a:off x="3217810" y="2008274"/>
            <a:ext cx="3059215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latin typeface="Montserrat"/>
                <a:ea typeface="Montserrat"/>
                <a:cs typeface="Montserrat"/>
                <a:sym typeface="Montserrat"/>
              </a:rPr>
              <a:t>СДЕЛАНО в 2019-2020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3249025" y="108800"/>
            <a:ext cx="3083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Создана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Модель наставничества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466925" y="1196550"/>
            <a:ext cx="23151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Знакомство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1кл+8кл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282225" y="2869625"/>
            <a:ext cx="3025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Два совместных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онлайн урока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6196425" y="1176050"/>
            <a:ext cx="2733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Родительское собрание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6332725" y="2869625"/>
            <a:ext cx="2733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Классный час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в 8 классе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2466000" y="3640050"/>
            <a:ext cx="4212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Анкетирование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1кл +родителей,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8кл и студентов ДВФУ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2"/>
          <p:cNvSpPr/>
          <p:nvPr/>
        </p:nvSpPr>
        <p:spPr>
          <a:xfrm rot="-860960">
            <a:off x="6133846" y="1744838"/>
            <a:ext cx="505985" cy="4666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2"/>
          <p:cNvSpPr/>
          <p:nvPr/>
        </p:nvSpPr>
        <p:spPr>
          <a:xfrm rot="5400000">
            <a:off x="4353125" y="2872525"/>
            <a:ext cx="933900" cy="4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2"/>
          <p:cNvSpPr/>
          <p:nvPr/>
        </p:nvSpPr>
        <p:spPr>
          <a:xfrm rot="8835886">
            <a:off x="2783843" y="2535092"/>
            <a:ext cx="738963" cy="4667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2"/>
          <p:cNvSpPr/>
          <p:nvPr/>
        </p:nvSpPr>
        <p:spPr>
          <a:xfrm rot="-9703230">
            <a:off x="2589018" y="1679470"/>
            <a:ext cx="874215" cy="4666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2"/>
          <p:cNvSpPr/>
          <p:nvPr/>
        </p:nvSpPr>
        <p:spPr>
          <a:xfrm rot="2700000">
            <a:off x="5957342" y="2589393"/>
            <a:ext cx="639366" cy="4671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2"/>
          <p:cNvSpPr/>
          <p:nvPr/>
        </p:nvSpPr>
        <p:spPr>
          <a:xfrm rot="-5400000">
            <a:off x="4462525" y="1354600"/>
            <a:ext cx="656700" cy="4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276200" y="349850"/>
            <a:ext cx="8522700" cy="4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Проведено в 2019-20 учебнгм году: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собрание родителей первоклассников на платформе Zoom 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классный час для восьмиклассников 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платформе Zoom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анкетирование старшеклассников, первоклассников и их родителей через гугл формы в соцсетях (Instagram)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25" y="1006913"/>
            <a:ext cx="944074" cy="7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0" y="2238675"/>
            <a:ext cx="944074" cy="7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0" y="3470425"/>
            <a:ext cx="944074" cy="7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276200" y="349850"/>
            <a:ext cx="8522700" cy="4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Проведено в 2020-21 учебном году: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озданы пары и группы- наставники и наставляемые (могут быть постоянными или временными)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ары наставник-наставляемый работают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Проведены мероприятия при помощи и поддержке наставников</a:t>
            </a:r>
            <a:endParaRPr sz="2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25" y="1006913"/>
            <a:ext cx="944074" cy="7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0" y="2680250"/>
            <a:ext cx="944074" cy="7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0" y="3827264"/>
            <a:ext cx="944074" cy="79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Подготовка презентаций, докладов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 b="21668"/>
          <a:stretch/>
        </p:blipFill>
        <p:spPr>
          <a:xfrm>
            <a:off x="278320" y="1295682"/>
            <a:ext cx="3713816" cy="36851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66" y="1474130"/>
            <a:ext cx="4644136" cy="33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79" y="457200"/>
            <a:ext cx="671303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Участие в конкурсах «Тигриная семья», евразийский учёт птиц (1 место в регионе)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31" y="1808289"/>
            <a:ext cx="4279763" cy="274953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0" y="1808289"/>
            <a:ext cx="4018769" cy="2909887"/>
          </a:xfrm>
        </p:spPr>
      </p:pic>
    </p:spTree>
    <p:extLst>
      <p:ext uri="{BB962C8B-B14F-4D97-AF65-F5344CB8AC3E}">
        <p14:creationId xmlns:p14="http://schemas.microsoft.com/office/powerpoint/2010/main" val="18516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Организация уроков вне стен школы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1" t="28718" r="1741" b="24713"/>
          <a:stretch/>
        </p:blipFill>
        <p:spPr>
          <a:xfrm>
            <a:off x="333536" y="1531426"/>
            <a:ext cx="3789861" cy="28237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23618" r="-463" b="29005"/>
          <a:stretch/>
        </p:blipFill>
        <p:spPr>
          <a:xfrm>
            <a:off x="4909705" y="1531426"/>
            <a:ext cx="3666875" cy="2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985" y="437591"/>
            <a:ext cx="6884554" cy="5727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Акция «Доброе письмо»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16314"/>
          <a:stretch/>
        </p:blipFill>
        <p:spPr>
          <a:xfrm>
            <a:off x="5023915" y="1077950"/>
            <a:ext cx="3214688" cy="395496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0" y="1351045"/>
            <a:ext cx="2901611" cy="3543954"/>
          </a:xfrm>
        </p:spPr>
      </p:pic>
    </p:spTree>
    <p:extLst>
      <p:ext uri="{BB962C8B-B14F-4D97-AF65-F5344CB8AC3E}">
        <p14:creationId xmlns:p14="http://schemas.microsoft.com/office/powerpoint/2010/main" val="16487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8071"/>
          <a:stretch/>
        </p:blipFill>
        <p:spPr>
          <a:xfrm>
            <a:off x="0" y="1864775"/>
            <a:ext cx="4638701" cy="32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13" y="405375"/>
            <a:ext cx="1543525" cy="10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1632000" y="448325"/>
            <a:ext cx="71760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latin typeface="Montserrat"/>
                <a:ea typeface="Montserrat"/>
                <a:cs typeface="Montserrat"/>
                <a:sym typeface="Montserrat"/>
              </a:rPr>
              <a:t>МБОУ  “Центр Образования №28”  г. Владивосток</a:t>
            </a:r>
            <a:endParaRPr sz="3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blob:https://web.whatsapp.com/167faa97-0196-47b0-b79b-68d5cbcbe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2290"/>
          <a:stretch/>
        </p:blipFill>
        <p:spPr>
          <a:xfrm>
            <a:off x="4702321" y="1864776"/>
            <a:ext cx="4426812" cy="321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Совместный отдых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91" y="457200"/>
            <a:ext cx="3457913" cy="41993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0" y="1108186"/>
            <a:ext cx="4969298" cy="3694765"/>
          </a:xfrm>
        </p:spPr>
      </p:pic>
    </p:spTree>
    <p:extLst>
      <p:ext uri="{BB962C8B-B14F-4D97-AF65-F5344CB8AC3E}">
        <p14:creationId xmlns:p14="http://schemas.microsoft.com/office/powerpoint/2010/main" val="37031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62" y="249044"/>
            <a:ext cx="6447501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Помощь в подготовке внеклассных мероприятий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37771"/>
          <a:stretch/>
        </p:blipFill>
        <p:spPr>
          <a:xfrm>
            <a:off x="253537" y="1389050"/>
            <a:ext cx="4850977" cy="363130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5" y="895959"/>
            <a:ext cx="3354295" cy="41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/>
        </p:nvSpPr>
        <p:spPr>
          <a:xfrm>
            <a:off x="0" y="266500"/>
            <a:ext cx="46299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Повышается мотивация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latin typeface="Montserrat"/>
                <a:ea typeface="Montserrat"/>
                <a:cs typeface="Montserrat"/>
                <a:sym typeface="Montserrat"/>
              </a:rPr>
              <a:t>к самообразованию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3"/>
          <p:cNvSpPr/>
          <p:nvPr/>
        </p:nvSpPr>
        <p:spPr>
          <a:xfrm>
            <a:off x="1381000" y="2160325"/>
            <a:ext cx="5691600" cy="917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3"/>
          <p:cNvSpPr txBox="1"/>
          <p:nvPr/>
        </p:nvSpPr>
        <p:spPr>
          <a:xfrm>
            <a:off x="1292200" y="2287525"/>
            <a:ext cx="56817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</a:t>
            </a:r>
            <a:endParaRPr dirty="0"/>
          </a:p>
        </p:txBody>
      </p:sp>
      <p:sp>
        <p:nvSpPr>
          <p:cNvPr id="316" name="Google Shape;316;p43"/>
          <p:cNvSpPr txBox="1"/>
          <p:nvPr/>
        </p:nvSpPr>
        <p:spPr>
          <a:xfrm>
            <a:off x="1292200" y="3738500"/>
            <a:ext cx="64611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Появляются вертикальные 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связи между  разновозрастными параллелями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4241550" y="868050"/>
            <a:ext cx="47841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Увеличивается интерес к школьной жизни</a:t>
            </a:r>
            <a:endParaRPr/>
          </a:p>
        </p:txBody>
      </p:sp>
      <p:sp>
        <p:nvSpPr>
          <p:cNvPr id="318" name="Google Shape;318;p43"/>
          <p:cNvSpPr/>
          <p:nvPr/>
        </p:nvSpPr>
        <p:spPr>
          <a:xfrm rot="-5839959">
            <a:off x="2045345" y="1301183"/>
            <a:ext cx="975478" cy="8387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3"/>
          <p:cNvSpPr/>
          <p:nvPr/>
        </p:nvSpPr>
        <p:spPr>
          <a:xfrm rot="-4653393">
            <a:off x="6338502" y="1682405"/>
            <a:ext cx="698918" cy="6709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3"/>
          <p:cNvSpPr/>
          <p:nvPr/>
        </p:nvSpPr>
        <p:spPr>
          <a:xfrm rot="5400000">
            <a:off x="4009150" y="3082025"/>
            <a:ext cx="769500" cy="8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Методология наставничества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30300" y="2032983"/>
            <a:ext cx="5825202" cy="82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https://drive.google.com/file/d/1Yga585W4YqE_p74fwkxHmniq5rnb-wdf/view?usp=sharing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307975" y="279423"/>
            <a:ext cx="43920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Белозёрова 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Виктория </a:t>
            </a:r>
            <a:r>
              <a:rPr lang="ru" sz="2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Павловна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учитель начальных классов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AutoShape 2" descr="blob:https://web.whatsapp.com/769d2ccc-3550-4f92-a261-28526479e8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15981"/>
          <a:stretch/>
        </p:blipFill>
        <p:spPr>
          <a:xfrm>
            <a:off x="4893664" y="621450"/>
            <a:ext cx="3214688" cy="3895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7" y="1943536"/>
            <a:ext cx="3130162" cy="313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6FB5-FAF4-4172-89F8-DA8246760910}" type="slidenum">
              <a:rPr lang="ru-RU" sz="9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9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1430251" y="1189693"/>
            <a:ext cx="6338432" cy="12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754856">
              <a:lnSpc>
                <a:spcPct val="90000"/>
              </a:lnSpc>
            </a:pPr>
            <a:r>
              <a:rPr lang="ru-RU" sz="2100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Наставничество актуально, так как это технология интенсивного развития личности, которая позволяет сформировать необходимые компетенции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навыки и ценности через передачу знаний и реального опыта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</a:t>
            </a:r>
            <a:endParaRPr lang="ru-RU" sz="2400" b="1" dirty="0">
              <a:solidFill>
                <a:prstClr val="black"/>
              </a:solidFill>
              <a:latin typeface="Calibri"/>
              <a:ea typeface="Arial Unicode MS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84" y="2595148"/>
            <a:ext cx="3240360" cy="2461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6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Ученик-ученик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1" y="1644088"/>
            <a:ext cx="2978375" cy="28869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3" y="1410955"/>
            <a:ext cx="2531139" cy="3120067"/>
          </a:xfrm>
        </p:spPr>
      </p:pic>
    </p:spTree>
    <p:extLst>
      <p:ext uri="{BB962C8B-B14F-4D97-AF65-F5344CB8AC3E}">
        <p14:creationId xmlns:p14="http://schemas.microsoft.com/office/powerpoint/2010/main" val="31594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/>
        </p:nvSpPr>
        <p:spPr>
          <a:xfrm>
            <a:off x="210800" y="319425"/>
            <a:ext cx="38226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I этап - 3 года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1 класс + 8 класс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4261150" y="3419150"/>
            <a:ext cx="46944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III этап - 3 года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студенты + взрослые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4781525" y="921200"/>
            <a:ext cx="44931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этап - 4 года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класс + студенты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5"/>
          <p:cNvSpPr/>
          <p:nvPr/>
        </p:nvSpPr>
        <p:spPr>
          <a:xfrm rot="3108478">
            <a:off x="4771969" y="1351882"/>
            <a:ext cx="832122" cy="266228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"/>
          <p:cNvSpPr/>
          <p:nvPr/>
        </p:nvSpPr>
        <p:spPr>
          <a:xfrm rot="-4303302">
            <a:off x="4068864" y="-95156"/>
            <a:ext cx="1006272" cy="218681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 rot="5959289">
            <a:off x="3083406" y="2835627"/>
            <a:ext cx="722338" cy="35205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/>
          <p:nvPr/>
        </p:nvSpPr>
        <p:spPr>
          <a:xfrm>
            <a:off x="493175" y="1696625"/>
            <a:ext cx="2702700" cy="197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493175" y="2815363"/>
            <a:ext cx="24759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ШКОЛА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 l="25216" t="43739" r="29175" b="3827"/>
          <a:stretch/>
        </p:blipFill>
        <p:spPr>
          <a:xfrm>
            <a:off x="493175" y="1364323"/>
            <a:ext cx="1986836" cy="1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3363650" y="295925"/>
            <a:ext cx="5780400" cy="4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Ученики 8-11 класс: 91 человек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Вопрос: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Хочешь ли ты быть наставником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ДА - 60%</a:t>
            </a:r>
            <a:endParaRPr sz="4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75" y="64176"/>
            <a:ext cx="2891850" cy="57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238"/>
            <a:ext cx="3087050" cy="493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3185275" y="250475"/>
            <a:ext cx="5907000" cy="4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Ученики 1 класса: 27 человек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Вопрос: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Хочешь ли ты, чтобы тебе помогал наставник старшеклассник?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ДА - 85%</a:t>
            </a:r>
            <a:endParaRPr sz="4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/>
        </p:nvSpPr>
        <p:spPr>
          <a:xfrm>
            <a:off x="3087050" y="253775"/>
            <a:ext cx="5955900" cy="4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Родители: 30 человек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Вопрос: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Хотели бы вы чтобы у вашего ребенка был наставник старшеклассник?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     ДА - 87%</a:t>
            </a:r>
            <a:endParaRPr sz="4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3087050" cy="49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395</Words>
  <Application>Microsoft Office PowerPoint</Application>
  <PresentationFormat>Экран (16:9)</PresentationFormat>
  <Paragraphs>90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Trebuchet MS</vt:lpstr>
      <vt:lpstr>Arial Unicode MS</vt:lpstr>
      <vt:lpstr>Arial</vt:lpstr>
      <vt:lpstr>Calibri</vt:lpstr>
      <vt:lpstr>Wingdings 3</vt:lpstr>
      <vt:lpstr>Montserrat</vt:lpstr>
      <vt:lpstr>Times New Roman</vt:lpstr>
      <vt:lpstr>Аспект</vt:lpstr>
      <vt:lpstr>Наставничество</vt:lpstr>
      <vt:lpstr>Презентация PowerPoint</vt:lpstr>
      <vt:lpstr>Презентация PowerPoint</vt:lpstr>
      <vt:lpstr>Презентация PowerPoint</vt:lpstr>
      <vt:lpstr>Ученик-ученик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пар и групп</vt:lpstr>
      <vt:lpstr>Обучение наставников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презентаций, докладов</vt:lpstr>
      <vt:lpstr>Участие в конкурсах «Тигриная семья», евразийский учёт птиц (1 место в регионе)</vt:lpstr>
      <vt:lpstr>Организация уроков вне стен школы</vt:lpstr>
      <vt:lpstr>Акция «Доброе письмо»</vt:lpstr>
      <vt:lpstr>Совместный отдых</vt:lpstr>
      <vt:lpstr>Помощь в подготовке внеклассных мероприятий</vt:lpstr>
      <vt:lpstr>Презентация PowerPoint</vt:lpstr>
      <vt:lpstr>Методология наставничества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User</dc:creator>
  <cp:lastModifiedBy>User</cp:lastModifiedBy>
  <cp:revision>17</cp:revision>
  <dcterms:modified xsi:type="dcterms:W3CDTF">2021-04-19T12:14:58Z</dcterms:modified>
</cp:coreProperties>
</file>