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2" r:id="rId5"/>
    <p:sldId id="260" r:id="rId6"/>
    <p:sldId id="261" r:id="rId7"/>
    <p:sldId id="266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68FEB-54D3-4D6D-B355-7A515EEB4BE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E1CFE-2BBE-4BD2-9AA3-16A5A63F8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7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«Точки роста»: научно-Методическое сопровождение…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58200" cy="122413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Якимова Анжела Леонидовна, </a:t>
            </a:r>
          </a:p>
          <a:p>
            <a:pPr algn="r"/>
            <a:r>
              <a:rPr lang="ru-RU" dirty="0" err="1" smtClean="0"/>
              <a:t>тьютор</a:t>
            </a:r>
            <a:r>
              <a:rPr lang="ru-RU" dirty="0" smtClean="0"/>
              <a:t> образовательной программы по физике</a:t>
            </a:r>
          </a:p>
          <a:p>
            <a:pPr algn="r"/>
            <a:r>
              <a:rPr lang="ru-RU" dirty="0" err="1" smtClean="0"/>
              <a:t>Шабля</a:t>
            </a:r>
            <a:r>
              <a:rPr lang="ru-RU" dirty="0" smtClean="0"/>
              <a:t> Иван Николаевич, </a:t>
            </a:r>
          </a:p>
          <a:p>
            <a:pPr algn="r"/>
            <a:r>
              <a:rPr lang="ru-RU" dirty="0" err="1" smtClean="0"/>
              <a:t>тьютор</a:t>
            </a:r>
            <a:r>
              <a:rPr lang="ru-RU" dirty="0" smtClean="0"/>
              <a:t> образовательной программы по химии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228184" y="404664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785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458200" cy="846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3. Показатели эффективности центров  «Точка роста»…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60848"/>
            <a:ext cx="8458200" cy="3600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</a:t>
            </a:r>
            <a:r>
              <a:rPr lang="ru-RU" sz="2800" dirty="0" smtClean="0"/>
              <a:t>. Наличие программа профильного обучения, программ внеурочной деятельности, элективных курсов и т.д.</a:t>
            </a:r>
          </a:p>
          <a:p>
            <a:pPr algn="just"/>
            <a:r>
              <a:rPr lang="ru-RU" sz="2800" dirty="0" smtClean="0"/>
              <a:t>2. Участие обучающихся в исследовательских проектах.</a:t>
            </a:r>
          </a:p>
          <a:p>
            <a:pPr algn="just"/>
            <a:r>
              <a:rPr lang="ru-RU" sz="2800" dirty="0" smtClean="0"/>
              <a:t>3. Качество обучения (ср.балл, ОГЭ, ЕГЭ).</a:t>
            </a:r>
          </a:p>
          <a:p>
            <a:pPr algn="just"/>
            <a:r>
              <a:rPr lang="ru-RU" sz="2800" dirty="0" smtClean="0"/>
              <a:t>4. Участие в распространении педагогического опыта.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58200" cy="1134618"/>
          </a:xfrm>
        </p:spPr>
        <p:txBody>
          <a:bodyPr/>
          <a:lstStyle/>
          <a:p>
            <a:pPr algn="ctr"/>
            <a:r>
              <a:rPr lang="ru-RU" dirty="0" smtClean="0"/>
              <a:t>Каждый пишет, что он слышит….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99060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458200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Замысел - еще не «Точка»…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228184" y="404664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4582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Вопросы для обсуждения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458200" cy="30963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 smtClean="0"/>
              <a:t>Источники информации.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Как выстраивать работу?...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Показатели эффективности центров  «Точка роста»…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228184" y="404664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8200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Источники информации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3466728" cy="45734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Методические пособия для: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Центров «Точка роста»;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«Школьных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Кванториумов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Центров  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куб».</a:t>
            </a:r>
          </a:p>
        </p:txBody>
      </p:sp>
      <p:pic>
        <p:nvPicPr>
          <p:cNvPr id="3074" name="Picture 2" descr="C:\Users\User\Downloads\Screenshot_20210621_165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888432" cy="525658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6887" t="13703" r="53427" b="61224"/>
          <a:stretch/>
        </p:blipFill>
        <p:spPr bwMode="auto">
          <a:xfrm>
            <a:off x="6300192" y="188640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dirty="0" smtClean="0"/>
              <a:t>     Внешний вид пособий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er\Downloads\Screenshot_20210621_1643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0200"/>
            <a:ext cx="3888432" cy="4724400"/>
          </a:xfrm>
          <a:prstGeom prst="rect">
            <a:avLst/>
          </a:prstGeom>
          <a:noFill/>
        </p:spPr>
      </p:pic>
      <p:pic>
        <p:nvPicPr>
          <p:cNvPr id="1027" name="Picture 3" descr="C:\Users\User\Downloads\Screenshot_20210621_164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00200"/>
            <a:ext cx="3816424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/>
          <a:lstStyle/>
          <a:p>
            <a:r>
              <a:rPr lang="ru-RU" dirty="0" smtClean="0"/>
              <a:t>    Внешний вид пособий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ownloads\Screenshot_20210621_164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10" y="1600200"/>
            <a:ext cx="3775982" cy="4724400"/>
          </a:xfrm>
          <a:prstGeom prst="rect">
            <a:avLst/>
          </a:prstGeom>
          <a:noFill/>
        </p:spPr>
      </p:pic>
      <p:pic>
        <p:nvPicPr>
          <p:cNvPr id="2051" name="Picture 3" descr="C:\Users\User\Downloads\Screenshot_20210621_164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1600200"/>
            <a:ext cx="377091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2. Как выстраивать работу?...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32856"/>
            <a:ext cx="8458200" cy="30963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Технические вопросы.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Помощь в редактировании ООП.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Помощь в корректировке Программ по предметам.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Помощь в составлении практикоориентированных срезов.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Помощь в определении показателей эффективности использования оборудования.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228184" y="404664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58200" cy="774578"/>
          </a:xfrm>
        </p:spPr>
        <p:txBody>
          <a:bodyPr/>
          <a:lstStyle/>
          <a:p>
            <a:r>
              <a:rPr lang="ru-RU" sz="3200" dirty="0" smtClean="0"/>
              <a:t>Чем могут помочь </a:t>
            </a:r>
            <a:r>
              <a:rPr lang="ru-RU" sz="3200" dirty="0" err="1" smtClean="0"/>
              <a:t>тьюторы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58200" cy="360040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sz="3200" b="1" dirty="0" smtClean="0"/>
              <a:t>1. </a:t>
            </a:r>
            <a:r>
              <a:rPr lang="ru-RU" sz="3200" b="1" dirty="0" err="1" smtClean="0"/>
              <a:t>Тьюторское</a:t>
            </a:r>
            <a:r>
              <a:rPr lang="ru-RU" sz="3200" b="1" dirty="0" smtClean="0"/>
              <a:t> сопровождение педагогов:</a:t>
            </a:r>
          </a:p>
          <a:p>
            <a:pPr marL="457200" indent="-457200" algn="just"/>
            <a:r>
              <a:rPr lang="ru-RU" sz="2800" dirty="0" smtClean="0"/>
              <a:t> - изучать запросы и затруднения школьных команд и отдельных педагогов;</a:t>
            </a:r>
          </a:p>
          <a:p>
            <a:pPr marL="457200" indent="-457200" algn="just"/>
            <a:r>
              <a:rPr lang="ru-RU" sz="2800" dirty="0" smtClean="0"/>
              <a:t> - отвечать на выявляемые дефициты;</a:t>
            </a:r>
          </a:p>
          <a:p>
            <a:pPr marL="457200" indent="-457200" algn="just"/>
            <a:r>
              <a:rPr lang="ru-RU" sz="2800" dirty="0" smtClean="0"/>
              <a:t> - проводить семинары, мастер-классы;</a:t>
            </a:r>
          </a:p>
          <a:p>
            <a:pPr marL="457200" indent="-457200" algn="just"/>
            <a:r>
              <a:rPr lang="ru-RU" sz="2800" dirty="0" smtClean="0"/>
              <a:t> - формировать профессиональные сообщества.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58200" cy="774578"/>
          </a:xfrm>
        </p:spPr>
        <p:txBody>
          <a:bodyPr/>
          <a:lstStyle/>
          <a:p>
            <a:r>
              <a:rPr lang="ru-RU" sz="3200" dirty="0" smtClean="0"/>
              <a:t>Чем могут помочь </a:t>
            </a:r>
            <a:r>
              <a:rPr lang="ru-RU" sz="3200" dirty="0" err="1" smtClean="0"/>
              <a:t>тьюторы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58200" cy="2736304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sz="3200" b="1" dirty="0" smtClean="0"/>
              <a:t>2. Договориться о каналах общения.</a:t>
            </a:r>
          </a:p>
          <a:p>
            <a:pPr marL="457200" indent="-457200" algn="ctr"/>
            <a:r>
              <a:rPr lang="ru-RU" sz="3200" dirty="0" smtClean="0">
                <a:solidFill>
                  <a:srgbClr val="0070C0"/>
                </a:solidFill>
              </a:rPr>
              <a:t>С кем?</a:t>
            </a:r>
          </a:p>
          <a:p>
            <a:pPr marL="457200" indent="-457200" algn="ctr"/>
            <a:r>
              <a:rPr lang="ru-RU" sz="3200" dirty="0" smtClean="0">
                <a:solidFill>
                  <a:srgbClr val="0070C0"/>
                </a:solidFill>
              </a:rPr>
              <a:t>Как?</a:t>
            </a:r>
          </a:p>
          <a:p>
            <a:pPr marL="457200" indent="-457200" algn="ctr"/>
            <a:r>
              <a:rPr lang="ru-RU" sz="3200" dirty="0" smtClean="0">
                <a:solidFill>
                  <a:srgbClr val="0070C0"/>
                </a:solidFill>
              </a:rPr>
              <a:t>Тематика?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6444208" y="188640"/>
            <a:ext cx="2463657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244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«Точки роста»: научно-Методическое сопровождение… </vt:lpstr>
      <vt:lpstr>Замысел - еще не «Точка»…  </vt:lpstr>
      <vt:lpstr>Вопросы для обсуждения</vt:lpstr>
      <vt:lpstr>1. Источники информации</vt:lpstr>
      <vt:lpstr>     Внешний вид пособий</vt:lpstr>
      <vt:lpstr>    Внешний вид пособий</vt:lpstr>
      <vt:lpstr>2. Как выстраивать работу?...</vt:lpstr>
      <vt:lpstr>Чем могут помочь тьюторы…</vt:lpstr>
      <vt:lpstr>Чем могут помочь тьюторы…</vt:lpstr>
      <vt:lpstr>3. Показатели эффективности центров  «Точка роста»…  </vt:lpstr>
      <vt:lpstr>Каждый пишет, что он слышит….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Г. Казак</dc:creator>
  <cp:lastModifiedBy>Екатерина Г. Казак</cp:lastModifiedBy>
  <cp:revision>14</cp:revision>
  <dcterms:created xsi:type="dcterms:W3CDTF">2021-06-21T00:57:40Z</dcterms:created>
  <dcterms:modified xsi:type="dcterms:W3CDTF">2021-06-25T01:37:44Z</dcterms:modified>
</cp:coreProperties>
</file>