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82" r:id="rId3"/>
    <p:sldId id="274" r:id="rId4"/>
    <p:sldId id="275" r:id="rId5"/>
    <p:sldId id="276" r:id="rId6"/>
    <p:sldId id="294" r:id="rId7"/>
    <p:sldId id="295" r:id="rId8"/>
  </p:sldIdLst>
  <p:sldSz cx="12188825" cy="6858000"/>
  <p:notesSz cx="6858000" cy="9144000"/>
  <p:defaultTextStyle>
    <a:defPPr rtl="0"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5" pos="3839">
          <p15:clr>
            <a:srgbClr val="A4A3A4"/>
          </p15:clr>
        </p15:guide>
        <p15:guide id="6" pos="100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73A0DAA-6AF3-43AB-8588-CEC1D06C72B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howGuides="1">
      <p:cViewPr varScale="1">
        <p:scale>
          <a:sx n="88" d="100"/>
          <a:sy n="88" d="100"/>
        </p:scale>
        <p:origin x="510" y="90"/>
      </p:cViewPr>
      <p:guideLst>
        <p:guide orient="horz" pos="2160"/>
        <p:guide pos="3839"/>
        <p:guide pos="1007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85" d="100"/>
          <a:sy n="85" d="100"/>
        </p:scale>
        <p:origin x="3054" y="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A3BC5DFD-D59C-4A78-9863-7389301FC12B}" type="datetime1">
              <a:rPr lang="ru-RU" smtClean="0"/>
              <a:t>17.08.2021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04360E59-1627-4404-ACC5-51C744AB0F2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1622542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 rtl="0"/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 rtl="0"/>
            <a:fld id="{4772CC64-04AB-4F40-B370-C9EC22A15BA9}" type="datetime1">
              <a:rPr lang="ru-RU" smtClean="0"/>
              <a:t>17.08.2021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ru-RU" dirty="0" smtClean="0"/>
              <a:t>Щелкните, чтобы изменить стили текста образца слайда</a:t>
            </a:r>
          </a:p>
          <a:p>
            <a:pPr lvl="1" rtl="0"/>
            <a:r>
              <a:rPr lang="ru-RU" dirty="0" smtClean="0"/>
              <a:t>Второй уровень</a:t>
            </a:r>
          </a:p>
          <a:p>
            <a:pPr lvl="2" rtl="0"/>
            <a:r>
              <a:rPr lang="ru-RU" dirty="0" smtClean="0"/>
              <a:t>Третий уровень</a:t>
            </a:r>
          </a:p>
          <a:p>
            <a:pPr lvl="3" rtl="0"/>
            <a:r>
              <a:rPr lang="ru-RU" dirty="0" smtClean="0"/>
              <a:t>Четвертый уровень</a:t>
            </a:r>
          </a:p>
          <a:p>
            <a:pPr lvl="4" rtl="0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 rtl="0"/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 rtl="0"/>
            <a:fld id="{841221E5-7225-48EB-A4EE-420E7BFCF705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5666991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41221E5-7225-48EB-A4EE-420E7BFCF705}" type="slidenum">
              <a:rPr lang="ru-RU" smtClean="0"/>
              <a:pPr rtl="0"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199060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41221E5-7225-48EB-A4EE-420E7BFCF705}" type="slidenum">
              <a:rPr lang="ru-RU" smtClean="0"/>
              <a:pPr rtl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021253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41221E5-7225-48EB-A4EE-420E7BFCF705}" type="slidenum">
              <a:rPr lang="ru-RU" smtClean="0"/>
              <a:pPr rtl="0"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821001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41221E5-7225-48EB-A4EE-420E7BFCF705}" type="slidenum">
              <a:rPr lang="ru-RU" smtClean="0"/>
              <a:pPr rtl="0"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090950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41221E5-7225-48EB-A4EE-420E7BFCF705}" type="slidenum">
              <a:rPr lang="ru-RU" smtClean="0"/>
              <a:pPr rtl="0"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762217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41221E5-7225-48EB-A4EE-420E7BFCF705}" type="slidenum">
              <a:rPr lang="ru-RU" smtClean="0"/>
              <a:pPr rtl="0"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910969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41221E5-7225-48EB-A4EE-420E7BFCF705}" type="slidenum">
              <a:rPr lang="ru-RU" smtClean="0"/>
              <a:pPr rtl="0"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518223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 bwMode="ltGray">
          <a:xfrm>
            <a:off x="11579384" y="5638800"/>
            <a:ext cx="609441" cy="1219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ru-RU" dirty="0"/>
          </a:p>
        </p:txBody>
      </p:sp>
      <p:sp>
        <p:nvSpPr>
          <p:cNvPr id="9" name="Прямоугольник 8"/>
          <p:cNvSpPr/>
          <p:nvPr/>
        </p:nvSpPr>
        <p:spPr bwMode="gray">
          <a:xfrm>
            <a:off x="11274663" y="5638800"/>
            <a:ext cx="304721" cy="1219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ru-RU" dirty="0"/>
          </a:p>
        </p:txBody>
      </p:sp>
      <p:sp>
        <p:nvSpPr>
          <p:cNvPr id="10" name="Прямоугольник 9"/>
          <p:cNvSpPr/>
          <p:nvPr/>
        </p:nvSpPr>
        <p:spPr bwMode="ltGray">
          <a:xfrm>
            <a:off x="1218883" y="0"/>
            <a:ext cx="60944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 bwMode="gray">
          <a:xfrm>
            <a:off x="0" y="0"/>
            <a:ext cx="1218883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 bwMode="ltGray">
          <a:xfrm>
            <a:off x="0" y="5638800"/>
            <a:ext cx="12188825" cy="1219200"/>
          </a:xfrm>
          <a:prstGeom prst="rect">
            <a:avLst/>
          </a:prstGeom>
          <a:solidFill>
            <a:schemeClr val="accent1">
              <a:lumMod val="75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ru-RU" dirty="0"/>
          </a:p>
        </p:txBody>
      </p:sp>
      <p:cxnSp>
        <p:nvCxnSpPr>
          <p:cNvPr id="13" name="Прямая соединительная линия 12"/>
          <p:cNvCxnSpPr/>
          <p:nvPr/>
        </p:nvCxnSpPr>
        <p:spPr bwMode="white">
          <a:xfrm>
            <a:off x="11573293" y="5638800"/>
            <a:ext cx="0" cy="12192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Прямоугольник 13"/>
          <p:cNvSpPr/>
          <p:nvPr/>
        </p:nvSpPr>
        <p:spPr bwMode="black">
          <a:xfrm>
            <a:off x="0" y="5643132"/>
            <a:ext cx="1216152" cy="1214868"/>
          </a:xfrm>
          <a:prstGeom prst="rect">
            <a:avLst/>
          </a:prstGeom>
          <a:solidFill>
            <a:schemeClr val="accent1">
              <a:lumMod val="50000"/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ru-RU" dirty="0"/>
          </a:p>
        </p:txBody>
      </p:sp>
      <p:cxnSp>
        <p:nvCxnSpPr>
          <p:cNvPr id="15" name="Прямая соединительная линия 14"/>
          <p:cNvCxnSpPr/>
          <p:nvPr/>
        </p:nvCxnSpPr>
        <p:spPr bwMode="white">
          <a:xfrm>
            <a:off x="1218884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 bwMode="white">
          <a:xfrm>
            <a:off x="0" y="5631204"/>
            <a:ext cx="1828325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Пи"/>
          <p:cNvSpPr>
            <a:spLocks/>
          </p:cNvSpPr>
          <p:nvPr/>
        </p:nvSpPr>
        <p:spPr bwMode="white">
          <a:xfrm>
            <a:off x="276462" y="6032500"/>
            <a:ext cx="593189" cy="519176"/>
          </a:xfrm>
          <a:custGeom>
            <a:avLst/>
            <a:gdLst>
              <a:gd name="T0" fmla="*/ 411 w 426"/>
              <a:gd name="T1" fmla="*/ 0 h 372"/>
              <a:gd name="T2" fmla="*/ 90 w 426"/>
              <a:gd name="T3" fmla="*/ 0 h 372"/>
              <a:gd name="T4" fmla="*/ 3 w 426"/>
              <a:gd name="T5" fmla="*/ 64 h 372"/>
              <a:gd name="T6" fmla="*/ 12 w 426"/>
              <a:gd name="T7" fmla="*/ 83 h 372"/>
              <a:gd name="T8" fmla="*/ 17 w 426"/>
              <a:gd name="T9" fmla="*/ 83 h 372"/>
              <a:gd name="T10" fmla="*/ 31 w 426"/>
              <a:gd name="T11" fmla="*/ 73 h 372"/>
              <a:gd name="T12" fmla="*/ 90 w 426"/>
              <a:gd name="T13" fmla="*/ 30 h 372"/>
              <a:gd name="T14" fmla="*/ 131 w 426"/>
              <a:gd name="T15" fmla="*/ 30 h 372"/>
              <a:gd name="T16" fmla="*/ 61 w 426"/>
              <a:gd name="T17" fmla="*/ 334 h 372"/>
              <a:gd name="T18" fmla="*/ 61 w 426"/>
              <a:gd name="T19" fmla="*/ 355 h 372"/>
              <a:gd name="T20" fmla="*/ 72 w 426"/>
              <a:gd name="T21" fmla="*/ 359 h 372"/>
              <a:gd name="T22" fmla="*/ 83 w 426"/>
              <a:gd name="T23" fmla="*/ 355 h 372"/>
              <a:gd name="T24" fmla="*/ 161 w 426"/>
              <a:gd name="T25" fmla="*/ 30 h 372"/>
              <a:gd name="T26" fmla="*/ 272 w 426"/>
              <a:gd name="T27" fmla="*/ 30 h 372"/>
              <a:gd name="T28" fmla="*/ 253 w 426"/>
              <a:gd name="T29" fmla="*/ 270 h 372"/>
              <a:gd name="T30" fmla="*/ 277 w 426"/>
              <a:gd name="T31" fmla="*/ 355 h 372"/>
              <a:gd name="T32" fmla="*/ 322 w 426"/>
              <a:gd name="T33" fmla="*/ 372 h 372"/>
              <a:gd name="T34" fmla="*/ 335 w 426"/>
              <a:gd name="T35" fmla="*/ 371 h 372"/>
              <a:gd name="T36" fmla="*/ 417 w 426"/>
              <a:gd name="T37" fmla="*/ 280 h 372"/>
              <a:gd name="T38" fmla="*/ 406 w 426"/>
              <a:gd name="T39" fmla="*/ 262 h 372"/>
              <a:gd name="T40" fmla="*/ 388 w 426"/>
              <a:gd name="T41" fmla="*/ 273 h 372"/>
              <a:gd name="T42" fmla="*/ 331 w 426"/>
              <a:gd name="T43" fmla="*/ 341 h 372"/>
              <a:gd name="T44" fmla="*/ 298 w 426"/>
              <a:gd name="T45" fmla="*/ 333 h 372"/>
              <a:gd name="T46" fmla="*/ 283 w 426"/>
              <a:gd name="T47" fmla="*/ 272 h 372"/>
              <a:gd name="T48" fmla="*/ 302 w 426"/>
              <a:gd name="T49" fmla="*/ 30 h 372"/>
              <a:gd name="T50" fmla="*/ 411 w 426"/>
              <a:gd name="T51" fmla="*/ 30 h 372"/>
              <a:gd name="T52" fmla="*/ 426 w 426"/>
              <a:gd name="T53" fmla="*/ 15 h 372"/>
              <a:gd name="T54" fmla="*/ 411 w 426"/>
              <a:gd name="T55" fmla="*/ 0 h 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  <a:extLst/>
        </p:spPr>
        <p:txBody>
          <a:bodyPr vert="horz" wrap="square" lIns="121899" tIns="60949" rIns="121899" bIns="60949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428669" y="1600200"/>
            <a:ext cx="8329031" cy="2680127"/>
          </a:xfrm>
        </p:spPr>
        <p:txBody>
          <a:bodyPr rtlCol="0">
            <a:noAutofit/>
          </a:bodyPr>
          <a:lstStyle>
            <a:lvl1pPr>
              <a:defRPr sz="5400"/>
            </a:lvl1pPr>
          </a:lstStyle>
          <a:p>
            <a:pPr rtl="0"/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428669" y="4344915"/>
            <a:ext cx="7516442" cy="1116085"/>
          </a:xfrm>
        </p:spPr>
        <p:txBody>
          <a:bodyPr rtlCol="0">
            <a:normAutofit/>
          </a:bodyPr>
          <a:lstStyle>
            <a:lvl1pPr marL="0" indent="0" algn="l">
              <a:spcBef>
                <a:spcPts val="0"/>
              </a:spcBef>
              <a:buNone/>
              <a:defRPr sz="3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rtl="0"/>
            <a:fld id="{8E289087-3B90-4B7A-B0B3-663DF715D0C0}" type="datetime1">
              <a:rPr lang="ru-RU" smtClean="0"/>
              <a:t>17.08.2021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ru-RU" dirty="0" smtClean="0"/>
              <a:t>Добавить нижний колонтитул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66412" y="6356351"/>
            <a:ext cx="609441" cy="365125"/>
          </a:xfrm>
        </p:spPr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rtl="0"/>
            <a:fld id="{7DC1BBB0-96F0-4077-A278-0F3FB5C104D3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7955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ru-RU" smtClean="0"/>
              <a:t>Образец текста</a:t>
            </a:r>
          </a:p>
          <a:p>
            <a:pPr lvl="1" rtl="0"/>
            <a:r>
              <a:rPr lang="ru-RU" smtClean="0"/>
              <a:t>Второй уровень</a:t>
            </a:r>
          </a:p>
          <a:p>
            <a:pPr lvl="2" rtl="0"/>
            <a:r>
              <a:rPr lang="ru-RU" smtClean="0"/>
              <a:t>Третий уровень</a:t>
            </a:r>
          </a:p>
          <a:p>
            <a:pPr lvl="3" rtl="0"/>
            <a:r>
              <a:rPr lang="ru-RU" smtClean="0"/>
              <a:t>Четвертый уровень</a:t>
            </a:r>
          </a:p>
          <a:p>
            <a:pPr lvl="4" rtl="0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F076F26-008E-40CD-B0DF-FD99CADBA164}" type="datetime1">
              <a:rPr lang="ru-RU" smtClean="0"/>
              <a:t>17.08.2021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dirty="0" smtClean="0"/>
              <a:t>Добавить нижний колонтитул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40880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black">
          <a:xfrm>
            <a:off x="11884104" y="0"/>
            <a:ext cx="304721" cy="6858000"/>
          </a:xfrm>
          <a:prstGeom prst="rect">
            <a:avLst/>
          </a:pr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ru-RU" dirty="0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17143" y="0"/>
            <a:ext cx="60944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ru-RU" dirty="0"/>
          </a:p>
        </p:txBody>
      </p:sp>
      <p:sp>
        <p:nvSpPr>
          <p:cNvPr id="9" name="Прямоугольник 8"/>
          <p:cNvSpPr/>
          <p:nvPr/>
        </p:nvSpPr>
        <p:spPr bwMode="gray">
          <a:xfrm>
            <a:off x="0" y="0"/>
            <a:ext cx="609441" cy="6858000"/>
          </a:xfrm>
          <a:prstGeom prst="rect">
            <a:avLst/>
          </a:prstGeom>
          <a:solidFill>
            <a:schemeClr val="accent1">
              <a:lumMod val="75000"/>
              <a:alpha val="87843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ru-RU" dirty="0"/>
          </a:p>
        </p:txBody>
      </p:sp>
      <p:sp>
        <p:nvSpPr>
          <p:cNvPr id="10" name="Прямоугольник 9"/>
          <p:cNvSpPr/>
          <p:nvPr/>
        </p:nvSpPr>
        <p:spPr bwMode="black">
          <a:xfrm>
            <a:off x="617143" y="736219"/>
            <a:ext cx="609441" cy="609600"/>
          </a:xfrm>
          <a:prstGeom prst="rect">
            <a:avLst/>
          </a:prstGeom>
          <a:solidFill>
            <a:schemeClr val="accent1">
              <a:lumMod val="50000"/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dirty="0"/>
          </a:p>
        </p:txBody>
      </p:sp>
      <p:cxnSp>
        <p:nvCxnSpPr>
          <p:cNvPr id="11" name="Прямая соединительная линия 10"/>
          <p:cNvCxnSpPr/>
          <p:nvPr/>
        </p:nvCxnSpPr>
        <p:spPr bwMode="white">
          <a:xfrm>
            <a:off x="617143" y="736219"/>
            <a:ext cx="60944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 bwMode="white">
          <a:xfrm>
            <a:off x="617143" y="1345819"/>
            <a:ext cx="60944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Пи"/>
          <p:cNvSpPr>
            <a:spLocks/>
          </p:cNvSpPr>
          <p:nvPr/>
        </p:nvSpPr>
        <p:spPr bwMode="white">
          <a:xfrm rot="5400000">
            <a:off x="756095" y="898102"/>
            <a:ext cx="336023" cy="294097"/>
          </a:xfrm>
          <a:custGeom>
            <a:avLst/>
            <a:gdLst>
              <a:gd name="T0" fmla="*/ 411 w 426"/>
              <a:gd name="T1" fmla="*/ 0 h 372"/>
              <a:gd name="T2" fmla="*/ 90 w 426"/>
              <a:gd name="T3" fmla="*/ 0 h 372"/>
              <a:gd name="T4" fmla="*/ 3 w 426"/>
              <a:gd name="T5" fmla="*/ 64 h 372"/>
              <a:gd name="T6" fmla="*/ 12 w 426"/>
              <a:gd name="T7" fmla="*/ 83 h 372"/>
              <a:gd name="T8" fmla="*/ 17 w 426"/>
              <a:gd name="T9" fmla="*/ 83 h 372"/>
              <a:gd name="T10" fmla="*/ 31 w 426"/>
              <a:gd name="T11" fmla="*/ 73 h 372"/>
              <a:gd name="T12" fmla="*/ 90 w 426"/>
              <a:gd name="T13" fmla="*/ 30 h 372"/>
              <a:gd name="T14" fmla="*/ 131 w 426"/>
              <a:gd name="T15" fmla="*/ 30 h 372"/>
              <a:gd name="T16" fmla="*/ 61 w 426"/>
              <a:gd name="T17" fmla="*/ 334 h 372"/>
              <a:gd name="T18" fmla="*/ 61 w 426"/>
              <a:gd name="T19" fmla="*/ 355 h 372"/>
              <a:gd name="T20" fmla="*/ 72 w 426"/>
              <a:gd name="T21" fmla="*/ 359 h 372"/>
              <a:gd name="T22" fmla="*/ 83 w 426"/>
              <a:gd name="T23" fmla="*/ 355 h 372"/>
              <a:gd name="T24" fmla="*/ 161 w 426"/>
              <a:gd name="T25" fmla="*/ 30 h 372"/>
              <a:gd name="T26" fmla="*/ 272 w 426"/>
              <a:gd name="T27" fmla="*/ 30 h 372"/>
              <a:gd name="T28" fmla="*/ 253 w 426"/>
              <a:gd name="T29" fmla="*/ 270 h 372"/>
              <a:gd name="T30" fmla="*/ 277 w 426"/>
              <a:gd name="T31" fmla="*/ 355 h 372"/>
              <a:gd name="T32" fmla="*/ 322 w 426"/>
              <a:gd name="T33" fmla="*/ 372 h 372"/>
              <a:gd name="T34" fmla="*/ 335 w 426"/>
              <a:gd name="T35" fmla="*/ 371 h 372"/>
              <a:gd name="T36" fmla="*/ 417 w 426"/>
              <a:gd name="T37" fmla="*/ 280 h 372"/>
              <a:gd name="T38" fmla="*/ 406 w 426"/>
              <a:gd name="T39" fmla="*/ 262 h 372"/>
              <a:gd name="T40" fmla="*/ 388 w 426"/>
              <a:gd name="T41" fmla="*/ 273 h 372"/>
              <a:gd name="T42" fmla="*/ 331 w 426"/>
              <a:gd name="T43" fmla="*/ 341 h 372"/>
              <a:gd name="T44" fmla="*/ 298 w 426"/>
              <a:gd name="T45" fmla="*/ 333 h 372"/>
              <a:gd name="T46" fmla="*/ 283 w 426"/>
              <a:gd name="T47" fmla="*/ 272 h 372"/>
              <a:gd name="T48" fmla="*/ 302 w 426"/>
              <a:gd name="T49" fmla="*/ 30 h 372"/>
              <a:gd name="T50" fmla="*/ 411 w 426"/>
              <a:gd name="T51" fmla="*/ 30 h 372"/>
              <a:gd name="T52" fmla="*/ 426 w 426"/>
              <a:gd name="T53" fmla="*/ 15 h 372"/>
              <a:gd name="T54" fmla="*/ 411 w 426"/>
              <a:gd name="T55" fmla="*/ 0 h 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dirty="0"/>
          </a:p>
        </p:txBody>
      </p:sp>
      <p:cxnSp>
        <p:nvCxnSpPr>
          <p:cNvPr id="14" name="Прямая соединительная линия 13"/>
          <p:cNvCxnSpPr/>
          <p:nvPr/>
        </p:nvCxnSpPr>
        <p:spPr bwMode="white">
          <a:xfrm>
            <a:off x="617143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599612" y="685800"/>
            <a:ext cx="1787526" cy="5486400"/>
          </a:xfrm>
        </p:spPr>
        <p:txBody>
          <a:bodyPr vert="eaVert" rtlCol="0"/>
          <a:lstStyle/>
          <a:p>
            <a:pPr rtl="0"/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598613" y="685800"/>
            <a:ext cx="7848599" cy="5486400"/>
          </a:xfrm>
        </p:spPr>
        <p:txBody>
          <a:bodyPr vert="eaVert" rtlCol="0"/>
          <a:lstStyle/>
          <a:p>
            <a:pPr lvl="0" rtl="0"/>
            <a:r>
              <a:rPr lang="ru-RU" smtClean="0"/>
              <a:t>Образец текста</a:t>
            </a:r>
          </a:p>
          <a:p>
            <a:pPr lvl="1" rtl="0"/>
            <a:r>
              <a:rPr lang="ru-RU" smtClean="0"/>
              <a:t>Второй уровень</a:t>
            </a:r>
          </a:p>
          <a:p>
            <a:pPr lvl="2" rtl="0"/>
            <a:r>
              <a:rPr lang="ru-RU" smtClean="0"/>
              <a:t>Третий уровень</a:t>
            </a:r>
          </a:p>
          <a:p>
            <a:pPr lvl="3" rtl="0"/>
            <a:r>
              <a:rPr lang="ru-RU" smtClean="0"/>
              <a:t>Четвертый уровень</a:t>
            </a:r>
          </a:p>
          <a:p>
            <a:pPr lvl="4" rtl="0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B20A7CE-0912-4C2F-926E-0DDC0C423B66}" type="datetime1">
              <a:rPr lang="ru-RU" smtClean="0"/>
              <a:t>17.08.2021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dirty="0" smtClean="0"/>
              <a:t>Добавить нижний колонтитул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12817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ru-RU" smtClean="0"/>
              <a:t>Образец текста</a:t>
            </a:r>
          </a:p>
          <a:p>
            <a:pPr lvl="1" rtl="0"/>
            <a:r>
              <a:rPr lang="ru-RU" smtClean="0"/>
              <a:t>Второй уровень</a:t>
            </a:r>
          </a:p>
          <a:p>
            <a:pPr lvl="2" rtl="0"/>
            <a:r>
              <a:rPr lang="ru-RU" smtClean="0"/>
              <a:t>Третий уровень</a:t>
            </a:r>
          </a:p>
          <a:p>
            <a:pPr lvl="3" rtl="0"/>
            <a:r>
              <a:rPr lang="ru-RU" smtClean="0"/>
              <a:t>Четвертый уровень</a:t>
            </a:r>
          </a:p>
          <a:p>
            <a:pPr lvl="4" rtl="0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01BBC6F-1CE0-4655-9B16-DDAF1AD7C72C}" type="datetime1">
              <a:rPr lang="ru-RU" smtClean="0"/>
              <a:t>17.08.2021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dirty="0" smtClean="0"/>
              <a:t>Добавить нижний колонтитул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85532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 bwMode="black">
          <a:xfrm>
            <a:off x="11579384" y="5638800"/>
            <a:ext cx="609441" cy="1219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ru-RU" dirty="0"/>
          </a:p>
        </p:txBody>
      </p:sp>
      <p:sp>
        <p:nvSpPr>
          <p:cNvPr id="20" name="Прямоугольник 19"/>
          <p:cNvSpPr/>
          <p:nvPr/>
        </p:nvSpPr>
        <p:spPr bwMode="gray">
          <a:xfrm>
            <a:off x="11274663" y="5638800"/>
            <a:ext cx="304721" cy="1219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ru-RU" dirty="0"/>
          </a:p>
        </p:txBody>
      </p:sp>
      <p:sp>
        <p:nvSpPr>
          <p:cNvPr id="24" name="Прямоугольник 23"/>
          <p:cNvSpPr/>
          <p:nvPr/>
        </p:nvSpPr>
        <p:spPr bwMode="gray">
          <a:xfrm>
            <a:off x="1216152" y="5638800"/>
            <a:ext cx="609441" cy="1219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ru-RU" dirty="0"/>
          </a:p>
        </p:txBody>
      </p:sp>
      <p:sp>
        <p:nvSpPr>
          <p:cNvPr id="21" name="Прямоугольник 20"/>
          <p:cNvSpPr/>
          <p:nvPr/>
        </p:nvSpPr>
        <p:spPr bwMode="ltGray">
          <a:xfrm>
            <a:off x="0" y="5638800"/>
            <a:ext cx="12188825" cy="1219200"/>
          </a:xfrm>
          <a:prstGeom prst="rect">
            <a:avLst/>
          </a:prstGeom>
          <a:solidFill>
            <a:schemeClr val="accent1">
              <a:lumMod val="75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ru-RU" dirty="0"/>
          </a:p>
        </p:txBody>
      </p:sp>
      <p:cxnSp>
        <p:nvCxnSpPr>
          <p:cNvPr id="22" name="Прямая соединительная линия 21"/>
          <p:cNvCxnSpPr/>
          <p:nvPr/>
        </p:nvCxnSpPr>
        <p:spPr bwMode="white">
          <a:xfrm>
            <a:off x="11573293" y="5638800"/>
            <a:ext cx="0" cy="12192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5"/>
          <p:cNvSpPr/>
          <p:nvPr/>
        </p:nvSpPr>
        <p:spPr bwMode="black">
          <a:xfrm>
            <a:off x="0" y="5643132"/>
            <a:ext cx="1216152" cy="1214868"/>
          </a:xfrm>
          <a:prstGeom prst="rect">
            <a:avLst/>
          </a:prstGeom>
          <a:solidFill>
            <a:schemeClr val="accent1">
              <a:lumMod val="50000"/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ru-RU" dirty="0"/>
          </a:p>
        </p:txBody>
      </p:sp>
      <p:sp>
        <p:nvSpPr>
          <p:cNvPr id="18" name="Пи"/>
          <p:cNvSpPr>
            <a:spLocks/>
          </p:cNvSpPr>
          <p:nvPr/>
        </p:nvSpPr>
        <p:spPr bwMode="white">
          <a:xfrm>
            <a:off x="276462" y="6032500"/>
            <a:ext cx="593189" cy="519176"/>
          </a:xfrm>
          <a:custGeom>
            <a:avLst/>
            <a:gdLst>
              <a:gd name="T0" fmla="*/ 411 w 426"/>
              <a:gd name="T1" fmla="*/ 0 h 372"/>
              <a:gd name="T2" fmla="*/ 90 w 426"/>
              <a:gd name="T3" fmla="*/ 0 h 372"/>
              <a:gd name="T4" fmla="*/ 3 w 426"/>
              <a:gd name="T5" fmla="*/ 64 h 372"/>
              <a:gd name="T6" fmla="*/ 12 w 426"/>
              <a:gd name="T7" fmla="*/ 83 h 372"/>
              <a:gd name="T8" fmla="*/ 17 w 426"/>
              <a:gd name="T9" fmla="*/ 83 h 372"/>
              <a:gd name="T10" fmla="*/ 31 w 426"/>
              <a:gd name="T11" fmla="*/ 73 h 372"/>
              <a:gd name="T12" fmla="*/ 90 w 426"/>
              <a:gd name="T13" fmla="*/ 30 h 372"/>
              <a:gd name="T14" fmla="*/ 131 w 426"/>
              <a:gd name="T15" fmla="*/ 30 h 372"/>
              <a:gd name="T16" fmla="*/ 61 w 426"/>
              <a:gd name="T17" fmla="*/ 334 h 372"/>
              <a:gd name="T18" fmla="*/ 61 w 426"/>
              <a:gd name="T19" fmla="*/ 355 h 372"/>
              <a:gd name="T20" fmla="*/ 72 w 426"/>
              <a:gd name="T21" fmla="*/ 359 h 372"/>
              <a:gd name="T22" fmla="*/ 83 w 426"/>
              <a:gd name="T23" fmla="*/ 355 h 372"/>
              <a:gd name="T24" fmla="*/ 161 w 426"/>
              <a:gd name="T25" fmla="*/ 30 h 372"/>
              <a:gd name="T26" fmla="*/ 272 w 426"/>
              <a:gd name="T27" fmla="*/ 30 h 372"/>
              <a:gd name="T28" fmla="*/ 253 w 426"/>
              <a:gd name="T29" fmla="*/ 270 h 372"/>
              <a:gd name="T30" fmla="*/ 277 w 426"/>
              <a:gd name="T31" fmla="*/ 355 h 372"/>
              <a:gd name="T32" fmla="*/ 322 w 426"/>
              <a:gd name="T33" fmla="*/ 372 h 372"/>
              <a:gd name="T34" fmla="*/ 335 w 426"/>
              <a:gd name="T35" fmla="*/ 371 h 372"/>
              <a:gd name="T36" fmla="*/ 417 w 426"/>
              <a:gd name="T37" fmla="*/ 280 h 372"/>
              <a:gd name="T38" fmla="*/ 406 w 426"/>
              <a:gd name="T39" fmla="*/ 262 h 372"/>
              <a:gd name="T40" fmla="*/ 388 w 426"/>
              <a:gd name="T41" fmla="*/ 273 h 372"/>
              <a:gd name="T42" fmla="*/ 331 w 426"/>
              <a:gd name="T43" fmla="*/ 341 h 372"/>
              <a:gd name="T44" fmla="*/ 298 w 426"/>
              <a:gd name="T45" fmla="*/ 333 h 372"/>
              <a:gd name="T46" fmla="*/ 283 w 426"/>
              <a:gd name="T47" fmla="*/ 272 h 372"/>
              <a:gd name="T48" fmla="*/ 302 w 426"/>
              <a:gd name="T49" fmla="*/ 30 h 372"/>
              <a:gd name="T50" fmla="*/ 411 w 426"/>
              <a:gd name="T51" fmla="*/ 30 h 372"/>
              <a:gd name="T52" fmla="*/ 426 w 426"/>
              <a:gd name="T53" fmla="*/ 15 h 372"/>
              <a:gd name="T54" fmla="*/ 411 w 426"/>
              <a:gd name="T55" fmla="*/ 0 h 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  <a:extLst/>
        </p:spPr>
        <p:txBody>
          <a:bodyPr vert="horz" wrap="square" lIns="121899" tIns="60949" rIns="121899" bIns="60949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dirty="0"/>
          </a:p>
        </p:txBody>
      </p:sp>
      <p:cxnSp>
        <p:nvCxnSpPr>
          <p:cNvPr id="23" name="Прямая соединительная линия 22"/>
          <p:cNvCxnSpPr/>
          <p:nvPr/>
        </p:nvCxnSpPr>
        <p:spPr bwMode="white">
          <a:xfrm>
            <a:off x="1216152" y="5638800"/>
            <a:ext cx="0" cy="12192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Прямоугольник 25"/>
          <p:cNvSpPr/>
          <p:nvPr/>
        </p:nvSpPr>
        <p:spPr bwMode="black">
          <a:xfrm>
            <a:off x="11579384" y="0"/>
            <a:ext cx="609441" cy="609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ru-RU" dirty="0"/>
          </a:p>
        </p:txBody>
      </p:sp>
      <p:sp>
        <p:nvSpPr>
          <p:cNvPr id="27" name="Прямоугольник 26"/>
          <p:cNvSpPr/>
          <p:nvPr/>
        </p:nvSpPr>
        <p:spPr bwMode="gray">
          <a:xfrm>
            <a:off x="11274663" y="0"/>
            <a:ext cx="304721" cy="6096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ru-RU" dirty="0"/>
          </a:p>
        </p:txBody>
      </p:sp>
      <p:sp>
        <p:nvSpPr>
          <p:cNvPr id="28" name="Прямоугольник 27"/>
          <p:cNvSpPr/>
          <p:nvPr/>
        </p:nvSpPr>
        <p:spPr bwMode="gray">
          <a:xfrm>
            <a:off x="1218883" y="0"/>
            <a:ext cx="609441" cy="609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ru-RU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-2" y="0"/>
            <a:ext cx="1218883" cy="6096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ru-RU" dirty="0"/>
          </a:p>
        </p:txBody>
      </p:sp>
      <p:sp>
        <p:nvSpPr>
          <p:cNvPr id="30" name="Прямоугольник 29"/>
          <p:cNvSpPr/>
          <p:nvPr/>
        </p:nvSpPr>
        <p:spPr bwMode="ltGray">
          <a:xfrm>
            <a:off x="0" y="0"/>
            <a:ext cx="12188825" cy="609600"/>
          </a:xfrm>
          <a:prstGeom prst="rect">
            <a:avLst/>
          </a:prstGeom>
          <a:solidFill>
            <a:schemeClr val="accent1">
              <a:lumMod val="75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ru-RU" dirty="0"/>
          </a:p>
        </p:txBody>
      </p:sp>
      <p:cxnSp>
        <p:nvCxnSpPr>
          <p:cNvPr id="31" name="Прямая соединительная линия 30"/>
          <p:cNvCxnSpPr/>
          <p:nvPr/>
        </p:nvCxnSpPr>
        <p:spPr bwMode="white">
          <a:xfrm>
            <a:off x="11573293" y="0"/>
            <a:ext cx="0" cy="6096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 bwMode="black">
          <a:xfrm>
            <a:off x="0" y="0"/>
            <a:ext cx="1216152" cy="609600"/>
          </a:xfrm>
          <a:prstGeom prst="rect">
            <a:avLst/>
          </a:prstGeom>
          <a:solidFill>
            <a:schemeClr val="accent1">
              <a:lumMod val="50000"/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ru-RU" dirty="0"/>
          </a:p>
        </p:txBody>
      </p:sp>
      <p:cxnSp>
        <p:nvCxnSpPr>
          <p:cNvPr id="33" name="Прямая соединительная линия 32"/>
          <p:cNvCxnSpPr/>
          <p:nvPr/>
        </p:nvCxnSpPr>
        <p:spPr bwMode="white">
          <a:xfrm>
            <a:off x="1218884" y="0"/>
            <a:ext cx="0" cy="6096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98613" y="1600201"/>
            <a:ext cx="8283272" cy="2654064"/>
          </a:xfrm>
        </p:spPr>
        <p:txBody>
          <a:bodyPr rtlCol="0" anchor="b">
            <a:normAutofit/>
          </a:bodyPr>
          <a:lstStyle>
            <a:lvl1pPr algn="l">
              <a:defRPr sz="5400" b="0" cap="none" baseline="0"/>
            </a:lvl1pPr>
          </a:lstStyle>
          <a:p>
            <a:pPr rtl="0"/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98613" y="4259996"/>
            <a:ext cx="7264623" cy="1150203"/>
          </a:xfrm>
        </p:spPr>
        <p:txBody>
          <a:bodyPr rtlCol="0" anchor="t">
            <a:normAutofit/>
          </a:bodyPr>
          <a:lstStyle>
            <a:lvl1pPr marL="0" indent="0">
              <a:spcBef>
                <a:spcPts val="0"/>
              </a:spcBef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rtl="0"/>
            <a:fld id="{4A0BB48E-C38A-489F-B21D-27EBF8DA1A52}" type="datetime1">
              <a:rPr lang="ru-RU" smtClean="0"/>
              <a:t>17.08.2021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ru-RU" dirty="0" smtClean="0"/>
              <a:t>Добавить нижний колонтитул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66571" y="6356351"/>
            <a:ext cx="609441" cy="365125"/>
          </a:xfrm>
        </p:spPr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rtl="0"/>
            <a:fld id="{7DC1BBB0-96F0-4077-A278-0F3FB5C104D3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34467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593436" y="1600200"/>
            <a:ext cx="4814586" cy="4572000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ru-RU" smtClean="0"/>
              <a:t>Образец текста</a:t>
            </a:r>
          </a:p>
          <a:p>
            <a:pPr lvl="1" rtl="0"/>
            <a:r>
              <a:rPr lang="ru-RU" smtClean="0"/>
              <a:t>Второй уровень</a:t>
            </a:r>
          </a:p>
          <a:p>
            <a:pPr lvl="2" rtl="0"/>
            <a:r>
              <a:rPr lang="ru-RU" smtClean="0"/>
              <a:t>Третий уровень</a:t>
            </a:r>
          </a:p>
          <a:p>
            <a:pPr lvl="3" rtl="0"/>
            <a:r>
              <a:rPr lang="ru-RU" smtClean="0"/>
              <a:t>Четвертый уровень</a:t>
            </a:r>
          </a:p>
          <a:p>
            <a:pPr lvl="4" rtl="0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561651" y="1600200"/>
            <a:ext cx="4814586" cy="4572000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 baseline="0"/>
            </a:lvl6pPr>
            <a:lvl7pPr>
              <a:defRPr sz="1800" baseline="0"/>
            </a:lvl7pPr>
            <a:lvl8pPr>
              <a:defRPr sz="1800" baseline="0"/>
            </a:lvl8pPr>
            <a:lvl9pPr>
              <a:defRPr sz="1800" baseline="0"/>
            </a:lvl9pPr>
          </a:lstStyle>
          <a:p>
            <a:pPr lvl="0" rtl="0"/>
            <a:r>
              <a:rPr lang="ru-RU" smtClean="0"/>
              <a:t>Образец текста</a:t>
            </a:r>
          </a:p>
          <a:p>
            <a:pPr lvl="1" rtl="0"/>
            <a:r>
              <a:rPr lang="ru-RU" smtClean="0"/>
              <a:t>Второй уровень</a:t>
            </a:r>
          </a:p>
          <a:p>
            <a:pPr lvl="2" rtl="0"/>
            <a:r>
              <a:rPr lang="ru-RU" smtClean="0"/>
              <a:t>Третий уровень</a:t>
            </a:r>
          </a:p>
          <a:p>
            <a:pPr lvl="3" rtl="0"/>
            <a:r>
              <a:rPr lang="ru-RU" smtClean="0"/>
              <a:t>Четвертый уровень</a:t>
            </a:r>
          </a:p>
          <a:p>
            <a:pPr lvl="4" rtl="0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C824002-8F04-447D-8224-40D7ED6840A4}" type="datetime1">
              <a:rPr lang="ru-RU" smtClean="0"/>
              <a:t>17.08.2021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dirty="0" smtClean="0"/>
              <a:t>Добавить нижний колонтитул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39113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93436" y="1499616"/>
            <a:ext cx="4818888" cy="938784"/>
          </a:xfrm>
        </p:spPr>
        <p:txBody>
          <a:bodyPr rtlCol="0" anchor="b">
            <a:noAutofit/>
          </a:bodyPr>
          <a:lstStyle>
            <a:lvl1pPr marL="0" indent="0">
              <a:spcBef>
                <a:spcPts val="0"/>
              </a:spcBef>
              <a:buNone/>
              <a:defRPr sz="24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593436" y="2514706"/>
            <a:ext cx="4814586" cy="3657493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 rtl="0"/>
            <a:r>
              <a:rPr lang="ru-RU" smtClean="0"/>
              <a:t>Образец текста</a:t>
            </a:r>
          </a:p>
          <a:p>
            <a:pPr lvl="1" rtl="0"/>
            <a:r>
              <a:rPr lang="ru-RU" smtClean="0"/>
              <a:t>Второй уровень</a:t>
            </a:r>
          </a:p>
          <a:p>
            <a:pPr lvl="2" rtl="0"/>
            <a:r>
              <a:rPr lang="ru-RU" smtClean="0"/>
              <a:t>Третий уровень</a:t>
            </a:r>
          </a:p>
          <a:p>
            <a:pPr lvl="3" rtl="0"/>
            <a:r>
              <a:rPr lang="ru-RU" smtClean="0"/>
              <a:t>Четвертый уровень</a:t>
            </a:r>
          </a:p>
          <a:p>
            <a:pPr lvl="4" rtl="0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557349" y="1499616"/>
            <a:ext cx="4818888" cy="938784"/>
          </a:xfrm>
        </p:spPr>
        <p:txBody>
          <a:bodyPr rtlCol="0" anchor="b">
            <a:noAutofit/>
          </a:bodyPr>
          <a:lstStyle>
            <a:lvl1pPr marL="0" indent="0">
              <a:spcBef>
                <a:spcPts val="0"/>
              </a:spcBef>
              <a:buNone/>
              <a:defRPr sz="24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557349" y="2514600"/>
            <a:ext cx="4818888" cy="3655568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ru-RU" smtClean="0"/>
              <a:t>Образец текста</a:t>
            </a:r>
          </a:p>
          <a:p>
            <a:pPr lvl="1" rtl="0"/>
            <a:r>
              <a:rPr lang="ru-RU" smtClean="0"/>
              <a:t>Второй уровень</a:t>
            </a:r>
          </a:p>
          <a:p>
            <a:pPr lvl="2" rtl="0"/>
            <a:r>
              <a:rPr lang="ru-RU" smtClean="0"/>
              <a:t>Третий уровень</a:t>
            </a:r>
          </a:p>
          <a:p>
            <a:pPr lvl="3" rtl="0"/>
            <a:r>
              <a:rPr lang="ru-RU" smtClean="0"/>
              <a:t>Четвертый уровень</a:t>
            </a:r>
          </a:p>
          <a:p>
            <a:pPr lvl="4" rtl="0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A510220-7851-4877-87D8-65579BB1DD91}" type="datetime1">
              <a:rPr lang="ru-RU" smtClean="0"/>
              <a:t>17.08.2021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dirty="0" smtClean="0"/>
              <a:t>Добавить нижний колонтитул</a:t>
            </a: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38358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5D1B4D7-E962-4AD5-804D-44BB05D648F1}" type="datetime1">
              <a:rPr lang="ru-RU" smtClean="0"/>
              <a:t>17.08.2021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dirty="0" smtClean="0"/>
              <a:t>Добавить нижний колонтитул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63578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 bwMode="ltGray">
          <a:xfrm>
            <a:off x="626239" y="0"/>
            <a:ext cx="30472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ru-RU" dirty="0"/>
          </a:p>
        </p:txBody>
      </p:sp>
      <p:sp>
        <p:nvSpPr>
          <p:cNvPr id="6" name="Прямоугольник 5"/>
          <p:cNvSpPr/>
          <p:nvPr/>
        </p:nvSpPr>
        <p:spPr bwMode="gray">
          <a:xfrm>
            <a:off x="0" y="0"/>
            <a:ext cx="609441" cy="6858000"/>
          </a:xfrm>
          <a:prstGeom prst="rect">
            <a:avLst/>
          </a:prstGeom>
          <a:solidFill>
            <a:schemeClr val="accent1">
              <a:lumMod val="7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ru-RU" dirty="0"/>
          </a:p>
        </p:txBody>
      </p:sp>
      <p:cxnSp>
        <p:nvCxnSpPr>
          <p:cNvPr id="7" name="Прямая соединительная линия 6"/>
          <p:cNvCxnSpPr/>
          <p:nvPr/>
        </p:nvCxnSpPr>
        <p:spPr bwMode="white">
          <a:xfrm>
            <a:off x="617143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Прямоугольник 7"/>
          <p:cNvSpPr/>
          <p:nvPr/>
        </p:nvSpPr>
        <p:spPr bwMode="gray">
          <a:xfrm>
            <a:off x="10969942" y="0"/>
            <a:ext cx="922621" cy="6858000"/>
          </a:xfrm>
          <a:prstGeom prst="rect">
            <a:avLst/>
          </a:prstGeom>
          <a:solidFill>
            <a:schemeClr val="accent1">
              <a:lumMod val="75000"/>
              <a:alpha val="8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ru-RU" dirty="0"/>
          </a:p>
        </p:txBody>
      </p:sp>
      <p:sp>
        <p:nvSpPr>
          <p:cNvPr id="9" name="Прямоугольник 8"/>
          <p:cNvSpPr/>
          <p:nvPr/>
        </p:nvSpPr>
        <p:spPr bwMode="black">
          <a:xfrm>
            <a:off x="11892563" y="0"/>
            <a:ext cx="304721" cy="6858000"/>
          </a:xfrm>
          <a:prstGeom prst="rect">
            <a:avLst/>
          </a:pr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ru-RU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5E49B0F-5FC4-452C-84B9-DC5DB8F7EAF7}" type="datetime1">
              <a:rPr lang="ru-RU" smtClean="0"/>
              <a:t>17.08.2021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dirty="0" smtClean="0"/>
              <a:t>Добавить нижний колонтитул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7DC1BBB0-96F0-4077-A278-0F3FB5C104D3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8381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 bwMode="gray">
          <a:xfrm>
            <a:off x="621792" y="0"/>
            <a:ext cx="4147717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ru-RU" dirty="0"/>
          </a:p>
        </p:txBody>
      </p:sp>
      <p:sp>
        <p:nvSpPr>
          <p:cNvPr id="9" name="Прямоугольник 8"/>
          <p:cNvSpPr/>
          <p:nvPr/>
        </p:nvSpPr>
        <p:spPr bwMode="ltGray">
          <a:xfrm>
            <a:off x="0" y="0"/>
            <a:ext cx="609441" cy="6858000"/>
          </a:xfrm>
          <a:prstGeom prst="rect">
            <a:avLst/>
          </a:prstGeom>
          <a:solidFill>
            <a:schemeClr val="accent1">
              <a:lumMod val="7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ru-RU" dirty="0"/>
          </a:p>
        </p:txBody>
      </p:sp>
      <p:cxnSp>
        <p:nvCxnSpPr>
          <p:cNvPr id="10" name="Прямая соединительная линия 9"/>
          <p:cNvCxnSpPr/>
          <p:nvPr/>
        </p:nvCxnSpPr>
        <p:spPr bwMode="white">
          <a:xfrm>
            <a:off x="621792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 bwMode="gray">
          <a:xfrm>
            <a:off x="11884104" y="0"/>
            <a:ext cx="304721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white">
          <a:xfrm>
            <a:off x="1074240" y="381000"/>
            <a:ext cx="3293422" cy="1371600"/>
          </a:xfrm>
        </p:spPr>
        <p:txBody>
          <a:bodyPr rtlCol="0" anchor="b">
            <a:normAutofit/>
          </a:bodyPr>
          <a:lstStyle>
            <a:lvl1pPr algn="l">
              <a:defRPr sz="2800" b="0" cap="all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0251" y="482600"/>
            <a:ext cx="6195986" cy="5689600"/>
          </a:xfrm>
        </p:spPr>
        <p:txBody>
          <a:bodyPr rtlCol="0"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 baseline="0"/>
            </a:lvl8pPr>
            <a:lvl9pPr>
              <a:defRPr sz="1800" baseline="0"/>
            </a:lvl9pPr>
          </a:lstStyle>
          <a:p>
            <a:pPr lvl="0" rtl="0"/>
            <a:r>
              <a:rPr lang="ru-RU" smtClean="0"/>
              <a:t>Образец текста</a:t>
            </a:r>
          </a:p>
          <a:p>
            <a:pPr lvl="1" rtl="0"/>
            <a:r>
              <a:rPr lang="ru-RU" smtClean="0"/>
              <a:t>Второй уровень</a:t>
            </a:r>
          </a:p>
          <a:p>
            <a:pPr lvl="2" rtl="0"/>
            <a:r>
              <a:rPr lang="ru-RU" smtClean="0"/>
              <a:t>Третий уровень</a:t>
            </a:r>
          </a:p>
          <a:p>
            <a:pPr lvl="3" rtl="0"/>
            <a:r>
              <a:rPr lang="ru-RU" smtClean="0"/>
              <a:t>Четвертый уровень</a:t>
            </a:r>
          </a:p>
          <a:p>
            <a:pPr lvl="4" rtl="0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white">
          <a:xfrm>
            <a:off x="1074240" y="1828800"/>
            <a:ext cx="3293422" cy="4343400"/>
          </a:xfrm>
        </p:spPr>
        <p:txBody>
          <a:bodyPr rtlCol="0"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C19F4E1-C9E2-4C86-91EE-CF98446AD814}" type="datetime1">
              <a:rPr lang="ru-RU" smtClean="0"/>
              <a:t>17.08.2021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dirty="0" smtClean="0"/>
              <a:t>Добавить нижний колонтитул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8043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 bwMode="gray">
          <a:xfrm>
            <a:off x="0" y="0"/>
            <a:ext cx="609441" cy="6858000"/>
          </a:xfrm>
          <a:prstGeom prst="rect">
            <a:avLst/>
          </a:prstGeom>
          <a:solidFill>
            <a:schemeClr val="accent1">
              <a:lumMod val="7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ru-RU" dirty="0"/>
          </a:p>
        </p:txBody>
      </p:sp>
      <p:sp>
        <p:nvSpPr>
          <p:cNvPr id="8" name="Прямоугольник 7"/>
          <p:cNvSpPr/>
          <p:nvPr/>
        </p:nvSpPr>
        <p:spPr bwMode="black">
          <a:xfrm>
            <a:off x="11884104" y="0"/>
            <a:ext cx="304721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ru-RU" dirty="0"/>
          </a:p>
        </p:txBody>
      </p:sp>
      <p:sp>
        <p:nvSpPr>
          <p:cNvPr id="9" name="Прямоугольник 8"/>
          <p:cNvSpPr/>
          <p:nvPr/>
        </p:nvSpPr>
        <p:spPr bwMode="ltGray">
          <a:xfrm>
            <a:off x="4875530" y="0"/>
            <a:ext cx="7017034" cy="6858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4240" y="381000"/>
            <a:ext cx="3293422" cy="1371600"/>
          </a:xfrm>
        </p:spPr>
        <p:txBody>
          <a:bodyPr rtlCol="0" anchor="b">
            <a:normAutofit/>
          </a:bodyPr>
          <a:lstStyle>
            <a:lvl1pPr algn="l">
              <a:defRPr sz="2800" b="0" cap="all" baseline="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pPr rtl="0"/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Рисунок 2" descr="Пустой заполнитель, вместо которого можно добавить изображение. Щелкните заполнитель и выберите изображение, которое необходимо добавить"/>
          <p:cNvSpPr>
            <a:spLocks noGrp="1"/>
          </p:cNvSpPr>
          <p:nvPr>
            <p:ph type="pic" idx="1" hasCustomPrompt="1"/>
          </p:nvPr>
        </p:nvSpPr>
        <p:spPr bwMode="auto">
          <a:xfrm>
            <a:off x="5180251" y="482600"/>
            <a:ext cx="6195986" cy="5689600"/>
          </a:xfrm>
          <a:ln w="19050">
            <a:solidFill>
              <a:schemeClr val="bg1"/>
            </a:solidFill>
          </a:ln>
        </p:spPr>
        <p:txBody>
          <a:bodyPr rtlCol="0">
            <a:normAutofit/>
          </a:bodyPr>
          <a:lstStyle>
            <a:lvl1pPr marL="0" indent="0" rtl="0">
              <a:buNone/>
              <a:defRPr sz="2800" baseline="0">
                <a:solidFill>
                  <a:schemeClr val="tx2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ru-RU" dirty="0" smtClean="0"/>
              <a:t>Щелкните значок, чтобы добавить фото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074240" y="1828800"/>
            <a:ext cx="3293422" cy="4343400"/>
          </a:xfrm>
        </p:spPr>
        <p:txBody>
          <a:bodyPr rtlCol="0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rtl="0"/>
            <a:fld id="{C544DC91-F540-462A-9952-3A556B4DB6D1}" type="datetime1">
              <a:rPr lang="ru-RU" smtClean="0"/>
              <a:t>17.08.2021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ru-RU" dirty="0" smtClean="0"/>
              <a:t>Добавить нижний колонтитул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rtl="0"/>
            <a:fld id="{7DC1BBB0-96F0-4077-A278-0F3FB5C104D3}" type="slidenum">
              <a:rPr lang="ru-RU" smtClean="0"/>
              <a:pPr/>
              <a:t>‹#›</a:t>
            </a:fld>
            <a:endParaRPr lang="ru-RU" dirty="0"/>
          </a:p>
        </p:txBody>
      </p:sp>
      <p:cxnSp>
        <p:nvCxnSpPr>
          <p:cNvPr id="10" name="Прямая соединительная линия 9"/>
          <p:cNvCxnSpPr/>
          <p:nvPr/>
        </p:nvCxnSpPr>
        <p:spPr bwMode="white">
          <a:xfrm>
            <a:off x="11879867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39002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gray">
          <a:xfrm>
            <a:off x="11884104" y="0"/>
            <a:ext cx="304721" cy="6858000"/>
          </a:xfrm>
          <a:prstGeom prst="rect">
            <a:avLst/>
          </a:pr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ru-RU" dirty="0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17143" y="0"/>
            <a:ext cx="60944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ru-RU" dirty="0"/>
          </a:p>
        </p:txBody>
      </p:sp>
      <p:sp>
        <p:nvSpPr>
          <p:cNvPr id="9" name="Прямоугольник 8"/>
          <p:cNvSpPr/>
          <p:nvPr/>
        </p:nvSpPr>
        <p:spPr bwMode="gray">
          <a:xfrm>
            <a:off x="0" y="0"/>
            <a:ext cx="609441" cy="6858000"/>
          </a:xfrm>
          <a:prstGeom prst="rect">
            <a:avLst/>
          </a:prstGeom>
          <a:solidFill>
            <a:schemeClr val="accent1">
              <a:lumMod val="75000"/>
              <a:alpha val="87843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 bwMode="black">
          <a:xfrm>
            <a:off x="617143" y="736219"/>
            <a:ext cx="609441" cy="609600"/>
          </a:xfrm>
          <a:prstGeom prst="rect">
            <a:avLst/>
          </a:prstGeom>
          <a:solidFill>
            <a:schemeClr val="accent1">
              <a:lumMod val="50000"/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dirty="0"/>
          </a:p>
        </p:txBody>
      </p:sp>
      <p:cxnSp>
        <p:nvCxnSpPr>
          <p:cNvPr id="14" name="Прямая соединительная линия 13"/>
          <p:cNvCxnSpPr/>
          <p:nvPr/>
        </p:nvCxnSpPr>
        <p:spPr bwMode="white">
          <a:xfrm>
            <a:off x="617143" y="736219"/>
            <a:ext cx="60944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 bwMode="white">
          <a:xfrm>
            <a:off x="617143" y="1345819"/>
            <a:ext cx="60944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Пи"/>
          <p:cNvSpPr>
            <a:spLocks/>
          </p:cNvSpPr>
          <p:nvPr/>
        </p:nvSpPr>
        <p:spPr bwMode="white">
          <a:xfrm>
            <a:off x="756095" y="898102"/>
            <a:ext cx="336023" cy="294097"/>
          </a:xfrm>
          <a:custGeom>
            <a:avLst/>
            <a:gdLst>
              <a:gd name="T0" fmla="*/ 411 w 426"/>
              <a:gd name="T1" fmla="*/ 0 h 372"/>
              <a:gd name="T2" fmla="*/ 90 w 426"/>
              <a:gd name="T3" fmla="*/ 0 h 372"/>
              <a:gd name="T4" fmla="*/ 3 w 426"/>
              <a:gd name="T5" fmla="*/ 64 h 372"/>
              <a:gd name="T6" fmla="*/ 12 w 426"/>
              <a:gd name="T7" fmla="*/ 83 h 372"/>
              <a:gd name="T8" fmla="*/ 17 w 426"/>
              <a:gd name="T9" fmla="*/ 83 h 372"/>
              <a:gd name="T10" fmla="*/ 31 w 426"/>
              <a:gd name="T11" fmla="*/ 73 h 372"/>
              <a:gd name="T12" fmla="*/ 90 w 426"/>
              <a:gd name="T13" fmla="*/ 30 h 372"/>
              <a:gd name="T14" fmla="*/ 131 w 426"/>
              <a:gd name="T15" fmla="*/ 30 h 372"/>
              <a:gd name="T16" fmla="*/ 61 w 426"/>
              <a:gd name="T17" fmla="*/ 334 h 372"/>
              <a:gd name="T18" fmla="*/ 61 w 426"/>
              <a:gd name="T19" fmla="*/ 355 h 372"/>
              <a:gd name="T20" fmla="*/ 72 w 426"/>
              <a:gd name="T21" fmla="*/ 359 h 372"/>
              <a:gd name="T22" fmla="*/ 83 w 426"/>
              <a:gd name="T23" fmla="*/ 355 h 372"/>
              <a:gd name="T24" fmla="*/ 161 w 426"/>
              <a:gd name="T25" fmla="*/ 30 h 372"/>
              <a:gd name="T26" fmla="*/ 272 w 426"/>
              <a:gd name="T27" fmla="*/ 30 h 372"/>
              <a:gd name="T28" fmla="*/ 253 w 426"/>
              <a:gd name="T29" fmla="*/ 270 h 372"/>
              <a:gd name="T30" fmla="*/ 277 w 426"/>
              <a:gd name="T31" fmla="*/ 355 h 372"/>
              <a:gd name="T32" fmla="*/ 322 w 426"/>
              <a:gd name="T33" fmla="*/ 372 h 372"/>
              <a:gd name="T34" fmla="*/ 335 w 426"/>
              <a:gd name="T35" fmla="*/ 371 h 372"/>
              <a:gd name="T36" fmla="*/ 417 w 426"/>
              <a:gd name="T37" fmla="*/ 280 h 372"/>
              <a:gd name="T38" fmla="*/ 406 w 426"/>
              <a:gd name="T39" fmla="*/ 262 h 372"/>
              <a:gd name="T40" fmla="*/ 388 w 426"/>
              <a:gd name="T41" fmla="*/ 273 h 372"/>
              <a:gd name="T42" fmla="*/ 331 w 426"/>
              <a:gd name="T43" fmla="*/ 341 h 372"/>
              <a:gd name="T44" fmla="*/ 298 w 426"/>
              <a:gd name="T45" fmla="*/ 333 h 372"/>
              <a:gd name="T46" fmla="*/ 283 w 426"/>
              <a:gd name="T47" fmla="*/ 272 h 372"/>
              <a:gd name="T48" fmla="*/ 302 w 426"/>
              <a:gd name="T49" fmla="*/ 30 h 372"/>
              <a:gd name="T50" fmla="*/ 411 w 426"/>
              <a:gd name="T51" fmla="*/ 30 h 372"/>
              <a:gd name="T52" fmla="*/ 426 w 426"/>
              <a:gd name="T53" fmla="*/ 15 h 372"/>
              <a:gd name="T54" fmla="*/ 411 w 426"/>
              <a:gd name="T55" fmla="*/ 0 h 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dirty="0"/>
          </a:p>
        </p:txBody>
      </p:sp>
      <p:cxnSp>
        <p:nvCxnSpPr>
          <p:cNvPr id="16" name="Прямая соединительная линия 15"/>
          <p:cNvCxnSpPr/>
          <p:nvPr/>
        </p:nvCxnSpPr>
        <p:spPr bwMode="white">
          <a:xfrm>
            <a:off x="617143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93436" y="177800"/>
            <a:ext cx="9782801" cy="123983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93436" y="1600200"/>
            <a:ext cx="9782801" cy="457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ru-RU" dirty="0" smtClean="0"/>
              <a:t>Щелкните, чтобы изменить стили текста образца слайда</a:t>
            </a:r>
          </a:p>
          <a:p>
            <a:pPr lvl="1" rtl="0"/>
            <a:r>
              <a:rPr lang="ru-RU" dirty="0" smtClean="0"/>
              <a:t>Второй уровень</a:t>
            </a:r>
          </a:p>
          <a:p>
            <a:pPr lvl="2" rtl="0"/>
            <a:r>
              <a:rPr lang="ru-RU" dirty="0" smtClean="0"/>
              <a:t>Третий уровень</a:t>
            </a:r>
          </a:p>
          <a:p>
            <a:pPr lvl="3" rtl="0"/>
            <a:r>
              <a:rPr lang="ru-RU" dirty="0" smtClean="0"/>
              <a:t>Четвертый уровень</a:t>
            </a:r>
          </a:p>
          <a:p>
            <a:pPr lvl="4" rtl="0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180250" y="6356351"/>
            <a:ext cx="12188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all" baseline="0">
                <a:solidFill>
                  <a:schemeClr val="tx1"/>
                </a:solidFill>
              </a:defRPr>
            </a:lvl1pPr>
          </a:lstStyle>
          <a:p>
            <a:pPr rtl="0"/>
            <a:fld id="{A4F087A6-40E8-4131-BEAB-4F5033CC1517}" type="datetime1">
              <a:rPr lang="ru-RU" smtClean="0"/>
              <a:t>17.08.2021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6595933" y="6356351"/>
            <a:ext cx="39740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cap="all" baseline="0">
                <a:solidFill>
                  <a:schemeClr val="tx1"/>
                </a:solidFill>
              </a:defRPr>
            </a:lvl1pPr>
          </a:lstStyle>
          <a:p>
            <a:pPr rtl="0"/>
            <a:r>
              <a:rPr lang="ru-RU" dirty="0" smtClean="0"/>
              <a:t>Добавить нижний колонтитул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10766796" y="6356351"/>
            <a:ext cx="6094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cap="all" baseline="0">
                <a:solidFill>
                  <a:schemeClr val="tx1"/>
                </a:solidFill>
              </a:defRPr>
            </a:lvl1pPr>
          </a:lstStyle>
          <a:p>
            <a:pPr rtl="0"/>
            <a:fld id="{7DC1BBB0-96F0-4077-A278-0F3FB5C104D3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54322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46888" indent="-246888" algn="l" defTabSz="914400" rtl="0" eaLnBrk="1" latinLnBrk="0" hangingPunct="1">
        <a:lnSpc>
          <a:spcPct val="90000"/>
        </a:lnSpc>
        <a:spcBef>
          <a:spcPts val="1400"/>
        </a:spcBef>
        <a:buFont typeface="Euphemia" pitchFamily="34" charset="0"/>
        <a:buChar char="›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1264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7840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›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44168" indent="-246888" algn="l" defTabSz="914400" rtl="0" eaLnBrk="1" latinLnBrk="0" hangingPunct="1">
        <a:lnSpc>
          <a:spcPct val="90000"/>
        </a:lnSpc>
        <a:spcBef>
          <a:spcPts val="6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70992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›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07568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44144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›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80720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–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17296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›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428669" y="1412776"/>
            <a:ext cx="8329031" cy="2592287"/>
          </a:xfrm>
        </p:spPr>
        <p:txBody>
          <a:bodyPr rtlCol="0"/>
          <a:lstStyle/>
          <a:p>
            <a:pPr algn="ctr" rtl="0">
              <a:lnSpc>
                <a:spcPct val="100000"/>
              </a:lnSpc>
            </a:pPr>
            <a:r>
              <a:rPr lang="ru-RU" dirty="0" smtClean="0"/>
              <a:t>Физический практикум для старших классов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428669" y="4797152"/>
            <a:ext cx="7516442" cy="663848"/>
          </a:xfrm>
        </p:spPr>
        <p:txBody>
          <a:bodyPr rtlCol="0"/>
          <a:lstStyle/>
          <a:p>
            <a:pPr rtl="0"/>
            <a:r>
              <a:rPr lang="ru-RU" dirty="0" smtClean="0"/>
              <a:t>Шандаров Юрий Аркадьевич</a:t>
            </a:r>
            <a:endParaRPr lang="ru-RU" dirty="0"/>
          </a:p>
        </p:txBody>
      </p:sp>
      <p:pic>
        <p:nvPicPr>
          <p:cNvPr id="1026" name="Picture 2" descr="https://gym1514uz.mskobr.ru/attach_files/logo/Logo_1514_final_3_204x107%20(1)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86150" y="581024"/>
            <a:ext cx="1943100" cy="1019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kif.ras.ru/upload/medialibrary/d91/d91b2cff9d343251bb987b731ceac808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8669" y="321374"/>
            <a:ext cx="1219200" cy="1524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6761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ru-RU" dirty="0"/>
              <a:t>Структура физического практикума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txBody>
          <a:bodyPr rtlCol="0"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/>
              <a:t>Краткая </a:t>
            </a:r>
            <a:r>
              <a:rPr lang="ru-RU" dirty="0" smtClean="0"/>
              <a:t>инструкция</a:t>
            </a:r>
            <a:endParaRPr lang="en-US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Выполнение задачи делится на следующие этапы: подготовка, допуск, измерение, сдача.</a:t>
            </a:r>
          </a:p>
          <a:p>
            <a:pPr marL="0" indent="0">
              <a:buNone/>
            </a:pPr>
            <a:r>
              <a:rPr lang="ru-RU" dirty="0" smtClean="0"/>
              <a:t>Во </a:t>
            </a:r>
            <a:r>
              <a:rPr lang="ru-RU" dirty="0"/>
              <a:t>время подготовки группа (3 человека) читает описание задачи и её цель, продумывает измерения и формулы для расчёта искомой величины.</a:t>
            </a:r>
          </a:p>
          <a:p>
            <a:pPr marL="0" indent="0">
              <a:buNone/>
            </a:pPr>
            <a:r>
              <a:rPr lang="ru-RU" dirty="0" smtClean="0"/>
              <a:t>Затем </a:t>
            </a:r>
            <a:r>
              <a:rPr lang="ru-RU" dirty="0"/>
              <a:t>группа должна пройти допуск — продемонстрировать преподавателю знание теории и представить план действий.</a:t>
            </a:r>
          </a:p>
          <a:p>
            <a:pPr marL="0" indent="0">
              <a:buNone/>
            </a:pPr>
            <a:r>
              <a:rPr lang="ru-RU" dirty="0" smtClean="0"/>
              <a:t>В </a:t>
            </a:r>
            <a:r>
              <a:rPr lang="ru-RU" dirty="0"/>
              <a:t>случае успешного допуска можно приступать к измерениям (не позднее чем через неделю, иначе допуск «сгорит»).</a:t>
            </a:r>
          </a:p>
          <a:p>
            <a:pPr marL="0" indent="0">
              <a:buNone/>
            </a:pPr>
            <a:r>
              <a:rPr lang="ru-RU" dirty="0" smtClean="0"/>
              <a:t>Обработав </a:t>
            </a:r>
            <a:r>
              <a:rPr lang="ru-RU" dirty="0"/>
              <a:t>измерения, нужно сдать задачу. Задачу может сдавать каждый ученик отдельно со своей тетрадью. Только после сдачи выставляется оценка.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half" idx="2"/>
          </p:nvPr>
        </p:nvSpPr>
        <p:spPr/>
        <p:txBody>
          <a:bodyPr rtlCol="0">
            <a:normAutofit lnSpcReduction="10000"/>
          </a:bodyPr>
          <a:lstStyle/>
          <a:p>
            <a:r>
              <a:rPr lang="ru-RU" dirty="0"/>
              <a:t>Условие задачи в открытом </a:t>
            </a:r>
            <a:r>
              <a:rPr lang="ru-RU" dirty="0" smtClean="0"/>
              <a:t>доступе</a:t>
            </a:r>
          </a:p>
          <a:p>
            <a:endParaRPr lang="ru-RU" dirty="0"/>
          </a:p>
          <a:p>
            <a:r>
              <a:rPr lang="ru-RU" dirty="0"/>
              <a:t>Допуск до </a:t>
            </a:r>
            <a:r>
              <a:rPr lang="ru-RU" dirty="0" smtClean="0"/>
              <a:t>эксперимента</a:t>
            </a:r>
          </a:p>
          <a:p>
            <a:endParaRPr lang="ru-RU" dirty="0"/>
          </a:p>
          <a:p>
            <a:r>
              <a:rPr lang="ru-RU" dirty="0" smtClean="0"/>
              <a:t>Измерение</a:t>
            </a:r>
          </a:p>
          <a:p>
            <a:endParaRPr lang="ru-RU" dirty="0"/>
          </a:p>
          <a:p>
            <a:r>
              <a:rPr lang="ru-RU" dirty="0"/>
              <a:t>Обработка полученных </a:t>
            </a:r>
            <a:r>
              <a:rPr lang="ru-RU" dirty="0" smtClean="0"/>
              <a:t>результатов</a:t>
            </a:r>
          </a:p>
          <a:p>
            <a:endParaRPr lang="ru-RU" dirty="0"/>
          </a:p>
          <a:p>
            <a:r>
              <a:rPr lang="ru-RU" dirty="0"/>
              <a:t>Сдача задачи</a:t>
            </a:r>
          </a:p>
          <a:p>
            <a:pPr rtl="0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36139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Описание к задаче «Реактивный двигатель»</a:t>
            </a:r>
            <a:br>
              <a:rPr lang="ru-RU" dirty="0"/>
            </a:b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1593436" y="1196752"/>
            <a:ext cx="990157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В системе, изображённой на фото, стеклянная трубка может </a:t>
            </a:r>
            <a:r>
              <a:rPr lang="ru-RU" dirty="0" smtClean="0"/>
              <a:t>свободно</a:t>
            </a:r>
            <a:r>
              <a:rPr lang="en-US" dirty="0" smtClean="0"/>
              <a:t> </a:t>
            </a:r>
            <a:r>
              <a:rPr lang="ru-RU" dirty="0" smtClean="0"/>
              <a:t>раскачиваться </a:t>
            </a:r>
            <a:r>
              <a:rPr lang="ru-RU" dirty="0"/>
              <a:t>на гибком массивном шланге. Масса шланга равна </a:t>
            </a:r>
            <a:r>
              <a:rPr lang="ru-RU" dirty="0" smtClean="0"/>
              <a:t>2,6</a:t>
            </a:r>
            <a:r>
              <a:rPr lang="en-US" dirty="0" smtClean="0"/>
              <a:t> </a:t>
            </a:r>
            <a:r>
              <a:rPr lang="ru-RU" dirty="0" smtClean="0"/>
              <a:t>г,</a:t>
            </a:r>
            <a:r>
              <a:rPr lang="en-US" dirty="0" smtClean="0"/>
              <a:t> </a:t>
            </a:r>
            <a:r>
              <a:rPr lang="ru-RU" dirty="0" smtClean="0"/>
              <a:t>масса </a:t>
            </a:r>
            <a:r>
              <a:rPr lang="ru-RU" dirty="0"/>
              <a:t>трубки — </a:t>
            </a:r>
            <a:r>
              <a:rPr lang="ru-RU" dirty="0" smtClean="0"/>
              <a:t>7,0</a:t>
            </a:r>
            <a:r>
              <a:rPr lang="en-US" dirty="0" smtClean="0"/>
              <a:t> </a:t>
            </a:r>
            <a:r>
              <a:rPr lang="ru-RU" dirty="0" smtClean="0"/>
              <a:t>г</a:t>
            </a:r>
            <a:r>
              <a:rPr lang="ru-RU" dirty="0"/>
              <a:t>. Имеется линейка, секундомер, стакан для воды </a:t>
            </a:r>
            <a:r>
              <a:rPr lang="ru-RU" dirty="0" smtClean="0"/>
              <a:t>и</a:t>
            </a:r>
            <a:r>
              <a:rPr lang="en-US" dirty="0" smtClean="0"/>
              <a:t> </a:t>
            </a:r>
            <a:r>
              <a:rPr lang="ru-RU" dirty="0" smtClean="0"/>
              <a:t>весы</a:t>
            </a:r>
            <a:r>
              <a:rPr lang="ru-RU" dirty="0"/>
              <a:t>. Необходимо определить реактивную силу двумя способами, указать источники погрешности и оценить её </a:t>
            </a:r>
            <a:r>
              <a:rPr lang="ru-RU" dirty="0" smtClean="0"/>
              <a:t>величину</a:t>
            </a:r>
            <a:r>
              <a:rPr lang="en-US" dirty="0"/>
              <a:t>.</a:t>
            </a:r>
            <a:endParaRPr lang="ru-RU" dirty="0"/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32148" y="2636912"/>
            <a:ext cx="4905375" cy="3676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4322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1"/>
          <p:cNvSpPr txBox="1">
            <a:spLocks/>
          </p:cNvSpPr>
          <p:nvPr/>
        </p:nvSpPr>
        <p:spPr>
          <a:xfrm>
            <a:off x="1413892" y="274638"/>
            <a:ext cx="10168508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/>
              <a:t>Допуск</a:t>
            </a:r>
            <a:endParaRPr lang="ru-RU" dirty="0"/>
          </a:p>
        </p:txBody>
      </p:sp>
      <p:sp>
        <p:nvSpPr>
          <p:cNvPr id="10" name="Объект 2"/>
          <p:cNvSpPr txBox="1">
            <a:spLocks/>
          </p:cNvSpPr>
          <p:nvPr/>
        </p:nvSpPr>
        <p:spPr>
          <a:xfrm>
            <a:off x="1413892" y="1600201"/>
            <a:ext cx="10168508" cy="4525963"/>
          </a:xfrm>
          <a:prstGeom prst="rect">
            <a:avLst/>
          </a:prstGeom>
        </p:spPr>
        <p:txBody>
          <a:bodyPr/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Font typeface="Euphemia" pitchFamily="34" charset="0"/>
              <a:buChar char="›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1264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Euphemia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7840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Euphemia" pitchFamily="34" charset="0"/>
              <a:buChar char="›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4416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0992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Euphemia" pitchFamily="34" charset="0"/>
              <a:buChar char="›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7568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Euphemia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4144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Euphemia" pitchFamily="34" charset="0"/>
              <a:buChar char="›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0720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Euphemia" pitchFamily="34" charset="0"/>
              <a:buChar char="–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7296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Euphemia" pitchFamily="34" charset="0"/>
              <a:buChar char="›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Euphemia" pitchFamily="34" charset="0"/>
              <a:buNone/>
            </a:pPr>
            <a:r>
              <a:rPr lang="ru-RU" dirty="0" smtClean="0"/>
              <a:t>Цель допуска – определить уровень подготовки к выполнению эксперимента. Ученик должен описать алгоритм эксперимента и продемонстрировать расчетную формулу, позволяющую определить искомую величину по результатам непосредственных измерений.</a:t>
            </a:r>
          </a:p>
          <a:p>
            <a:pPr marL="0" indent="0">
              <a:buFont typeface="Euphemia" pitchFamily="34" charset="0"/>
              <a:buNone/>
            </a:pPr>
            <a:r>
              <a:rPr lang="ru-RU" dirty="0" smtClean="0"/>
              <a:t>Обязательный вопрос допуска – описать источники погрешностей в данном эксперименте и предложить способы учета статистической погрешности.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15641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485900" y="274638"/>
            <a:ext cx="10096500" cy="1143000"/>
          </a:xfrm>
        </p:spPr>
        <p:txBody>
          <a:bodyPr/>
          <a:lstStyle/>
          <a:p>
            <a:r>
              <a:rPr lang="ru-RU" dirty="0" smtClean="0"/>
              <a:t>Выполнение эксперимента</a:t>
            </a:r>
            <a:endParaRPr lang="ru-RU" dirty="0"/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1485900" y="1600201"/>
            <a:ext cx="10096500" cy="4525963"/>
          </a:xfrm>
          <a:prstGeom prst="rect">
            <a:avLst/>
          </a:prstGeom>
        </p:spPr>
        <p:txBody>
          <a:bodyPr/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Font typeface="Euphemia" pitchFamily="34" charset="0"/>
              <a:buChar char="›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1264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Euphemia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7840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Euphemia" pitchFamily="34" charset="0"/>
              <a:buChar char="›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4416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0992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Euphemia" pitchFamily="34" charset="0"/>
              <a:buChar char="›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7568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Euphemia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4144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Euphemia" pitchFamily="34" charset="0"/>
              <a:buChar char="›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0720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Euphemia" pitchFamily="34" charset="0"/>
              <a:buChar char="–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7296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Euphemia" pitchFamily="34" charset="0"/>
              <a:buChar char="›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Euphemia" pitchFamily="34" charset="0"/>
              <a:buNone/>
            </a:pPr>
            <a:r>
              <a:rPr lang="ru-RU" dirty="0" smtClean="0"/>
              <a:t>Все результаты эксперимента ученики заносят в специальные тетради и получают подпись учителя под таблицей с данными. Эксперимент они могут делать вместе, но сдает задачу каждый сам.</a:t>
            </a:r>
          </a:p>
          <a:p>
            <a:pPr marL="0" indent="0">
              <a:buFont typeface="Euphemia" pitchFamily="34" charset="0"/>
              <a:buNone/>
            </a:pPr>
            <a:r>
              <a:rPr lang="ru-RU" dirty="0" smtClean="0"/>
              <a:t>Ученики проводят грубую оценку результата, чтобы иметь возможность перемерить некорректные результаты.</a:t>
            </a:r>
          </a:p>
          <a:p>
            <a:pPr marL="0" indent="0">
              <a:buFont typeface="Euphemia" pitchFamily="34" charset="0"/>
              <a:buNone/>
            </a:pPr>
            <a:r>
              <a:rPr lang="ru-RU" dirty="0" smtClean="0"/>
              <a:t>Обработка эксперимента может проводиться дома.</a:t>
            </a:r>
          </a:p>
          <a:p>
            <a:pPr marL="0" indent="0">
              <a:buFont typeface="Euphemia" pitchFamily="34" charset="0"/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99460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485900" y="274638"/>
            <a:ext cx="10096500" cy="1143000"/>
          </a:xfrm>
        </p:spPr>
        <p:txBody>
          <a:bodyPr/>
          <a:lstStyle/>
          <a:p>
            <a:r>
              <a:rPr lang="ru-RU" dirty="0" smtClean="0"/>
              <a:t>Сдача задачи</a:t>
            </a:r>
            <a:endParaRPr lang="ru-RU" dirty="0"/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1485900" y="1600201"/>
            <a:ext cx="10096500" cy="4525963"/>
          </a:xfrm>
          <a:prstGeom prst="rect">
            <a:avLst/>
          </a:prstGeom>
        </p:spPr>
        <p:txBody>
          <a:bodyPr/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Font typeface="Euphemia" pitchFamily="34" charset="0"/>
              <a:buChar char="›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1264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Euphemia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7840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Euphemia" pitchFamily="34" charset="0"/>
              <a:buChar char="›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4416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0992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Euphemia" pitchFamily="34" charset="0"/>
              <a:buChar char="›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7568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Euphemia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4144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Euphemia" pitchFamily="34" charset="0"/>
              <a:buChar char="›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0720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Euphemia" pitchFamily="34" charset="0"/>
              <a:buChar char="–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7296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Euphemia" pitchFamily="34" charset="0"/>
              <a:buChar char="›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Euphemia" pitchFamily="34" charset="0"/>
              <a:buNone/>
            </a:pPr>
            <a:r>
              <a:rPr lang="ru-RU" dirty="0" smtClean="0"/>
              <a:t>При сдаче задачи ученик предоставляет результаты эксперимента с рассчитанными погрешностями и отвечает на вопросы преподавателя по теме работы. Учитель может предложить ученику решить задачу, в которой используются те же законы, что и в задаче практикума. Также ученик может объяснить расхождение результатов измерения с истинными данными, при этом оценка не будет снижена.</a:t>
            </a:r>
          </a:p>
          <a:p>
            <a:pPr marL="0" indent="0">
              <a:buFont typeface="Euphemia" pitchFamily="34" charset="0"/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36121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485900" y="274638"/>
            <a:ext cx="10096500" cy="1143000"/>
          </a:xfrm>
        </p:spPr>
        <p:txBody>
          <a:bodyPr/>
          <a:lstStyle/>
          <a:p>
            <a:r>
              <a:rPr lang="ru-RU" dirty="0" smtClean="0"/>
              <a:t>Критерии оценивания</a:t>
            </a:r>
            <a:endParaRPr lang="ru-RU" dirty="0"/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1485900" y="1600201"/>
            <a:ext cx="10096500" cy="4525963"/>
          </a:xfrm>
          <a:prstGeom prst="rect">
            <a:avLst/>
          </a:prstGeom>
        </p:spPr>
        <p:txBody>
          <a:bodyPr/>
          <a:lstStyle>
            <a:lvl1pPr marL="246888" indent="-246888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Font typeface="Euphemia" pitchFamily="34" charset="0"/>
              <a:buChar char="›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1264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Euphemia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7840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Euphemia" pitchFamily="34" charset="0"/>
              <a:buChar char="›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4416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0992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Euphemia" pitchFamily="34" charset="0"/>
              <a:buChar char="›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7568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Euphemia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4144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Euphemia" pitchFamily="34" charset="0"/>
              <a:buChar char="›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0720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Euphemia" pitchFamily="34" charset="0"/>
              <a:buChar char="–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72968" indent="-24688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Euphemia" pitchFamily="34" charset="0"/>
              <a:buChar char="›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Euphemia" pitchFamily="34" charset="0"/>
              <a:buNone/>
            </a:pPr>
            <a:r>
              <a:rPr lang="ru-RU" dirty="0" smtClean="0"/>
              <a:t>2 – пропущен срок выполнения и сдачи задачи. Задача «сгорела»</a:t>
            </a:r>
          </a:p>
          <a:p>
            <a:pPr marL="0" indent="0">
              <a:buFont typeface="Euphemia" pitchFamily="34" charset="0"/>
              <a:buNone/>
            </a:pPr>
            <a:r>
              <a:rPr lang="ru-RU" dirty="0" smtClean="0"/>
              <a:t>3 – проведены измерения, получен результат</a:t>
            </a:r>
          </a:p>
          <a:p>
            <a:pPr marL="0" indent="0">
              <a:buFont typeface="Euphemia" pitchFamily="34" charset="0"/>
              <a:buNone/>
            </a:pPr>
            <a:r>
              <a:rPr lang="ru-RU" dirty="0" smtClean="0"/>
              <a:t>+1 балл – ученик обосновал расхождение результата с реальными данными (если оно есть) и представил расчет погрешностей</a:t>
            </a:r>
          </a:p>
          <a:p>
            <a:pPr marL="0" indent="0">
              <a:buFont typeface="Euphemia" pitchFamily="34" charset="0"/>
              <a:buNone/>
            </a:pPr>
            <a:r>
              <a:rPr lang="ru-RU" dirty="0" smtClean="0"/>
              <a:t>+1 балл – ученик правильно ответил на теоретические вопросы учителя</a:t>
            </a:r>
          </a:p>
          <a:p>
            <a:pPr marL="0" indent="0">
              <a:buFont typeface="Euphemia" pitchFamily="34" charset="0"/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21649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Математика 16 х 9">
  <a:themeElements>
    <a:clrScheme name="Math_16x9">
      <a:dk1>
        <a:srgbClr val="465562"/>
      </a:dk1>
      <a:lt1>
        <a:srgbClr val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969696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6309082_TF02787947.potx" id="{3964D7A7-1B85-4031-AAD6-1B50F98CF473}" vid="{CAF00616-F4D4-4454-9A4A-5919532F2D53}"/>
    </a:ext>
  </a:extLst>
</a:theme>
</file>

<file path=ppt/theme/theme2.xml><?xml version="1.0" encoding="utf-8"?>
<a:theme xmlns:a="http://schemas.openxmlformats.org/drawingml/2006/main" name="Тема Office">
  <a:themeElements>
    <a:clrScheme name="Math_16x9">
      <a:dk1>
        <a:srgbClr val="465562"/>
      </a:dk1>
      <a:lt1>
        <a:srgbClr val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A97C96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Math_16x9">
      <a:dk1>
        <a:srgbClr val="465562"/>
      </a:dk1>
      <a:lt1>
        <a:srgbClr val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A97C96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Презентация по математике с символом Пи (широкоэкранный формат)</Template>
  <TotalTime>279</TotalTime>
  <Words>402</Words>
  <Application>Microsoft Office PowerPoint</Application>
  <PresentationFormat>Произвольный</PresentationFormat>
  <Paragraphs>42</Paragraphs>
  <Slides>7</Slides>
  <Notes>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0" baseType="lpstr">
      <vt:lpstr>Arial</vt:lpstr>
      <vt:lpstr>Euphemia</vt:lpstr>
      <vt:lpstr>Математика 16 х 9</vt:lpstr>
      <vt:lpstr>Физический практикум для старших классов</vt:lpstr>
      <vt:lpstr>Структура физического практикума</vt:lpstr>
      <vt:lpstr>Описание к задаче «Реактивный двигатель» </vt:lpstr>
      <vt:lpstr>Презентация PowerPoint</vt:lpstr>
      <vt:lpstr>Выполнение эксперимента</vt:lpstr>
      <vt:lpstr>Сдача задачи</vt:lpstr>
      <vt:lpstr>Критерии оценивания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Экспериментальные методы в физике Спецкурс для 8-9 классов</dc:title>
  <dc:creator>Юрий</dc:creator>
  <cp:lastModifiedBy>Юрий</cp:lastModifiedBy>
  <cp:revision>21</cp:revision>
  <dcterms:created xsi:type="dcterms:W3CDTF">2021-08-17T15:51:51Z</dcterms:created>
  <dcterms:modified xsi:type="dcterms:W3CDTF">2021-08-17T20:31:04Z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CampaignTags">
    <vt:lpwstr/>
  </property>
  <property fmtid="{D5CDD505-2E9C-101B-9397-08002B2CF9AE}" pid="7" name="ScenarioTags">
    <vt:lpwstr/>
  </property>
</Properties>
</file>