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46"/>
  </p:notesMasterIdLst>
  <p:sldIdLst>
    <p:sldId id="256" r:id="rId2"/>
    <p:sldId id="258" r:id="rId3"/>
    <p:sldId id="318" r:id="rId4"/>
    <p:sldId id="311" r:id="rId5"/>
    <p:sldId id="261" r:id="rId6"/>
    <p:sldId id="259" r:id="rId7"/>
    <p:sldId id="260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8" r:id="rId16"/>
    <p:sldId id="272" r:id="rId17"/>
    <p:sldId id="273" r:id="rId18"/>
    <p:sldId id="274" r:id="rId19"/>
    <p:sldId id="275" r:id="rId20"/>
    <p:sldId id="276" r:id="rId21"/>
    <p:sldId id="27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12" r:id="rId38"/>
    <p:sldId id="308" r:id="rId39"/>
    <p:sldId id="313" r:id="rId40"/>
    <p:sldId id="314" r:id="rId41"/>
    <p:sldId id="315" r:id="rId42"/>
    <p:sldId id="316" r:id="rId43"/>
    <p:sldId id="317" r:id="rId44"/>
    <p:sldId id="31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4" d="100"/>
          <a:sy n="74" d="100"/>
        </p:scale>
        <p:origin x="131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D2AF8-1811-4F34-9B2A-41BCD2CD975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3EA80B3-DFA9-44A6-BB7B-07C8C31FF432}">
      <dgm:prSet/>
      <dgm:spPr/>
      <dgm:t>
        <a:bodyPr/>
        <a:lstStyle/>
        <a:p>
          <a:pPr rtl="0"/>
          <a:r>
            <a:rPr lang="ru-RU"/>
            <a:t>Умение вести вперед — это</a:t>
          </a:r>
        </a:p>
      </dgm:t>
    </dgm:pt>
    <dgm:pt modelId="{8A63A3AF-F97C-4419-892B-6258D6A45348}" type="parTrans" cxnId="{10C46ACC-9B3E-449B-86F5-8FA278897DA7}">
      <dgm:prSet/>
      <dgm:spPr/>
      <dgm:t>
        <a:bodyPr/>
        <a:lstStyle/>
        <a:p>
          <a:endParaRPr lang="ru-RU"/>
        </a:p>
      </dgm:t>
    </dgm:pt>
    <dgm:pt modelId="{0D1D1D8F-6B1A-4D2D-AA49-70E343ED7D8C}" type="sibTrans" cxnId="{10C46ACC-9B3E-449B-86F5-8FA278897DA7}">
      <dgm:prSet/>
      <dgm:spPr/>
      <dgm:t>
        <a:bodyPr/>
        <a:lstStyle/>
        <a:p>
          <a:endParaRPr lang="ru-RU"/>
        </a:p>
      </dgm:t>
    </dgm:pt>
    <dgm:pt modelId="{18466D24-36AE-4431-8A00-5E64CCA20BF9}">
      <dgm:prSet/>
      <dgm:spPr/>
      <dgm:t>
        <a:bodyPr/>
        <a:lstStyle/>
        <a:p>
          <a:pPr rtl="0"/>
          <a:r>
            <a:rPr lang="ru-RU"/>
            <a:t>способность вдохновлять людей на развитие</a:t>
          </a:r>
        </a:p>
      </dgm:t>
    </dgm:pt>
    <dgm:pt modelId="{87C29178-3036-4FE4-B728-A7B78B15A8DA}" type="parTrans" cxnId="{2B0189CF-9AB4-4042-832E-AAF2FD83470A}">
      <dgm:prSet/>
      <dgm:spPr/>
      <dgm:t>
        <a:bodyPr/>
        <a:lstStyle/>
        <a:p>
          <a:endParaRPr lang="ru-RU"/>
        </a:p>
      </dgm:t>
    </dgm:pt>
    <dgm:pt modelId="{F0B9CB18-812C-4347-8C68-19F05ABC0CB1}" type="sibTrans" cxnId="{2B0189CF-9AB4-4042-832E-AAF2FD83470A}">
      <dgm:prSet/>
      <dgm:spPr/>
      <dgm:t>
        <a:bodyPr/>
        <a:lstStyle/>
        <a:p>
          <a:endParaRPr lang="ru-RU"/>
        </a:p>
      </dgm:t>
    </dgm:pt>
    <dgm:pt modelId="{C52AF1BF-26C0-4BE1-A480-AFC7C8CA1142}">
      <dgm:prSet/>
      <dgm:spPr/>
      <dgm:t>
        <a:bodyPr/>
        <a:lstStyle/>
        <a:p>
          <a:pPr rtl="0"/>
          <a:r>
            <a:rPr lang="ru-RU" dirty="0"/>
            <a:t>стремление дать людям возможность двигаться вперед</a:t>
          </a:r>
        </a:p>
      </dgm:t>
    </dgm:pt>
    <dgm:pt modelId="{32B29430-6A94-4CAF-9475-685860FA5310}" type="parTrans" cxnId="{DE137F6D-46A1-4A7C-B821-CAE23758EAE2}">
      <dgm:prSet/>
      <dgm:spPr/>
      <dgm:t>
        <a:bodyPr/>
        <a:lstStyle/>
        <a:p>
          <a:endParaRPr lang="ru-RU"/>
        </a:p>
      </dgm:t>
    </dgm:pt>
    <dgm:pt modelId="{CC13D64A-905A-4C62-AB9C-03398AECEF14}" type="sibTrans" cxnId="{DE137F6D-46A1-4A7C-B821-CAE23758EAE2}">
      <dgm:prSet/>
      <dgm:spPr/>
      <dgm:t>
        <a:bodyPr/>
        <a:lstStyle/>
        <a:p>
          <a:endParaRPr lang="ru-RU"/>
        </a:p>
      </dgm:t>
    </dgm:pt>
    <dgm:pt modelId="{F75D90E0-B4DC-4889-9384-853BC242B489}">
      <dgm:prSet/>
      <dgm:spPr/>
      <dgm:t>
        <a:bodyPr/>
        <a:lstStyle/>
        <a:p>
          <a:pPr rtl="0"/>
          <a:r>
            <a:rPr lang="ru-RU"/>
            <a:t>желание помогать людям стать лучше, чем сейчас!</a:t>
          </a:r>
        </a:p>
      </dgm:t>
    </dgm:pt>
    <dgm:pt modelId="{6D6636E3-18FB-4D75-8C79-91DC2C8BE305}" type="parTrans" cxnId="{30028A8D-51E9-4A88-B41F-7E4A33B4DD21}">
      <dgm:prSet/>
      <dgm:spPr/>
      <dgm:t>
        <a:bodyPr/>
        <a:lstStyle/>
        <a:p>
          <a:endParaRPr lang="ru-RU"/>
        </a:p>
      </dgm:t>
    </dgm:pt>
    <dgm:pt modelId="{CAC4E485-2171-4CFF-B799-015E442FECBB}" type="sibTrans" cxnId="{30028A8D-51E9-4A88-B41F-7E4A33B4DD21}">
      <dgm:prSet/>
      <dgm:spPr/>
      <dgm:t>
        <a:bodyPr/>
        <a:lstStyle/>
        <a:p>
          <a:endParaRPr lang="ru-RU"/>
        </a:p>
      </dgm:t>
    </dgm:pt>
    <dgm:pt modelId="{035ABF6E-45BF-469B-AB10-30EB33E8A1E5}" type="pres">
      <dgm:prSet presAssocID="{810D2AF8-1811-4F34-9B2A-41BCD2CD975A}" presName="linear" presStyleCnt="0">
        <dgm:presLayoutVars>
          <dgm:animLvl val="lvl"/>
          <dgm:resizeHandles val="exact"/>
        </dgm:presLayoutVars>
      </dgm:prSet>
      <dgm:spPr/>
    </dgm:pt>
    <dgm:pt modelId="{3C8E9045-6C19-429E-B402-C5C5ECDF06F8}" type="pres">
      <dgm:prSet presAssocID="{03EA80B3-DFA9-44A6-BB7B-07C8C31FF4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1EC3492-22DF-4C27-A547-7E51C58CEB12}" type="pres">
      <dgm:prSet presAssocID="{03EA80B3-DFA9-44A6-BB7B-07C8C31FF4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561460-5E05-410B-924A-CF22ACFDB783}" type="presOf" srcId="{C52AF1BF-26C0-4BE1-A480-AFC7C8CA1142}" destId="{B1EC3492-22DF-4C27-A547-7E51C58CEB12}" srcOrd="0" destOrd="1" presId="urn:microsoft.com/office/officeart/2005/8/layout/vList2"/>
    <dgm:cxn modelId="{DE137F6D-46A1-4A7C-B821-CAE23758EAE2}" srcId="{03EA80B3-DFA9-44A6-BB7B-07C8C31FF432}" destId="{C52AF1BF-26C0-4BE1-A480-AFC7C8CA1142}" srcOrd="1" destOrd="0" parTransId="{32B29430-6A94-4CAF-9475-685860FA5310}" sibTransId="{CC13D64A-905A-4C62-AB9C-03398AECEF14}"/>
    <dgm:cxn modelId="{DA16DB4E-172B-4874-A9AA-73EED9703F5C}" type="presOf" srcId="{810D2AF8-1811-4F34-9B2A-41BCD2CD975A}" destId="{035ABF6E-45BF-469B-AB10-30EB33E8A1E5}" srcOrd="0" destOrd="0" presId="urn:microsoft.com/office/officeart/2005/8/layout/vList2"/>
    <dgm:cxn modelId="{D41A6F55-661F-4DEC-AC42-09B5442229C5}" type="presOf" srcId="{03EA80B3-DFA9-44A6-BB7B-07C8C31FF432}" destId="{3C8E9045-6C19-429E-B402-C5C5ECDF06F8}" srcOrd="0" destOrd="0" presId="urn:microsoft.com/office/officeart/2005/8/layout/vList2"/>
    <dgm:cxn modelId="{30028A8D-51E9-4A88-B41F-7E4A33B4DD21}" srcId="{03EA80B3-DFA9-44A6-BB7B-07C8C31FF432}" destId="{F75D90E0-B4DC-4889-9384-853BC242B489}" srcOrd="2" destOrd="0" parTransId="{6D6636E3-18FB-4D75-8C79-91DC2C8BE305}" sibTransId="{CAC4E485-2171-4CFF-B799-015E442FECBB}"/>
    <dgm:cxn modelId="{71826AA0-BA09-4CED-8115-F8F6F4FCFF32}" type="presOf" srcId="{18466D24-36AE-4431-8A00-5E64CCA20BF9}" destId="{B1EC3492-22DF-4C27-A547-7E51C58CEB12}" srcOrd="0" destOrd="0" presId="urn:microsoft.com/office/officeart/2005/8/layout/vList2"/>
    <dgm:cxn modelId="{25923AB9-F76D-45EC-9942-F9C57EF637B2}" type="presOf" srcId="{F75D90E0-B4DC-4889-9384-853BC242B489}" destId="{B1EC3492-22DF-4C27-A547-7E51C58CEB12}" srcOrd="0" destOrd="2" presId="urn:microsoft.com/office/officeart/2005/8/layout/vList2"/>
    <dgm:cxn modelId="{10C46ACC-9B3E-449B-86F5-8FA278897DA7}" srcId="{810D2AF8-1811-4F34-9B2A-41BCD2CD975A}" destId="{03EA80B3-DFA9-44A6-BB7B-07C8C31FF432}" srcOrd="0" destOrd="0" parTransId="{8A63A3AF-F97C-4419-892B-6258D6A45348}" sibTransId="{0D1D1D8F-6B1A-4D2D-AA49-70E343ED7D8C}"/>
    <dgm:cxn modelId="{2B0189CF-9AB4-4042-832E-AAF2FD83470A}" srcId="{03EA80B3-DFA9-44A6-BB7B-07C8C31FF432}" destId="{18466D24-36AE-4431-8A00-5E64CCA20BF9}" srcOrd="0" destOrd="0" parTransId="{87C29178-3036-4FE4-B728-A7B78B15A8DA}" sibTransId="{F0B9CB18-812C-4347-8C68-19F05ABC0CB1}"/>
    <dgm:cxn modelId="{FB94DE06-ADE0-421B-BD25-1B2145E5D6BD}" type="presParOf" srcId="{035ABF6E-45BF-469B-AB10-30EB33E8A1E5}" destId="{3C8E9045-6C19-429E-B402-C5C5ECDF06F8}" srcOrd="0" destOrd="0" presId="urn:microsoft.com/office/officeart/2005/8/layout/vList2"/>
    <dgm:cxn modelId="{9525DA1D-4DE4-49B3-9E0B-24D0E270F8DA}" type="presParOf" srcId="{035ABF6E-45BF-469B-AB10-30EB33E8A1E5}" destId="{B1EC3492-22DF-4C27-A547-7E51C58CEB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0E131A-6009-4237-9354-7564847EA2F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900FFDE-56D7-41DA-8F5A-980AD65D3FE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1.</a:t>
          </a:r>
        </a:p>
      </dgm:t>
    </dgm:pt>
    <dgm:pt modelId="{52F1EFBD-195F-49D9-B646-83BB94C730FB}" type="parTrans" cxnId="{9C3ABEC8-38BF-4B2B-B1EF-0B21BD8B0BB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29AEB140-6BD8-40D6-9356-EC0309B67A13}" type="sibTrans" cxnId="{9C3ABEC8-38BF-4B2B-B1EF-0B21BD8B0BB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37A8D5C-5470-4E7E-8119-A8456DC9F644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Последователи идут за ним добровольно.</a:t>
          </a:r>
        </a:p>
      </dgm:t>
    </dgm:pt>
    <dgm:pt modelId="{32C0E3A7-7CEE-48F5-8A22-45026077E143}" type="parTrans" cxnId="{70AD3FCB-F7DC-4146-A87D-1A180D3392C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C6FDA2FC-60D5-4850-98B3-4E0FEEC88DC8}" type="sibTrans" cxnId="{70AD3FCB-F7DC-4146-A87D-1A180D3392C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009A6EF-4067-4D22-8B94-0F9E4F2EB731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2.</a:t>
          </a:r>
        </a:p>
      </dgm:t>
    </dgm:pt>
    <dgm:pt modelId="{F5013D9A-D62F-4B1C-B89F-6E522869540F}" type="parTrans" cxnId="{09036292-B367-4696-8EA8-B64566987B27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53DA872-2E63-4775-ADB9-D558520799A0}" type="sibTrans" cxnId="{09036292-B367-4696-8EA8-B64566987B27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D80FF7D0-C02A-4541-8504-C115E3F5DA9B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Задача такого лидера – воспитывать новых лидеров, а не новых последователей.</a:t>
          </a:r>
        </a:p>
      </dgm:t>
    </dgm:pt>
    <dgm:pt modelId="{16257852-3808-4D8F-BC6E-48599EE0AF55}" type="parTrans" cxnId="{22F06214-9B55-483C-8D94-0914252A6A99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17A76248-D9B3-4943-9641-B6297CBAD518}" type="sibTrans" cxnId="{22F06214-9B55-483C-8D94-0914252A6A99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DD49B62-8D8B-4BDA-BBA8-30C08519973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3.</a:t>
          </a:r>
        </a:p>
      </dgm:t>
    </dgm:pt>
    <dgm:pt modelId="{2AD72F18-EBC1-4107-BDA8-03D52DCEAAF7}" type="parTrans" cxnId="{6B5031D2-D315-4A62-AE27-F9724803FE42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6C4343D-B3BB-4E1B-814B-F888AF99D2D7}" type="sibTrans" cxnId="{6B5031D2-D315-4A62-AE27-F9724803FE42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70731238-344A-488F-A436-40734CBD910B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 dirty="0"/>
            <a:t>Помогает людям переходить от состояния, в котором они находятся сейчас, к тому, где они ещё не были (или куда хотели попасть).</a:t>
          </a:r>
        </a:p>
      </dgm:t>
    </dgm:pt>
    <dgm:pt modelId="{49657BD5-540B-480B-A81C-39CE2DC6CA47}" type="parTrans" cxnId="{49574B6F-510C-41B5-8358-6003E30A5FA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6349EB92-6EBC-4510-ACDB-4719A8029431}" type="sibTrans" cxnId="{49574B6F-510C-41B5-8358-6003E30A5FA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38D83C78-54C0-40FC-AE97-FD92D60AEF9F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4.</a:t>
          </a:r>
        </a:p>
      </dgm:t>
    </dgm:pt>
    <dgm:pt modelId="{2FFE6EEC-25FC-4F45-BB16-3E57A281D190}" type="parTrans" cxnId="{207DB8FD-CC13-4153-A9A8-1F8142962B43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814FF2F-1094-4E81-8B9D-114C4FDFF180}" type="sibTrans" cxnId="{207DB8FD-CC13-4153-A9A8-1F8142962B43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F218997-63B4-498E-A11E-0468AAB607C1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/>
            <a:t>Достигает поставленных целей, добивается очевидных результатов и делает это в четком соответствии с установленными стандартами.</a:t>
          </a:r>
        </a:p>
      </dgm:t>
    </dgm:pt>
    <dgm:pt modelId="{21157D61-FA44-48C1-954C-5246BFBC809A}" type="parTrans" cxnId="{ED6B4120-063C-420B-9C95-B5F2DDA2E85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A7A9C1BB-7E9A-4C43-8B89-6AE399D59C82}" type="sibTrans" cxnId="{ED6B4120-063C-420B-9C95-B5F2DDA2E85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CCD50DAB-B542-476C-8A7D-00FC85F63A7E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5.</a:t>
          </a:r>
        </a:p>
      </dgm:t>
    </dgm:pt>
    <dgm:pt modelId="{9214E8E2-58E7-41BE-B0E7-6ECD943C003D}" type="parTrans" cxnId="{37F1C71E-5104-4BA8-A830-E504DC70291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FF056FD2-22BE-4173-9107-E1618E7DA647}" type="sibTrans" cxnId="{37F1C71E-5104-4BA8-A830-E504DC70291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8971EA9D-04A8-4D63-8C8F-91C4EB8E6484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/>
            <a:t>Стремится оставить наследие, которое переживает его во времени и в будущем продолжает развиваться самостоятельно.</a:t>
          </a:r>
        </a:p>
      </dgm:t>
    </dgm:pt>
    <dgm:pt modelId="{1ADB3888-FACF-40CE-98EB-1D0C10B114E8}" type="parTrans" cxnId="{66F1ED57-D15E-4F4F-B26C-A17E93CB2DEB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EB1FD3D3-6F35-46C2-8194-0FE492BF0F51}" type="sibTrans" cxnId="{66F1ED57-D15E-4F4F-B26C-A17E93CB2DEB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D33BA88C-31A2-4C5F-A1D1-297EA42BF79A}" type="pres">
      <dgm:prSet presAssocID="{250E131A-6009-4237-9354-7564847EA2F5}" presName="linearFlow" presStyleCnt="0">
        <dgm:presLayoutVars>
          <dgm:dir/>
          <dgm:animLvl val="lvl"/>
          <dgm:resizeHandles val="exact"/>
        </dgm:presLayoutVars>
      </dgm:prSet>
      <dgm:spPr/>
    </dgm:pt>
    <dgm:pt modelId="{AC9E1CA9-91F7-4A27-A535-1ACC730B3B92}" type="pres">
      <dgm:prSet presAssocID="{A900FFDE-56D7-41DA-8F5A-980AD65D3FE6}" presName="composite" presStyleCnt="0"/>
      <dgm:spPr/>
    </dgm:pt>
    <dgm:pt modelId="{5D1B4EF2-FA8E-42F2-99D6-5309FA52B8EC}" type="pres">
      <dgm:prSet presAssocID="{A900FFDE-56D7-41DA-8F5A-980AD65D3FE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D82E6CF-8A0F-443A-9CC5-2E34372547D3}" type="pres">
      <dgm:prSet presAssocID="{A900FFDE-56D7-41DA-8F5A-980AD65D3FE6}" presName="descendantText" presStyleLbl="alignAcc1" presStyleIdx="0" presStyleCnt="5">
        <dgm:presLayoutVars>
          <dgm:bulletEnabled val="1"/>
        </dgm:presLayoutVars>
      </dgm:prSet>
      <dgm:spPr/>
    </dgm:pt>
    <dgm:pt modelId="{BDF41ACA-194D-478E-8015-656E82440DBE}" type="pres">
      <dgm:prSet presAssocID="{29AEB140-6BD8-40D6-9356-EC0309B67A13}" presName="sp" presStyleCnt="0"/>
      <dgm:spPr/>
    </dgm:pt>
    <dgm:pt modelId="{C0764A64-BB93-4BFD-948A-CBBF29197D7C}" type="pres">
      <dgm:prSet presAssocID="{B009A6EF-4067-4D22-8B94-0F9E4F2EB731}" presName="composite" presStyleCnt="0"/>
      <dgm:spPr/>
    </dgm:pt>
    <dgm:pt modelId="{3F9D9024-BFD2-47AF-8F5B-0539D937DFC9}" type="pres">
      <dgm:prSet presAssocID="{B009A6EF-4067-4D22-8B94-0F9E4F2EB73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B645916-1256-4506-9CE8-F9ADDD60E3A6}" type="pres">
      <dgm:prSet presAssocID="{B009A6EF-4067-4D22-8B94-0F9E4F2EB731}" presName="descendantText" presStyleLbl="alignAcc1" presStyleIdx="1" presStyleCnt="5">
        <dgm:presLayoutVars>
          <dgm:bulletEnabled val="1"/>
        </dgm:presLayoutVars>
      </dgm:prSet>
      <dgm:spPr/>
    </dgm:pt>
    <dgm:pt modelId="{24D98B43-7F15-46E9-A42D-26DA341091F7}" type="pres">
      <dgm:prSet presAssocID="{453DA872-2E63-4775-ADB9-D558520799A0}" presName="sp" presStyleCnt="0"/>
      <dgm:spPr/>
    </dgm:pt>
    <dgm:pt modelId="{6E29DB7F-EFAA-44D1-9496-26E1228A060B}" type="pres">
      <dgm:prSet presAssocID="{BDD49B62-8D8B-4BDA-BBA8-30C085199736}" presName="composite" presStyleCnt="0"/>
      <dgm:spPr/>
    </dgm:pt>
    <dgm:pt modelId="{432E3FAF-5C2C-4846-82F2-A626D9D6450F}" type="pres">
      <dgm:prSet presAssocID="{BDD49B62-8D8B-4BDA-BBA8-30C08519973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B5328CD-D1BA-4804-B2D4-5347D56A88AF}" type="pres">
      <dgm:prSet presAssocID="{BDD49B62-8D8B-4BDA-BBA8-30C085199736}" presName="descendantText" presStyleLbl="alignAcc1" presStyleIdx="2" presStyleCnt="5">
        <dgm:presLayoutVars>
          <dgm:bulletEnabled val="1"/>
        </dgm:presLayoutVars>
      </dgm:prSet>
      <dgm:spPr/>
    </dgm:pt>
    <dgm:pt modelId="{A1D0995E-98FB-4BE3-9124-DA5543C0473E}" type="pres">
      <dgm:prSet presAssocID="{56C4343D-B3BB-4E1B-814B-F888AF99D2D7}" presName="sp" presStyleCnt="0"/>
      <dgm:spPr/>
    </dgm:pt>
    <dgm:pt modelId="{0A4DBA7B-6624-4842-8EE2-9CDFFBC7B756}" type="pres">
      <dgm:prSet presAssocID="{38D83C78-54C0-40FC-AE97-FD92D60AEF9F}" presName="composite" presStyleCnt="0"/>
      <dgm:spPr/>
    </dgm:pt>
    <dgm:pt modelId="{47C115F4-BAFC-4828-8CCE-ACF3551BFD7C}" type="pres">
      <dgm:prSet presAssocID="{38D83C78-54C0-40FC-AE97-FD92D60AEF9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E7F0C58-D992-4334-B163-FCDC39EBC101}" type="pres">
      <dgm:prSet presAssocID="{38D83C78-54C0-40FC-AE97-FD92D60AEF9F}" presName="descendantText" presStyleLbl="alignAcc1" presStyleIdx="3" presStyleCnt="5">
        <dgm:presLayoutVars>
          <dgm:bulletEnabled val="1"/>
        </dgm:presLayoutVars>
      </dgm:prSet>
      <dgm:spPr/>
    </dgm:pt>
    <dgm:pt modelId="{C632965C-A733-49B1-86C6-659EB8EF9FE0}" type="pres">
      <dgm:prSet presAssocID="{5814FF2F-1094-4E81-8B9D-114C4FDFF180}" presName="sp" presStyleCnt="0"/>
      <dgm:spPr/>
    </dgm:pt>
    <dgm:pt modelId="{FF97ADC9-887E-432F-92E0-9B5B2DBF7765}" type="pres">
      <dgm:prSet presAssocID="{CCD50DAB-B542-476C-8A7D-00FC85F63A7E}" presName="composite" presStyleCnt="0"/>
      <dgm:spPr/>
    </dgm:pt>
    <dgm:pt modelId="{C733E831-3D62-49D2-9074-74B395E7A18E}" type="pres">
      <dgm:prSet presAssocID="{CCD50DAB-B542-476C-8A7D-00FC85F63A7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92D9A57-786E-41FF-9BE1-EE6D13EC4DD1}" type="pres">
      <dgm:prSet presAssocID="{CCD50DAB-B542-476C-8A7D-00FC85F63A7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2F06214-9B55-483C-8D94-0914252A6A99}" srcId="{B009A6EF-4067-4D22-8B94-0F9E4F2EB731}" destId="{D80FF7D0-C02A-4541-8504-C115E3F5DA9B}" srcOrd="0" destOrd="0" parTransId="{16257852-3808-4D8F-BC6E-48599EE0AF55}" sibTransId="{17A76248-D9B3-4943-9641-B6297CBAD518}"/>
    <dgm:cxn modelId="{AE577517-B965-4728-94A7-AE43469CC4A5}" type="presOf" srcId="{8971EA9D-04A8-4D63-8C8F-91C4EB8E6484}" destId="{A92D9A57-786E-41FF-9BE1-EE6D13EC4DD1}" srcOrd="0" destOrd="0" presId="urn:microsoft.com/office/officeart/2005/8/layout/chevron2"/>
    <dgm:cxn modelId="{37F1C71E-5104-4BA8-A830-E504DC70291F}" srcId="{250E131A-6009-4237-9354-7564847EA2F5}" destId="{CCD50DAB-B542-476C-8A7D-00FC85F63A7E}" srcOrd="4" destOrd="0" parTransId="{9214E8E2-58E7-41BE-B0E7-6ECD943C003D}" sibTransId="{FF056FD2-22BE-4173-9107-E1618E7DA647}"/>
    <dgm:cxn modelId="{ED6B4120-063C-420B-9C95-B5F2DDA2E854}" srcId="{38D83C78-54C0-40FC-AE97-FD92D60AEF9F}" destId="{4F218997-63B4-498E-A11E-0468AAB607C1}" srcOrd="0" destOrd="0" parTransId="{21157D61-FA44-48C1-954C-5246BFBC809A}" sibTransId="{A7A9C1BB-7E9A-4C43-8B89-6AE399D59C82}"/>
    <dgm:cxn modelId="{7A580531-8B44-4EED-BF11-AB570546F0FE}" type="presOf" srcId="{250E131A-6009-4237-9354-7564847EA2F5}" destId="{D33BA88C-31A2-4C5F-A1D1-297EA42BF79A}" srcOrd="0" destOrd="0" presId="urn:microsoft.com/office/officeart/2005/8/layout/chevron2"/>
    <dgm:cxn modelId="{A1B1684A-D8B2-44C4-A3EE-2A4685DE389E}" type="presOf" srcId="{437A8D5C-5470-4E7E-8119-A8456DC9F644}" destId="{FD82E6CF-8A0F-443A-9CC5-2E34372547D3}" srcOrd="0" destOrd="0" presId="urn:microsoft.com/office/officeart/2005/8/layout/chevron2"/>
    <dgm:cxn modelId="{B3F2464F-E804-4273-A6B5-CBAF6D68AF1E}" type="presOf" srcId="{A900FFDE-56D7-41DA-8F5A-980AD65D3FE6}" destId="{5D1B4EF2-FA8E-42F2-99D6-5309FA52B8EC}" srcOrd="0" destOrd="0" presId="urn:microsoft.com/office/officeart/2005/8/layout/chevron2"/>
    <dgm:cxn modelId="{49574B6F-510C-41B5-8358-6003E30A5FA0}" srcId="{BDD49B62-8D8B-4BDA-BBA8-30C085199736}" destId="{70731238-344A-488F-A436-40734CBD910B}" srcOrd="0" destOrd="0" parTransId="{49657BD5-540B-480B-A81C-39CE2DC6CA47}" sibTransId="{6349EB92-6EBC-4510-ACDB-4719A8029431}"/>
    <dgm:cxn modelId="{66F1ED57-D15E-4F4F-B26C-A17E93CB2DEB}" srcId="{CCD50DAB-B542-476C-8A7D-00FC85F63A7E}" destId="{8971EA9D-04A8-4D63-8C8F-91C4EB8E6484}" srcOrd="0" destOrd="0" parTransId="{1ADB3888-FACF-40CE-98EB-1D0C10B114E8}" sibTransId="{EB1FD3D3-6F35-46C2-8194-0FE492BF0F51}"/>
    <dgm:cxn modelId="{6E6A8158-DCD3-4532-A3B6-189DD10E3C87}" type="presOf" srcId="{38D83C78-54C0-40FC-AE97-FD92D60AEF9F}" destId="{47C115F4-BAFC-4828-8CCE-ACF3551BFD7C}" srcOrd="0" destOrd="0" presId="urn:microsoft.com/office/officeart/2005/8/layout/chevron2"/>
    <dgm:cxn modelId="{09036292-B367-4696-8EA8-B64566987B27}" srcId="{250E131A-6009-4237-9354-7564847EA2F5}" destId="{B009A6EF-4067-4D22-8B94-0F9E4F2EB731}" srcOrd="1" destOrd="0" parTransId="{F5013D9A-D62F-4B1C-B89F-6E522869540F}" sibTransId="{453DA872-2E63-4775-ADB9-D558520799A0}"/>
    <dgm:cxn modelId="{3E31CD97-0908-44FB-8691-529C231174B6}" type="presOf" srcId="{CCD50DAB-B542-476C-8A7D-00FC85F63A7E}" destId="{C733E831-3D62-49D2-9074-74B395E7A18E}" srcOrd="0" destOrd="0" presId="urn:microsoft.com/office/officeart/2005/8/layout/chevron2"/>
    <dgm:cxn modelId="{8DA48DAD-4E05-448B-941D-1BC3B6A3E23C}" type="presOf" srcId="{70731238-344A-488F-A436-40734CBD910B}" destId="{5B5328CD-D1BA-4804-B2D4-5347D56A88AF}" srcOrd="0" destOrd="0" presId="urn:microsoft.com/office/officeart/2005/8/layout/chevron2"/>
    <dgm:cxn modelId="{DBB2D6B1-3DC5-4CE6-B9C6-E7B10DC9F528}" type="presOf" srcId="{BDD49B62-8D8B-4BDA-BBA8-30C085199736}" destId="{432E3FAF-5C2C-4846-82F2-A626D9D6450F}" srcOrd="0" destOrd="0" presId="urn:microsoft.com/office/officeart/2005/8/layout/chevron2"/>
    <dgm:cxn modelId="{9C3ABEC8-38BF-4B2B-B1EF-0B21BD8B0BB4}" srcId="{250E131A-6009-4237-9354-7564847EA2F5}" destId="{A900FFDE-56D7-41DA-8F5A-980AD65D3FE6}" srcOrd="0" destOrd="0" parTransId="{52F1EFBD-195F-49D9-B646-83BB94C730FB}" sibTransId="{29AEB140-6BD8-40D6-9356-EC0309B67A13}"/>
    <dgm:cxn modelId="{1FEFE7C9-B811-4CD7-9532-05E57BC3A4E3}" type="presOf" srcId="{B009A6EF-4067-4D22-8B94-0F9E4F2EB731}" destId="{3F9D9024-BFD2-47AF-8F5B-0539D937DFC9}" srcOrd="0" destOrd="0" presId="urn:microsoft.com/office/officeart/2005/8/layout/chevron2"/>
    <dgm:cxn modelId="{70AD3FCB-F7DC-4146-A87D-1A180D3392C0}" srcId="{A900FFDE-56D7-41DA-8F5A-980AD65D3FE6}" destId="{437A8D5C-5470-4E7E-8119-A8456DC9F644}" srcOrd="0" destOrd="0" parTransId="{32C0E3A7-7CEE-48F5-8A22-45026077E143}" sibTransId="{C6FDA2FC-60D5-4850-98B3-4E0FEEC88DC8}"/>
    <dgm:cxn modelId="{6B5031D2-D315-4A62-AE27-F9724803FE42}" srcId="{250E131A-6009-4237-9354-7564847EA2F5}" destId="{BDD49B62-8D8B-4BDA-BBA8-30C085199736}" srcOrd="2" destOrd="0" parTransId="{2AD72F18-EBC1-4107-BDA8-03D52DCEAAF7}" sibTransId="{56C4343D-B3BB-4E1B-814B-F888AF99D2D7}"/>
    <dgm:cxn modelId="{CD5B0DF2-9431-4B11-A1EA-D2ECD61F2D82}" type="presOf" srcId="{D80FF7D0-C02A-4541-8504-C115E3F5DA9B}" destId="{2B645916-1256-4506-9CE8-F9ADDD60E3A6}" srcOrd="0" destOrd="0" presId="urn:microsoft.com/office/officeart/2005/8/layout/chevron2"/>
    <dgm:cxn modelId="{207DB8FD-CC13-4153-A9A8-1F8142962B43}" srcId="{250E131A-6009-4237-9354-7564847EA2F5}" destId="{38D83C78-54C0-40FC-AE97-FD92D60AEF9F}" srcOrd="3" destOrd="0" parTransId="{2FFE6EEC-25FC-4F45-BB16-3E57A281D190}" sibTransId="{5814FF2F-1094-4E81-8B9D-114C4FDFF180}"/>
    <dgm:cxn modelId="{76BB89FE-DB43-4AC0-B3FF-A60331CBD188}" type="presOf" srcId="{4F218997-63B4-498E-A11E-0468AAB607C1}" destId="{9E7F0C58-D992-4334-B163-FCDC39EBC101}" srcOrd="0" destOrd="0" presId="urn:microsoft.com/office/officeart/2005/8/layout/chevron2"/>
    <dgm:cxn modelId="{7E5C8446-1FD5-42A1-9B92-C28F99E86866}" type="presParOf" srcId="{D33BA88C-31A2-4C5F-A1D1-297EA42BF79A}" destId="{AC9E1CA9-91F7-4A27-A535-1ACC730B3B92}" srcOrd="0" destOrd="0" presId="urn:microsoft.com/office/officeart/2005/8/layout/chevron2"/>
    <dgm:cxn modelId="{38329CB8-1331-474E-AC72-DC8E7A1A1D44}" type="presParOf" srcId="{AC9E1CA9-91F7-4A27-A535-1ACC730B3B92}" destId="{5D1B4EF2-FA8E-42F2-99D6-5309FA52B8EC}" srcOrd="0" destOrd="0" presId="urn:microsoft.com/office/officeart/2005/8/layout/chevron2"/>
    <dgm:cxn modelId="{6C24A287-FC20-4CAF-AE4D-45BC25374352}" type="presParOf" srcId="{AC9E1CA9-91F7-4A27-A535-1ACC730B3B92}" destId="{FD82E6CF-8A0F-443A-9CC5-2E34372547D3}" srcOrd="1" destOrd="0" presId="urn:microsoft.com/office/officeart/2005/8/layout/chevron2"/>
    <dgm:cxn modelId="{6CCEC410-9C3C-4477-9295-9FA24B62CA92}" type="presParOf" srcId="{D33BA88C-31A2-4C5F-A1D1-297EA42BF79A}" destId="{BDF41ACA-194D-478E-8015-656E82440DBE}" srcOrd="1" destOrd="0" presId="urn:microsoft.com/office/officeart/2005/8/layout/chevron2"/>
    <dgm:cxn modelId="{A2C9471B-A51D-4969-8DEA-DD789A46C066}" type="presParOf" srcId="{D33BA88C-31A2-4C5F-A1D1-297EA42BF79A}" destId="{C0764A64-BB93-4BFD-948A-CBBF29197D7C}" srcOrd="2" destOrd="0" presId="urn:microsoft.com/office/officeart/2005/8/layout/chevron2"/>
    <dgm:cxn modelId="{B6F6F5F6-CE91-43E0-9E6A-C387DB42BB51}" type="presParOf" srcId="{C0764A64-BB93-4BFD-948A-CBBF29197D7C}" destId="{3F9D9024-BFD2-47AF-8F5B-0539D937DFC9}" srcOrd="0" destOrd="0" presId="urn:microsoft.com/office/officeart/2005/8/layout/chevron2"/>
    <dgm:cxn modelId="{D17B8F14-896E-4243-A86C-B66CD8C0DA41}" type="presParOf" srcId="{C0764A64-BB93-4BFD-948A-CBBF29197D7C}" destId="{2B645916-1256-4506-9CE8-F9ADDD60E3A6}" srcOrd="1" destOrd="0" presId="urn:microsoft.com/office/officeart/2005/8/layout/chevron2"/>
    <dgm:cxn modelId="{45635567-067A-4B7C-98DF-75D496B77443}" type="presParOf" srcId="{D33BA88C-31A2-4C5F-A1D1-297EA42BF79A}" destId="{24D98B43-7F15-46E9-A42D-26DA341091F7}" srcOrd="3" destOrd="0" presId="urn:microsoft.com/office/officeart/2005/8/layout/chevron2"/>
    <dgm:cxn modelId="{5DC92F8B-EEDC-46B8-AEF0-EEC9EB688DE2}" type="presParOf" srcId="{D33BA88C-31A2-4C5F-A1D1-297EA42BF79A}" destId="{6E29DB7F-EFAA-44D1-9496-26E1228A060B}" srcOrd="4" destOrd="0" presId="urn:microsoft.com/office/officeart/2005/8/layout/chevron2"/>
    <dgm:cxn modelId="{1710B604-60B4-4CD4-8B49-0B404982DD44}" type="presParOf" srcId="{6E29DB7F-EFAA-44D1-9496-26E1228A060B}" destId="{432E3FAF-5C2C-4846-82F2-A626D9D6450F}" srcOrd="0" destOrd="0" presId="urn:microsoft.com/office/officeart/2005/8/layout/chevron2"/>
    <dgm:cxn modelId="{998E6E70-C403-4CBA-B637-2B051D4786D0}" type="presParOf" srcId="{6E29DB7F-EFAA-44D1-9496-26E1228A060B}" destId="{5B5328CD-D1BA-4804-B2D4-5347D56A88AF}" srcOrd="1" destOrd="0" presId="urn:microsoft.com/office/officeart/2005/8/layout/chevron2"/>
    <dgm:cxn modelId="{C8E0E970-0D47-466E-853D-3B292CFDA3DA}" type="presParOf" srcId="{D33BA88C-31A2-4C5F-A1D1-297EA42BF79A}" destId="{A1D0995E-98FB-4BE3-9124-DA5543C0473E}" srcOrd="5" destOrd="0" presId="urn:microsoft.com/office/officeart/2005/8/layout/chevron2"/>
    <dgm:cxn modelId="{53E7D9F4-5012-490A-B831-71C1E2607506}" type="presParOf" srcId="{D33BA88C-31A2-4C5F-A1D1-297EA42BF79A}" destId="{0A4DBA7B-6624-4842-8EE2-9CDFFBC7B756}" srcOrd="6" destOrd="0" presId="urn:microsoft.com/office/officeart/2005/8/layout/chevron2"/>
    <dgm:cxn modelId="{D77E851B-56C8-4723-8215-0F8571AAA029}" type="presParOf" srcId="{0A4DBA7B-6624-4842-8EE2-9CDFFBC7B756}" destId="{47C115F4-BAFC-4828-8CCE-ACF3551BFD7C}" srcOrd="0" destOrd="0" presId="urn:microsoft.com/office/officeart/2005/8/layout/chevron2"/>
    <dgm:cxn modelId="{7ECC060E-7FAC-4C26-93DD-D67861013A94}" type="presParOf" srcId="{0A4DBA7B-6624-4842-8EE2-9CDFFBC7B756}" destId="{9E7F0C58-D992-4334-B163-FCDC39EBC101}" srcOrd="1" destOrd="0" presId="urn:microsoft.com/office/officeart/2005/8/layout/chevron2"/>
    <dgm:cxn modelId="{1E60EC82-3800-4B80-8211-1C3E0517D56F}" type="presParOf" srcId="{D33BA88C-31A2-4C5F-A1D1-297EA42BF79A}" destId="{C632965C-A733-49B1-86C6-659EB8EF9FE0}" srcOrd="7" destOrd="0" presId="urn:microsoft.com/office/officeart/2005/8/layout/chevron2"/>
    <dgm:cxn modelId="{7B8393E7-ED48-4408-BFFE-BCA62B9D9143}" type="presParOf" srcId="{D33BA88C-31A2-4C5F-A1D1-297EA42BF79A}" destId="{FF97ADC9-887E-432F-92E0-9B5B2DBF7765}" srcOrd="8" destOrd="0" presId="urn:microsoft.com/office/officeart/2005/8/layout/chevron2"/>
    <dgm:cxn modelId="{28768D13-CB63-42E5-B1A4-94D05F56DB1C}" type="presParOf" srcId="{FF97ADC9-887E-432F-92E0-9B5B2DBF7765}" destId="{C733E831-3D62-49D2-9074-74B395E7A18E}" srcOrd="0" destOrd="0" presId="urn:microsoft.com/office/officeart/2005/8/layout/chevron2"/>
    <dgm:cxn modelId="{2900294F-4AF7-4184-95F4-3749189A3996}" type="presParOf" srcId="{FF97ADC9-887E-432F-92E0-9B5B2DBF7765}" destId="{A92D9A57-786E-41FF-9BE1-EE6D13EC4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8762D-2B77-40CE-B7E0-302780A05DE5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F998B9D-8F55-4F3E-A9DA-F13A887C4BA7}">
      <dgm:prSet custT="1"/>
      <dgm:spPr/>
      <dgm:t>
        <a:bodyPr/>
        <a:lstStyle/>
        <a:p>
          <a:pPr rtl="0"/>
          <a:r>
            <a:rPr lang="ru-RU" sz="2400" dirty="0"/>
            <a:t>Определить, какие из множества текущих задач стоит решать в первую очередь, и правильно расставить </a:t>
          </a:r>
        </a:p>
      </dgm:t>
    </dgm:pt>
    <dgm:pt modelId="{832F0AFE-0325-4F88-8B50-B514D2786646}" type="parTrans" cxnId="{FF3FDAD5-DA79-4A43-9F56-40085509D6E6}">
      <dgm:prSet/>
      <dgm:spPr/>
      <dgm:t>
        <a:bodyPr/>
        <a:lstStyle/>
        <a:p>
          <a:endParaRPr lang="ru-RU" sz="2400"/>
        </a:p>
      </dgm:t>
    </dgm:pt>
    <dgm:pt modelId="{23AC1630-01AB-48EA-95F7-6DB30728CBF9}" type="sibTrans" cxnId="{FF3FDAD5-DA79-4A43-9F56-40085509D6E6}">
      <dgm:prSet/>
      <dgm:spPr/>
      <dgm:t>
        <a:bodyPr/>
        <a:lstStyle/>
        <a:p>
          <a:endParaRPr lang="ru-RU" sz="2400"/>
        </a:p>
      </dgm:t>
    </dgm:pt>
    <dgm:pt modelId="{75B3F0D0-A10F-4FFA-95C4-EAC3C9F1676F}">
      <dgm:prSet custT="1"/>
      <dgm:spPr/>
      <dgm:t>
        <a:bodyPr/>
        <a:lstStyle/>
        <a:p>
          <a:pPr rtl="0"/>
          <a:r>
            <a:rPr lang="ru-RU" sz="2400" dirty="0"/>
            <a:t>Одним из требований к лидерам является умение отделять важные и срочные вопросы от тех, что могут подождать.</a:t>
          </a:r>
        </a:p>
      </dgm:t>
    </dgm:pt>
    <dgm:pt modelId="{8ACCEF1D-0C2F-4A44-927F-8B8EB9704CC0}" type="parTrans" cxnId="{15B967F1-E344-49AC-B75A-6032BE1037DD}">
      <dgm:prSet/>
      <dgm:spPr/>
      <dgm:t>
        <a:bodyPr/>
        <a:lstStyle/>
        <a:p>
          <a:endParaRPr lang="ru-RU" sz="2400"/>
        </a:p>
      </dgm:t>
    </dgm:pt>
    <dgm:pt modelId="{99A6BE35-5D10-4489-83BC-1C08A95004CA}" type="sibTrans" cxnId="{15B967F1-E344-49AC-B75A-6032BE1037DD}">
      <dgm:prSet/>
      <dgm:spPr/>
      <dgm:t>
        <a:bodyPr/>
        <a:lstStyle/>
        <a:p>
          <a:endParaRPr lang="ru-RU" sz="2400"/>
        </a:p>
      </dgm:t>
    </dgm:pt>
    <dgm:pt modelId="{16B72D3A-DE7B-483D-B2AA-E241C5A59857}" type="pres">
      <dgm:prSet presAssocID="{3F58762D-2B77-40CE-B7E0-302780A05DE5}" presName="Name0" presStyleCnt="0">
        <dgm:presLayoutVars>
          <dgm:dir/>
          <dgm:resizeHandles val="exact"/>
        </dgm:presLayoutVars>
      </dgm:prSet>
      <dgm:spPr/>
    </dgm:pt>
    <dgm:pt modelId="{D7D3662C-CCA1-48CB-9992-C9CCD546CFD1}" type="pres">
      <dgm:prSet presAssocID="{5F998B9D-8F55-4F3E-A9DA-F13A887C4BA7}" presName="parTxOnly" presStyleLbl="node1" presStyleIdx="0" presStyleCnt="2">
        <dgm:presLayoutVars>
          <dgm:bulletEnabled val="1"/>
        </dgm:presLayoutVars>
      </dgm:prSet>
      <dgm:spPr/>
    </dgm:pt>
    <dgm:pt modelId="{10DBA476-C855-41EC-9BA9-BCB568BC393E}" type="pres">
      <dgm:prSet presAssocID="{23AC1630-01AB-48EA-95F7-6DB30728CBF9}" presName="parSpace" presStyleCnt="0"/>
      <dgm:spPr/>
    </dgm:pt>
    <dgm:pt modelId="{6F9E400A-98AC-4676-91D9-E55FB53CAB85}" type="pres">
      <dgm:prSet presAssocID="{75B3F0D0-A10F-4FFA-95C4-EAC3C9F1676F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7BE55539-1037-44F9-8288-3B4193B509C1}" type="presOf" srcId="{5F998B9D-8F55-4F3E-A9DA-F13A887C4BA7}" destId="{D7D3662C-CCA1-48CB-9992-C9CCD546CFD1}" srcOrd="0" destOrd="0" presId="urn:microsoft.com/office/officeart/2005/8/layout/hChevron3"/>
    <dgm:cxn modelId="{10EF933A-9EBE-4CBB-95B9-7090BAD3EBC7}" type="presOf" srcId="{3F58762D-2B77-40CE-B7E0-302780A05DE5}" destId="{16B72D3A-DE7B-483D-B2AA-E241C5A59857}" srcOrd="0" destOrd="0" presId="urn:microsoft.com/office/officeart/2005/8/layout/hChevron3"/>
    <dgm:cxn modelId="{08F31D86-3B64-4E7B-A254-FDDC4887C11F}" type="presOf" srcId="{75B3F0D0-A10F-4FFA-95C4-EAC3C9F1676F}" destId="{6F9E400A-98AC-4676-91D9-E55FB53CAB85}" srcOrd="0" destOrd="0" presId="urn:microsoft.com/office/officeart/2005/8/layout/hChevron3"/>
    <dgm:cxn modelId="{FF3FDAD5-DA79-4A43-9F56-40085509D6E6}" srcId="{3F58762D-2B77-40CE-B7E0-302780A05DE5}" destId="{5F998B9D-8F55-4F3E-A9DA-F13A887C4BA7}" srcOrd="0" destOrd="0" parTransId="{832F0AFE-0325-4F88-8B50-B514D2786646}" sibTransId="{23AC1630-01AB-48EA-95F7-6DB30728CBF9}"/>
    <dgm:cxn modelId="{15B967F1-E344-49AC-B75A-6032BE1037DD}" srcId="{3F58762D-2B77-40CE-B7E0-302780A05DE5}" destId="{75B3F0D0-A10F-4FFA-95C4-EAC3C9F1676F}" srcOrd="1" destOrd="0" parTransId="{8ACCEF1D-0C2F-4A44-927F-8B8EB9704CC0}" sibTransId="{99A6BE35-5D10-4489-83BC-1C08A95004CA}"/>
    <dgm:cxn modelId="{99B0442D-27F1-4215-99E2-CEADC4363EEE}" type="presParOf" srcId="{16B72D3A-DE7B-483D-B2AA-E241C5A59857}" destId="{D7D3662C-CCA1-48CB-9992-C9CCD546CFD1}" srcOrd="0" destOrd="0" presId="urn:microsoft.com/office/officeart/2005/8/layout/hChevron3"/>
    <dgm:cxn modelId="{C0F66D54-54A6-4969-8A61-00AB904C7D58}" type="presParOf" srcId="{16B72D3A-DE7B-483D-B2AA-E241C5A59857}" destId="{10DBA476-C855-41EC-9BA9-BCB568BC393E}" srcOrd="1" destOrd="0" presId="urn:microsoft.com/office/officeart/2005/8/layout/hChevron3"/>
    <dgm:cxn modelId="{1146373E-6093-40BD-B729-37A9A2039A92}" type="presParOf" srcId="{16B72D3A-DE7B-483D-B2AA-E241C5A59857}" destId="{6F9E400A-98AC-4676-91D9-E55FB53CAB8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64B5D8-7BBE-478C-8373-C55345C9613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4F61EE-07D5-4C40-9B51-CA18648A10AD}">
      <dgm:prSet/>
      <dgm:spPr/>
      <dgm:t>
        <a:bodyPr/>
        <a:lstStyle/>
        <a:p>
          <a:pPr rtl="0"/>
          <a:r>
            <a:rPr lang="ru-RU"/>
            <a:t>Первая причина</a:t>
          </a:r>
        </a:p>
      </dgm:t>
    </dgm:pt>
    <dgm:pt modelId="{6C1BE220-BFD2-460B-8ED7-844069713F89}" type="parTrans" cxnId="{94064B38-5E06-4C8D-AC02-571DBC02A6EC}">
      <dgm:prSet/>
      <dgm:spPr/>
      <dgm:t>
        <a:bodyPr/>
        <a:lstStyle/>
        <a:p>
          <a:endParaRPr lang="ru-RU"/>
        </a:p>
      </dgm:t>
    </dgm:pt>
    <dgm:pt modelId="{1D05DD22-4852-439A-B188-13C3F5BD7589}" type="sibTrans" cxnId="{94064B38-5E06-4C8D-AC02-571DBC02A6EC}">
      <dgm:prSet/>
      <dgm:spPr/>
      <dgm:t>
        <a:bodyPr/>
        <a:lstStyle/>
        <a:p>
          <a:endParaRPr lang="ru-RU"/>
        </a:p>
      </dgm:t>
    </dgm:pt>
    <dgm:pt modelId="{F14CFD45-9426-4DFA-B0A2-5E2CF1CA873A}">
      <dgm:prSet custT="1"/>
      <dgm:spPr/>
      <dgm:t>
        <a:bodyPr/>
        <a:lstStyle/>
        <a:p>
          <a:pPr rtl="0"/>
          <a:r>
            <a:rPr lang="ru-RU" sz="2400" dirty="0"/>
            <a:t>Недостаточная </a:t>
          </a:r>
          <a:r>
            <a:rPr lang="ru-RU" sz="2400" dirty="0" err="1"/>
            <a:t>амбициозность</a:t>
          </a:r>
          <a:r>
            <a:rPr lang="ru-RU" sz="2400" dirty="0"/>
            <a:t>! У лидеров обязательно должен быть драйв, который ведет к большим успехам.</a:t>
          </a:r>
        </a:p>
      </dgm:t>
    </dgm:pt>
    <dgm:pt modelId="{1504EBCC-90EF-4E17-A577-844C7E2EC2B0}" type="parTrans" cxnId="{850A1C18-DCAE-4A6E-8593-587FBD30E56E}">
      <dgm:prSet/>
      <dgm:spPr/>
      <dgm:t>
        <a:bodyPr/>
        <a:lstStyle/>
        <a:p>
          <a:endParaRPr lang="ru-RU"/>
        </a:p>
      </dgm:t>
    </dgm:pt>
    <dgm:pt modelId="{CA1F3B34-10D3-43E1-8AE2-A619F46CED01}" type="sibTrans" cxnId="{850A1C18-DCAE-4A6E-8593-587FBD30E56E}">
      <dgm:prSet/>
      <dgm:spPr/>
      <dgm:t>
        <a:bodyPr/>
        <a:lstStyle/>
        <a:p>
          <a:endParaRPr lang="ru-RU"/>
        </a:p>
      </dgm:t>
    </dgm:pt>
    <dgm:pt modelId="{05C61D19-9DF0-457D-A4AF-2CE4D84451F1}">
      <dgm:prSet/>
      <dgm:spPr/>
      <dgm:t>
        <a:bodyPr/>
        <a:lstStyle/>
        <a:p>
          <a:pPr rtl="0"/>
          <a:r>
            <a:rPr lang="ru-RU"/>
            <a:t>Вторая причина</a:t>
          </a:r>
        </a:p>
      </dgm:t>
    </dgm:pt>
    <dgm:pt modelId="{E47D1963-48D4-44D2-88D0-E0DA1A618663}" type="parTrans" cxnId="{D2376208-DDF4-4FF4-9FB3-870C0D27CCAC}">
      <dgm:prSet/>
      <dgm:spPr/>
      <dgm:t>
        <a:bodyPr/>
        <a:lstStyle/>
        <a:p>
          <a:endParaRPr lang="ru-RU"/>
        </a:p>
      </dgm:t>
    </dgm:pt>
    <dgm:pt modelId="{ECB68D47-26C1-4798-B144-8858F5A02479}" type="sibTrans" cxnId="{D2376208-DDF4-4FF4-9FB3-870C0D27CCAC}">
      <dgm:prSet/>
      <dgm:spPr/>
      <dgm:t>
        <a:bodyPr/>
        <a:lstStyle/>
        <a:p>
          <a:endParaRPr lang="ru-RU"/>
        </a:p>
      </dgm:t>
    </dgm:pt>
    <dgm:pt modelId="{E5CF9269-83C4-419F-A9A2-C457ED8CB427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 dirty="0"/>
            <a:t>Самодовольство лидеров. Они довольствуются малым и поэтому, едва достигнув какого-то результата, тут же останавливаются, полагая, что этого достаточно.</a:t>
          </a:r>
        </a:p>
      </dgm:t>
    </dgm:pt>
    <dgm:pt modelId="{27A5E35A-511F-44F1-9E1A-2E24D40D7138}" type="parTrans" cxnId="{39B7BEF1-65B6-4A2F-8289-822CBDB37A15}">
      <dgm:prSet/>
      <dgm:spPr/>
      <dgm:t>
        <a:bodyPr/>
        <a:lstStyle/>
        <a:p>
          <a:endParaRPr lang="ru-RU"/>
        </a:p>
      </dgm:t>
    </dgm:pt>
    <dgm:pt modelId="{A1BD18E8-AB1F-4EF1-AA67-0825AE53F4D1}" type="sibTrans" cxnId="{39B7BEF1-65B6-4A2F-8289-822CBDB37A15}">
      <dgm:prSet/>
      <dgm:spPr/>
      <dgm:t>
        <a:bodyPr/>
        <a:lstStyle/>
        <a:p>
          <a:endParaRPr lang="ru-RU"/>
        </a:p>
      </dgm:t>
    </dgm:pt>
    <dgm:pt modelId="{0A40D82A-3817-49FC-A141-3241464947C7}">
      <dgm:prSet/>
      <dgm:spPr/>
      <dgm:t>
        <a:bodyPr/>
        <a:lstStyle/>
        <a:p>
          <a:pPr rtl="0"/>
          <a:r>
            <a:rPr lang="ru-RU"/>
            <a:t>Третья причина</a:t>
          </a:r>
        </a:p>
      </dgm:t>
    </dgm:pt>
    <dgm:pt modelId="{DA00C8A8-3900-4559-A067-7CEC2FCCB223}" type="parTrans" cxnId="{46E53BDD-0E03-44E3-9955-465F049FC875}">
      <dgm:prSet/>
      <dgm:spPr/>
      <dgm:t>
        <a:bodyPr/>
        <a:lstStyle/>
        <a:p>
          <a:endParaRPr lang="ru-RU"/>
        </a:p>
      </dgm:t>
    </dgm:pt>
    <dgm:pt modelId="{B208E3C5-9630-4679-9F74-EC69B50B7635}" type="sibTrans" cxnId="{46E53BDD-0E03-44E3-9955-465F049FC875}">
      <dgm:prSet/>
      <dgm:spPr/>
      <dgm:t>
        <a:bodyPr/>
        <a:lstStyle/>
        <a:p>
          <a:endParaRPr lang="ru-RU"/>
        </a:p>
      </dgm:t>
    </dgm:pt>
    <dgm:pt modelId="{641C8F42-4EF0-4469-89F2-EB6FF038BFD6}">
      <dgm:prSet custT="1"/>
      <dgm:spPr/>
      <dgm:t>
        <a:bodyPr/>
        <a:lstStyle/>
        <a:p>
          <a:pPr rtl="0"/>
          <a:r>
            <a:rPr lang="ru-RU" sz="2400" dirty="0"/>
            <a:t>У лидеров просто отсутствует стимул для того, чтобы побеждать.</a:t>
          </a:r>
        </a:p>
      </dgm:t>
    </dgm:pt>
    <dgm:pt modelId="{9E23B580-D7BD-4417-B93A-5FDB6F757475}" type="parTrans" cxnId="{56CC3CDE-B92B-45E2-8B07-5E802312844B}">
      <dgm:prSet/>
      <dgm:spPr/>
      <dgm:t>
        <a:bodyPr/>
        <a:lstStyle/>
        <a:p>
          <a:endParaRPr lang="ru-RU"/>
        </a:p>
      </dgm:t>
    </dgm:pt>
    <dgm:pt modelId="{ADF085D6-804B-4372-94C4-729823A8345F}" type="sibTrans" cxnId="{56CC3CDE-B92B-45E2-8B07-5E802312844B}">
      <dgm:prSet/>
      <dgm:spPr/>
      <dgm:t>
        <a:bodyPr/>
        <a:lstStyle/>
        <a:p>
          <a:endParaRPr lang="ru-RU"/>
        </a:p>
      </dgm:t>
    </dgm:pt>
    <dgm:pt modelId="{20BDCD30-CA46-4786-830B-3FD121C9B066}" type="pres">
      <dgm:prSet presAssocID="{4464B5D8-7BBE-478C-8373-C55345C96134}" presName="Name0" presStyleCnt="0">
        <dgm:presLayoutVars>
          <dgm:dir/>
          <dgm:animLvl val="lvl"/>
          <dgm:resizeHandles val="exact"/>
        </dgm:presLayoutVars>
      </dgm:prSet>
      <dgm:spPr/>
    </dgm:pt>
    <dgm:pt modelId="{9D85D742-6A06-4032-A248-9F61B35393A1}" type="pres">
      <dgm:prSet presAssocID="{DE4F61EE-07D5-4C40-9B51-CA18648A10AD}" presName="linNode" presStyleCnt="0"/>
      <dgm:spPr/>
    </dgm:pt>
    <dgm:pt modelId="{9C3E6196-2B81-472D-B335-6ABD82B3A840}" type="pres">
      <dgm:prSet presAssocID="{DE4F61EE-07D5-4C40-9B51-CA18648A10A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B360ED8-1CB6-485B-A2DA-5CCC3F9F7098}" type="pres">
      <dgm:prSet presAssocID="{DE4F61EE-07D5-4C40-9B51-CA18648A10AD}" presName="descendantText" presStyleLbl="alignAccFollowNode1" presStyleIdx="0" presStyleCnt="3" custScaleX="131045">
        <dgm:presLayoutVars>
          <dgm:bulletEnabled val="1"/>
        </dgm:presLayoutVars>
      </dgm:prSet>
      <dgm:spPr/>
    </dgm:pt>
    <dgm:pt modelId="{A8908C86-0F90-45FD-8194-92FDE35907E9}" type="pres">
      <dgm:prSet presAssocID="{1D05DD22-4852-439A-B188-13C3F5BD7589}" presName="sp" presStyleCnt="0"/>
      <dgm:spPr/>
    </dgm:pt>
    <dgm:pt modelId="{84B4DA2E-C878-42B3-9B65-91A90DAFBEDB}" type="pres">
      <dgm:prSet presAssocID="{05C61D19-9DF0-457D-A4AF-2CE4D84451F1}" presName="linNode" presStyleCnt="0"/>
      <dgm:spPr/>
    </dgm:pt>
    <dgm:pt modelId="{3285AF51-F875-4E73-9D40-9DB440BD04E1}" type="pres">
      <dgm:prSet presAssocID="{05C61D19-9DF0-457D-A4AF-2CE4D84451F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E599172-BFE8-4451-A187-5669DA6EED13}" type="pres">
      <dgm:prSet presAssocID="{05C61D19-9DF0-457D-A4AF-2CE4D84451F1}" presName="descendantText" presStyleLbl="alignAccFollowNode1" presStyleIdx="1" presStyleCnt="3" custScaleX="131045">
        <dgm:presLayoutVars>
          <dgm:bulletEnabled val="1"/>
        </dgm:presLayoutVars>
      </dgm:prSet>
      <dgm:spPr/>
    </dgm:pt>
    <dgm:pt modelId="{DF48B435-E9DA-43DA-97A5-CED4CFC4D10D}" type="pres">
      <dgm:prSet presAssocID="{ECB68D47-26C1-4798-B144-8858F5A02479}" presName="sp" presStyleCnt="0"/>
      <dgm:spPr/>
    </dgm:pt>
    <dgm:pt modelId="{8023F3A4-502E-41E1-957F-0D9A501C2465}" type="pres">
      <dgm:prSet presAssocID="{0A40D82A-3817-49FC-A141-3241464947C7}" presName="linNode" presStyleCnt="0"/>
      <dgm:spPr/>
    </dgm:pt>
    <dgm:pt modelId="{35B3715D-3B4D-45E4-9637-8C80D599223D}" type="pres">
      <dgm:prSet presAssocID="{0A40D82A-3817-49FC-A141-3241464947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1C57C2B-5743-4DAA-9C5E-E0160A5A24E5}" type="pres">
      <dgm:prSet presAssocID="{0A40D82A-3817-49FC-A141-3241464947C7}" presName="descendantText" presStyleLbl="alignAccFollowNode1" presStyleIdx="2" presStyleCnt="3" custScaleX="131045">
        <dgm:presLayoutVars>
          <dgm:bulletEnabled val="1"/>
        </dgm:presLayoutVars>
      </dgm:prSet>
      <dgm:spPr/>
    </dgm:pt>
  </dgm:ptLst>
  <dgm:cxnLst>
    <dgm:cxn modelId="{D2376208-DDF4-4FF4-9FB3-870C0D27CCAC}" srcId="{4464B5D8-7BBE-478C-8373-C55345C96134}" destId="{05C61D19-9DF0-457D-A4AF-2CE4D84451F1}" srcOrd="1" destOrd="0" parTransId="{E47D1963-48D4-44D2-88D0-E0DA1A618663}" sibTransId="{ECB68D47-26C1-4798-B144-8858F5A02479}"/>
    <dgm:cxn modelId="{850A1C18-DCAE-4A6E-8593-587FBD30E56E}" srcId="{DE4F61EE-07D5-4C40-9B51-CA18648A10AD}" destId="{F14CFD45-9426-4DFA-B0A2-5E2CF1CA873A}" srcOrd="0" destOrd="0" parTransId="{1504EBCC-90EF-4E17-A577-844C7E2EC2B0}" sibTransId="{CA1F3B34-10D3-43E1-8AE2-A619F46CED01}"/>
    <dgm:cxn modelId="{6C69BA2B-4CA7-4162-9BAB-829668EF7354}" type="presOf" srcId="{05C61D19-9DF0-457D-A4AF-2CE4D84451F1}" destId="{3285AF51-F875-4E73-9D40-9DB440BD04E1}" srcOrd="0" destOrd="0" presId="urn:microsoft.com/office/officeart/2005/8/layout/vList5"/>
    <dgm:cxn modelId="{ED48B630-FF3E-4D6A-8AE8-27380924EBE2}" type="presOf" srcId="{E5CF9269-83C4-419F-A9A2-C457ED8CB427}" destId="{1E599172-BFE8-4451-A187-5669DA6EED13}" srcOrd="0" destOrd="0" presId="urn:microsoft.com/office/officeart/2005/8/layout/vList5"/>
    <dgm:cxn modelId="{23CA2B38-C165-42F2-8B01-D8DEE3610089}" type="presOf" srcId="{0A40D82A-3817-49FC-A141-3241464947C7}" destId="{35B3715D-3B4D-45E4-9637-8C80D599223D}" srcOrd="0" destOrd="0" presId="urn:microsoft.com/office/officeart/2005/8/layout/vList5"/>
    <dgm:cxn modelId="{94064B38-5E06-4C8D-AC02-571DBC02A6EC}" srcId="{4464B5D8-7BBE-478C-8373-C55345C96134}" destId="{DE4F61EE-07D5-4C40-9B51-CA18648A10AD}" srcOrd="0" destOrd="0" parTransId="{6C1BE220-BFD2-460B-8ED7-844069713F89}" sibTransId="{1D05DD22-4852-439A-B188-13C3F5BD7589}"/>
    <dgm:cxn modelId="{7172F672-A62D-4736-95DD-7920C031F300}" type="presOf" srcId="{4464B5D8-7BBE-478C-8373-C55345C96134}" destId="{20BDCD30-CA46-4786-830B-3FD121C9B066}" srcOrd="0" destOrd="0" presId="urn:microsoft.com/office/officeart/2005/8/layout/vList5"/>
    <dgm:cxn modelId="{D9FEF0A4-A454-4DCF-90A5-27C60ECE1073}" type="presOf" srcId="{641C8F42-4EF0-4469-89F2-EB6FF038BFD6}" destId="{91C57C2B-5743-4DAA-9C5E-E0160A5A24E5}" srcOrd="0" destOrd="0" presId="urn:microsoft.com/office/officeart/2005/8/layout/vList5"/>
    <dgm:cxn modelId="{85DA24CB-2C15-4332-8A50-A3F621ADEE51}" type="presOf" srcId="{DE4F61EE-07D5-4C40-9B51-CA18648A10AD}" destId="{9C3E6196-2B81-472D-B335-6ABD82B3A840}" srcOrd="0" destOrd="0" presId="urn:microsoft.com/office/officeart/2005/8/layout/vList5"/>
    <dgm:cxn modelId="{124BCBDA-4A2D-4BA5-AF1B-3C1FE4A468E9}" type="presOf" srcId="{F14CFD45-9426-4DFA-B0A2-5E2CF1CA873A}" destId="{0B360ED8-1CB6-485B-A2DA-5CCC3F9F7098}" srcOrd="0" destOrd="0" presId="urn:microsoft.com/office/officeart/2005/8/layout/vList5"/>
    <dgm:cxn modelId="{46E53BDD-0E03-44E3-9955-465F049FC875}" srcId="{4464B5D8-7BBE-478C-8373-C55345C96134}" destId="{0A40D82A-3817-49FC-A141-3241464947C7}" srcOrd="2" destOrd="0" parTransId="{DA00C8A8-3900-4559-A067-7CEC2FCCB223}" sibTransId="{B208E3C5-9630-4679-9F74-EC69B50B7635}"/>
    <dgm:cxn modelId="{56CC3CDE-B92B-45E2-8B07-5E802312844B}" srcId="{0A40D82A-3817-49FC-A141-3241464947C7}" destId="{641C8F42-4EF0-4469-89F2-EB6FF038BFD6}" srcOrd="0" destOrd="0" parTransId="{9E23B580-D7BD-4417-B93A-5FDB6F757475}" sibTransId="{ADF085D6-804B-4372-94C4-729823A8345F}"/>
    <dgm:cxn modelId="{39B7BEF1-65B6-4A2F-8289-822CBDB37A15}" srcId="{05C61D19-9DF0-457D-A4AF-2CE4D84451F1}" destId="{E5CF9269-83C4-419F-A9A2-C457ED8CB427}" srcOrd="0" destOrd="0" parTransId="{27A5E35A-511F-44F1-9E1A-2E24D40D7138}" sibTransId="{A1BD18E8-AB1F-4EF1-AA67-0825AE53F4D1}"/>
    <dgm:cxn modelId="{1941C4E9-AF81-4F7B-A584-B0469439F914}" type="presParOf" srcId="{20BDCD30-CA46-4786-830B-3FD121C9B066}" destId="{9D85D742-6A06-4032-A248-9F61B35393A1}" srcOrd="0" destOrd="0" presId="urn:microsoft.com/office/officeart/2005/8/layout/vList5"/>
    <dgm:cxn modelId="{1F641E36-885D-494D-BAC5-449718A2AD77}" type="presParOf" srcId="{9D85D742-6A06-4032-A248-9F61B35393A1}" destId="{9C3E6196-2B81-472D-B335-6ABD82B3A840}" srcOrd="0" destOrd="0" presId="urn:microsoft.com/office/officeart/2005/8/layout/vList5"/>
    <dgm:cxn modelId="{FB13CCC6-4CB4-4D2F-B7E7-DC67AD34A323}" type="presParOf" srcId="{9D85D742-6A06-4032-A248-9F61B35393A1}" destId="{0B360ED8-1CB6-485B-A2DA-5CCC3F9F7098}" srcOrd="1" destOrd="0" presId="urn:microsoft.com/office/officeart/2005/8/layout/vList5"/>
    <dgm:cxn modelId="{2AD4ED14-B3E5-4F8F-91D5-5ADBAF28FD59}" type="presParOf" srcId="{20BDCD30-CA46-4786-830B-3FD121C9B066}" destId="{A8908C86-0F90-45FD-8194-92FDE35907E9}" srcOrd="1" destOrd="0" presId="urn:microsoft.com/office/officeart/2005/8/layout/vList5"/>
    <dgm:cxn modelId="{454B458A-1129-4EC4-A592-3C313A0B43D6}" type="presParOf" srcId="{20BDCD30-CA46-4786-830B-3FD121C9B066}" destId="{84B4DA2E-C878-42B3-9B65-91A90DAFBEDB}" srcOrd="2" destOrd="0" presId="urn:microsoft.com/office/officeart/2005/8/layout/vList5"/>
    <dgm:cxn modelId="{7F2FA4FC-0E14-4EA0-AB6A-268520FAA9F2}" type="presParOf" srcId="{84B4DA2E-C878-42B3-9B65-91A90DAFBEDB}" destId="{3285AF51-F875-4E73-9D40-9DB440BD04E1}" srcOrd="0" destOrd="0" presId="urn:microsoft.com/office/officeart/2005/8/layout/vList5"/>
    <dgm:cxn modelId="{6245F9F9-F48D-428A-BA6A-0E2A2A1D5134}" type="presParOf" srcId="{84B4DA2E-C878-42B3-9B65-91A90DAFBEDB}" destId="{1E599172-BFE8-4451-A187-5669DA6EED13}" srcOrd="1" destOrd="0" presId="urn:microsoft.com/office/officeart/2005/8/layout/vList5"/>
    <dgm:cxn modelId="{4A8C0121-5FAB-4273-A5A0-3280C3A43CB8}" type="presParOf" srcId="{20BDCD30-CA46-4786-830B-3FD121C9B066}" destId="{DF48B435-E9DA-43DA-97A5-CED4CFC4D10D}" srcOrd="3" destOrd="0" presId="urn:microsoft.com/office/officeart/2005/8/layout/vList5"/>
    <dgm:cxn modelId="{947F6789-115F-4F10-AAB5-9C203BD5FD7D}" type="presParOf" srcId="{20BDCD30-CA46-4786-830B-3FD121C9B066}" destId="{8023F3A4-502E-41E1-957F-0D9A501C2465}" srcOrd="4" destOrd="0" presId="urn:microsoft.com/office/officeart/2005/8/layout/vList5"/>
    <dgm:cxn modelId="{4DB3BC81-B940-4913-ACCA-1EBD11FDE1D2}" type="presParOf" srcId="{8023F3A4-502E-41E1-957F-0D9A501C2465}" destId="{35B3715D-3B4D-45E4-9637-8C80D599223D}" srcOrd="0" destOrd="0" presId="urn:microsoft.com/office/officeart/2005/8/layout/vList5"/>
    <dgm:cxn modelId="{B4884603-03F7-4FFA-9265-A2167B7244DA}" type="presParOf" srcId="{8023F3A4-502E-41E1-957F-0D9A501C2465}" destId="{91C57C2B-5743-4DAA-9C5E-E0160A5A24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7267E9-FE12-4104-A306-118288F88A5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2463E6-1F5C-4C61-B1CC-C0A1C3BBD00D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2400" dirty="0"/>
            <a:t>Большинство сотрудников действительно хотят знать и понимать, что происходит в их компании. </a:t>
          </a:r>
        </a:p>
      </dgm:t>
    </dgm:pt>
    <dgm:pt modelId="{6EB8015F-02AD-4B37-B192-A31FFA887169}" type="parTrans" cxnId="{CFD13C99-7E8A-4F9E-BE1F-0CA2537A7628}">
      <dgm:prSet/>
      <dgm:spPr/>
      <dgm:t>
        <a:bodyPr/>
        <a:lstStyle/>
        <a:p>
          <a:endParaRPr lang="ru-RU" sz="2400"/>
        </a:p>
      </dgm:t>
    </dgm:pt>
    <dgm:pt modelId="{06915F78-75F6-4EEC-823A-E134F8E52E9F}" type="sibTrans" cxnId="{CFD13C99-7E8A-4F9E-BE1F-0CA2537A7628}">
      <dgm:prSet/>
      <dgm:spPr/>
      <dgm:t>
        <a:bodyPr/>
        <a:lstStyle/>
        <a:p>
          <a:endParaRPr lang="ru-RU" sz="2400"/>
        </a:p>
      </dgm:t>
    </dgm:pt>
    <dgm:pt modelId="{44B189A7-3331-4677-85BF-E8D9F0EF5B8D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Надо уметь четко и доходчиво объяснять цели и стратегии, чтобы заручиться поддержкой от людей, которым предстоит воплощать выбранный курс в жизнь. Четко сообщить о последствиях каждого принятого решения.</a:t>
          </a:r>
        </a:p>
      </dgm:t>
    </dgm:pt>
    <dgm:pt modelId="{1DFC4BD5-6C99-4AC3-834A-5F201A925095}" type="parTrans" cxnId="{071B0057-81D6-4EB7-BEE1-11B77B19405D}">
      <dgm:prSet/>
      <dgm:spPr/>
      <dgm:t>
        <a:bodyPr/>
        <a:lstStyle/>
        <a:p>
          <a:endParaRPr lang="ru-RU" sz="2400"/>
        </a:p>
      </dgm:t>
    </dgm:pt>
    <dgm:pt modelId="{3CA8A454-6573-49F3-B488-CD324C65456A}" type="sibTrans" cxnId="{071B0057-81D6-4EB7-BEE1-11B77B19405D}">
      <dgm:prSet/>
      <dgm:spPr/>
      <dgm:t>
        <a:bodyPr/>
        <a:lstStyle/>
        <a:p>
          <a:endParaRPr lang="ru-RU" sz="2400"/>
        </a:p>
      </dgm:t>
    </dgm:pt>
    <dgm:pt modelId="{9B88C1C7-746A-4410-99DD-075C286EA324}" type="pres">
      <dgm:prSet presAssocID="{267267E9-FE12-4104-A306-118288F88A51}" presName="Name0" presStyleCnt="0">
        <dgm:presLayoutVars>
          <dgm:dir/>
          <dgm:animLvl val="lvl"/>
          <dgm:resizeHandles val="exact"/>
        </dgm:presLayoutVars>
      </dgm:prSet>
      <dgm:spPr/>
    </dgm:pt>
    <dgm:pt modelId="{31DE1B9F-1FAD-4E9E-9CF2-D820E743FB1A}" type="pres">
      <dgm:prSet presAssocID="{8A2463E6-1F5C-4C61-B1CC-C0A1C3BBD00D}" presName="parTxOnly" presStyleLbl="node1" presStyleIdx="0" presStyleCnt="2" custScaleY="118990">
        <dgm:presLayoutVars>
          <dgm:chMax val="0"/>
          <dgm:chPref val="0"/>
          <dgm:bulletEnabled val="1"/>
        </dgm:presLayoutVars>
      </dgm:prSet>
      <dgm:spPr/>
    </dgm:pt>
    <dgm:pt modelId="{C3FA9743-918D-4D6D-87E5-F00E28748659}" type="pres">
      <dgm:prSet presAssocID="{06915F78-75F6-4EEC-823A-E134F8E52E9F}" presName="parTxOnlySpace" presStyleCnt="0"/>
      <dgm:spPr/>
    </dgm:pt>
    <dgm:pt modelId="{E1AE84CB-7871-45E1-AD13-02F0FFB11609}" type="pres">
      <dgm:prSet presAssocID="{44B189A7-3331-4677-85BF-E8D9F0EF5B8D}" presName="parTxOnly" presStyleLbl="node1" presStyleIdx="1" presStyleCnt="2" custScaleX="152571" custScaleY="118990">
        <dgm:presLayoutVars>
          <dgm:chMax val="0"/>
          <dgm:chPref val="0"/>
          <dgm:bulletEnabled val="1"/>
        </dgm:presLayoutVars>
      </dgm:prSet>
      <dgm:spPr/>
    </dgm:pt>
  </dgm:ptLst>
  <dgm:cxnLst>
    <dgm:cxn modelId="{748BB834-6207-456E-91BD-392E837DF728}" type="presOf" srcId="{8A2463E6-1F5C-4C61-B1CC-C0A1C3BBD00D}" destId="{31DE1B9F-1FAD-4E9E-9CF2-D820E743FB1A}" srcOrd="0" destOrd="0" presId="urn:microsoft.com/office/officeart/2005/8/layout/chevron1"/>
    <dgm:cxn modelId="{56859E3D-EBC2-4742-855C-885BB656EC3F}" type="presOf" srcId="{44B189A7-3331-4677-85BF-E8D9F0EF5B8D}" destId="{E1AE84CB-7871-45E1-AD13-02F0FFB11609}" srcOrd="0" destOrd="0" presId="urn:microsoft.com/office/officeart/2005/8/layout/chevron1"/>
    <dgm:cxn modelId="{071B0057-81D6-4EB7-BEE1-11B77B19405D}" srcId="{267267E9-FE12-4104-A306-118288F88A51}" destId="{44B189A7-3331-4677-85BF-E8D9F0EF5B8D}" srcOrd="1" destOrd="0" parTransId="{1DFC4BD5-6C99-4AC3-834A-5F201A925095}" sibTransId="{3CA8A454-6573-49F3-B488-CD324C65456A}"/>
    <dgm:cxn modelId="{5DA39179-E32A-43F2-A23C-25B3A7642F25}" type="presOf" srcId="{267267E9-FE12-4104-A306-118288F88A51}" destId="{9B88C1C7-746A-4410-99DD-075C286EA324}" srcOrd="0" destOrd="0" presId="urn:microsoft.com/office/officeart/2005/8/layout/chevron1"/>
    <dgm:cxn modelId="{CFD13C99-7E8A-4F9E-BE1F-0CA2537A7628}" srcId="{267267E9-FE12-4104-A306-118288F88A51}" destId="{8A2463E6-1F5C-4C61-B1CC-C0A1C3BBD00D}" srcOrd="0" destOrd="0" parTransId="{6EB8015F-02AD-4B37-B192-A31FFA887169}" sibTransId="{06915F78-75F6-4EEC-823A-E134F8E52E9F}"/>
    <dgm:cxn modelId="{1EDA48BB-C2AD-44B1-AC04-E24A774DD536}" type="presParOf" srcId="{9B88C1C7-746A-4410-99DD-075C286EA324}" destId="{31DE1B9F-1FAD-4E9E-9CF2-D820E743FB1A}" srcOrd="0" destOrd="0" presId="urn:microsoft.com/office/officeart/2005/8/layout/chevron1"/>
    <dgm:cxn modelId="{CA2E729A-0B27-4D85-BA81-1C7D8A9EF2F9}" type="presParOf" srcId="{9B88C1C7-746A-4410-99DD-075C286EA324}" destId="{C3FA9743-918D-4D6D-87E5-F00E28748659}" srcOrd="1" destOrd="0" presId="urn:microsoft.com/office/officeart/2005/8/layout/chevron1"/>
    <dgm:cxn modelId="{460EF9D9-9D2F-4F1B-AB25-5BDB969AD0D5}" type="presParOf" srcId="{9B88C1C7-746A-4410-99DD-075C286EA324}" destId="{E1AE84CB-7871-45E1-AD13-02F0FFB1160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84D87-8D82-41CC-9535-1020F68F540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E13A05-E1B6-495C-A140-291BDB13D133}">
      <dgm:prSet custT="1"/>
      <dgm:spPr/>
      <dgm:t>
        <a:bodyPr/>
        <a:lstStyle/>
        <a:p>
          <a:pPr rtl="0"/>
          <a:r>
            <a:rPr lang="ru-RU" sz="2000" dirty="0"/>
            <a:t>В деловом мире очень важна поддержка от коллег!</a:t>
          </a:r>
        </a:p>
      </dgm:t>
    </dgm:pt>
    <dgm:pt modelId="{39B6B85A-9D04-438E-B99F-2C570565F450}" type="parTrans" cxnId="{D07C0C85-F4F4-464F-90C0-61856AC8763C}">
      <dgm:prSet/>
      <dgm:spPr/>
      <dgm:t>
        <a:bodyPr/>
        <a:lstStyle/>
        <a:p>
          <a:endParaRPr lang="ru-RU" sz="2000"/>
        </a:p>
      </dgm:t>
    </dgm:pt>
    <dgm:pt modelId="{148D236D-42EB-4142-81FB-C94DAABA56F7}" type="sibTrans" cxnId="{D07C0C85-F4F4-464F-90C0-61856AC8763C}">
      <dgm:prSet/>
      <dgm:spPr/>
      <dgm:t>
        <a:bodyPr/>
        <a:lstStyle/>
        <a:p>
          <a:endParaRPr lang="ru-RU" sz="2000"/>
        </a:p>
      </dgm:t>
    </dgm:pt>
    <dgm:pt modelId="{5EE88E95-63A6-4F3E-88FA-E2F0093C3728}">
      <dgm:prSet custT="1"/>
      <dgm:spPr/>
      <dgm:t>
        <a:bodyPr/>
        <a:lstStyle/>
        <a:p>
          <a:pPr rtl="0"/>
          <a:r>
            <a:rPr lang="ru-RU" sz="2000"/>
            <a:t>Иными словами — поддержите меня, и я поддержу вас! </a:t>
          </a:r>
        </a:p>
      </dgm:t>
    </dgm:pt>
    <dgm:pt modelId="{327DADA4-5964-4CAE-A62A-225AC030F80A}" type="parTrans" cxnId="{1197E8A6-8F88-45F4-9508-1943E61E00BD}">
      <dgm:prSet/>
      <dgm:spPr/>
      <dgm:t>
        <a:bodyPr/>
        <a:lstStyle/>
        <a:p>
          <a:endParaRPr lang="ru-RU" sz="2000"/>
        </a:p>
      </dgm:t>
    </dgm:pt>
    <dgm:pt modelId="{A1D6B529-9A90-4F9E-8F83-BC65785AAFAB}" type="sibTrans" cxnId="{1197E8A6-8F88-45F4-9508-1943E61E00BD}">
      <dgm:prSet/>
      <dgm:spPr/>
      <dgm:t>
        <a:bodyPr/>
        <a:lstStyle/>
        <a:p>
          <a:endParaRPr lang="ru-RU" sz="2000"/>
        </a:p>
      </dgm:t>
    </dgm:pt>
    <dgm:pt modelId="{12D29B47-DE67-4221-8E4C-631FA09CA36B}">
      <dgm:prSet custT="1"/>
      <dgm:spPr/>
      <dgm:t>
        <a:bodyPr/>
        <a:lstStyle/>
        <a:p>
          <a:pPr rtl="0"/>
          <a:r>
            <a:rPr lang="ru-RU" sz="2000"/>
            <a:t>Взаимовыгодные союзы — один из столпов делового мира.</a:t>
          </a:r>
        </a:p>
      </dgm:t>
    </dgm:pt>
    <dgm:pt modelId="{01FD99F4-1292-4005-B802-3A9A04FB618E}" type="parTrans" cxnId="{3546D657-3DA1-4FAD-AE09-58517B3838DF}">
      <dgm:prSet/>
      <dgm:spPr/>
      <dgm:t>
        <a:bodyPr/>
        <a:lstStyle/>
        <a:p>
          <a:endParaRPr lang="ru-RU" sz="2000"/>
        </a:p>
      </dgm:t>
    </dgm:pt>
    <dgm:pt modelId="{8F82E1ED-638B-48EC-9F0A-9D8A20367985}" type="sibTrans" cxnId="{3546D657-3DA1-4FAD-AE09-58517B3838DF}">
      <dgm:prSet/>
      <dgm:spPr/>
      <dgm:t>
        <a:bodyPr/>
        <a:lstStyle/>
        <a:p>
          <a:endParaRPr lang="ru-RU" sz="2000"/>
        </a:p>
      </dgm:t>
    </dgm:pt>
    <dgm:pt modelId="{365F2C3D-F9C1-49FD-80A3-6E04F23E1250}" type="pres">
      <dgm:prSet presAssocID="{86584D87-8D82-41CC-9535-1020F68F540D}" presName="Name0" presStyleCnt="0">
        <dgm:presLayoutVars>
          <dgm:dir/>
          <dgm:animOne val="branch"/>
          <dgm:animLvl val="lvl"/>
        </dgm:presLayoutVars>
      </dgm:prSet>
      <dgm:spPr/>
    </dgm:pt>
    <dgm:pt modelId="{6558774B-D393-47CC-B71C-0A13F5B2371D}" type="pres">
      <dgm:prSet presAssocID="{AEE13A05-E1B6-495C-A140-291BDB13D133}" presName="chaos" presStyleCnt="0"/>
      <dgm:spPr/>
    </dgm:pt>
    <dgm:pt modelId="{FD6A7894-D5CE-4796-BF2B-08B950B46B19}" type="pres">
      <dgm:prSet presAssocID="{AEE13A05-E1B6-495C-A140-291BDB13D133}" presName="parTx1" presStyleLbl="revTx" presStyleIdx="0" presStyleCnt="2"/>
      <dgm:spPr/>
    </dgm:pt>
    <dgm:pt modelId="{18B79FA8-C377-4F53-902C-2A8430AF7E03}" type="pres">
      <dgm:prSet presAssocID="{AEE13A05-E1B6-495C-A140-291BDB13D133}" presName="c1" presStyleLbl="node1" presStyleIdx="0" presStyleCnt="19"/>
      <dgm:spPr/>
    </dgm:pt>
    <dgm:pt modelId="{46AF7398-4F7E-44FD-83E2-2B42F7F33AFF}" type="pres">
      <dgm:prSet presAssocID="{AEE13A05-E1B6-495C-A140-291BDB13D133}" presName="c2" presStyleLbl="node1" presStyleIdx="1" presStyleCnt="19"/>
      <dgm:spPr/>
    </dgm:pt>
    <dgm:pt modelId="{C2BC6F96-0B82-47CE-8794-D25B4A3DEBF6}" type="pres">
      <dgm:prSet presAssocID="{AEE13A05-E1B6-495C-A140-291BDB13D133}" presName="c3" presStyleLbl="node1" presStyleIdx="2" presStyleCnt="19"/>
      <dgm:spPr/>
    </dgm:pt>
    <dgm:pt modelId="{E76D2FC9-2FB8-4560-A405-B2479D77F95A}" type="pres">
      <dgm:prSet presAssocID="{AEE13A05-E1B6-495C-A140-291BDB13D133}" presName="c4" presStyleLbl="node1" presStyleIdx="3" presStyleCnt="19"/>
      <dgm:spPr/>
    </dgm:pt>
    <dgm:pt modelId="{6FDF751D-3104-479E-B2FA-EBEABFC141A7}" type="pres">
      <dgm:prSet presAssocID="{AEE13A05-E1B6-495C-A140-291BDB13D133}" presName="c5" presStyleLbl="node1" presStyleIdx="4" presStyleCnt="19"/>
      <dgm:spPr/>
    </dgm:pt>
    <dgm:pt modelId="{AB6C073F-81FD-47BB-AC75-C844805DA76F}" type="pres">
      <dgm:prSet presAssocID="{AEE13A05-E1B6-495C-A140-291BDB13D133}" presName="c6" presStyleLbl="node1" presStyleIdx="5" presStyleCnt="19"/>
      <dgm:spPr/>
    </dgm:pt>
    <dgm:pt modelId="{0A3EF291-FAB0-44B7-A88E-8A358EE08252}" type="pres">
      <dgm:prSet presAssocID="{AEE13A05-E1B6-495C-A140-291BDB13D133}" presName="c7" presStyleLbl="node1" presStyleIdx="6" presStyleCnt="19"/>
      <dgm:spPr/>
    </dgm:pt>
    <dgm:pt modelId="{6074F4A8-918F-49F1-AAC7-350E2C61F52E}" type="pres">
      <dgm:prSet presAssocID="{AEE13A05-E1B6-495C-A140-291BDB13D133}" presName="c8" presStyleLbl="node1" presStyleIdx="7" presStyleCnt="19"/>
      <dgm:spPr/>
    </dgm:pt>
    <dgm:pt modelId="{8AE861B7-11A9-427F-A4D0-6E3BEF8CED9C}" type="pres">
      <dgm:prSet presAssocID="{AEE13A05-E1B6-495C-A140-291BDB13D133}" presName="c9" presStyleLbl="node1" presStyleIdx="8" presStyleCnt="19"/>
      <dgm:spPr/>
    </dgm:pt>
    <dgm:pt modelId="{B41E753E-4C88-492A-A82B-811451FEBB4E}" type="pres">
      <dgm:prSet presAssocID="{AEE13A05-E1B6-495C-A140-291BDB13D133}" presName="c10" presStyleLbl="node1" presStyleIdx="9" presStyleCnt="19"/>
      <dgm:spPr/>
    </dgm:pt>
    <dgm:pt modelId="{A450C61B-008B-4A69-BF19-4FCEA7AA1AE2}" type="pres">
      <dgm:prSet presAssocID="{AEE13A05-E1B6-495C-A140-291BDB13D133}" presName="c11" presStyleLbl="node1" presStyleIdx="10" presStyleCnt="19"/>
      <dgm:spPr/>
    </dgm:pt>
    <dgm:pt modelId="{86502B3D-16EE-4F1B-B62A-6C965FF57968}" type="pres">
      <dgm:prSet presAssocID="{AEE13A05-E1B6-495C-A140-291BDB13D133}" presName="c12" presStyleLbl="node1" presStyleIdx="11" presStyleCnt="19"/>
      <dgm:spPr/>
    </dgm:pt>
    <dgm:pt modelId="{521B799E-9889-470B-A56A-0C010A50B308}" type="pres">
      <dgm:prSet presAssocID="{AEE13A05-E1B6-495C-A140-291BDB13D133}" presName="c13" presStyleLbl="node1" presStyleIdx="12" presStyleCnt="19"/>
      <dgm:spPr/>
    </dgm:pt>
    <dgm:pt modelId="{2425B29E-7029-40DB-A0BA-79BE0E57869C}" type="pres">
      <dgm:prSet presAssocID="{AEE13A05-E1B6-495C-A140-291BDB13D133}" presName="c14" presStyleLbl="node1" presStyleIdx="13" presStyleCnt="19"/>
      <dgm:spPr/>
    </dgm:pt>
    <dgm:pt modelId="{B4AC7530-F834-4AA4-BC38-D50B6D5B22FC}" type="pres">
      <dgm:prSet presAssocID="{AEE13A05-E1B6-495C-A140-291BDB13D133}" presName="c15" presStyleLbl="node1" presStyleIdx="14" presStyleCnt="19"/>
      <dgm:spPr/>
    </dgm:pt>
    <dgm:pt modelId="{1C4768E1-5572-4094-934D-61180B721F12}" type="pres">
      <dgm:prSet presAssocID="{AEE13A05-E1B6-495C-A140-291BDB13D133}" presName="c16" presStyleLbl="node1" presStyleIdx="15" presStyleCnt="19"/>
      <dgm:spPr/>
    </dgm:pt>
    <dgm:pt modelId="{C19778F6-2E55-4AF0-A185-77FD3CB508DF}" type="pres">
      <dgm:prSet presAssocID="{AEE13A05-E1B6-495C-A140-291BDB13D133}" presName="c17" presStyleLbl="node1" presStyleIdx="16" presStyleCnt="19"/>
      <dgm:spPr/>
    </dgm:pt>
    <dgm:pt modelId="{F06C4208-ABE7-4513-AB0A-B99654C4FB85}" type="pres">
      <dgm:prSet presAssocID="{AEE13A05-E1B6-495C-A140-291BDB13D133}" presName="c18" presStyleLbl="node1" presStyleIdx="17" presStyleCnt="19"/>
      <dgm:spPr/>
    </dgm:pt>
    <dgm:pt modelId="{C643E57D-DCA4-4B90-B89A-9360C0BF309F}" type="pres">
      <dgm:prSet presAssocID="{148D236D-42EB-4142-81FB-C94DAABA56F7}" presName="chevronComposite1" presStyleCnt="0"/>
      <dgm:spPr/>
    </dgm:pt>
    <dgm:pt modelId="{C44FA62B-1D7A-400B-8244-A69B4F65C629}" type="pres">
      <dgm:prSet presAssocID="{148D236D-42EB-4142-81FB-C94DAABA56F7}" presName="chevron1" presStyleLbl="sibTrans2D1" presStyleIdx="0" presStyleCnt="2"/>
      <dgm:spPr/>
    </dgm:pt>
    <dgm:pt modelId="{1EBDF91B-1E25-4B65-BE08-D648125C1ADC}" type="pres">
      <dgm:prSet presAssocID="{148D236D-42EB-4142-81FB-C94DAABA56F7}" presName="spChevron1" presStyleCnt="0"/>
      <dgm:spPr/>
    </dgm:pt>
    <dgm:pt modelId="{EDB8C816-E66A-42B0-8776-1D5B0863B808}" type="pres">
      <dgm:prSet presAssocID="{5EE88E95-63A6-4F3E-88FA-E2F0093C3728}" presName="middle" presStyleCnt="0"/>
      <dgm:spPr/>
    </dgm:pt>
    <dgm:pt modelId="{42344E36-99A9-4F15-A1B5-3579100A63CF}" type="pres">
      <dgm:prSet presAssocID="{5EE88E95-63A6-4F3E-88FA-E2F0093C3728}" presName="parTxMid" presStyleLbl="revTx" presStyleIdx="1" presStyleCnt="2"/>
      <dgm:spPr/>
    </dgm:pt>
    <dgm:pt modelId="{59A1923B-5D0F-4BA9-B24C-28FEF7E087EA}" type="pres">
      <dgm:prSet presAssocID="{5EE88E95-63A6-4F3E-88FA-E2F0093C3728}" presName="spMid" presStyleCnt="0"/>
      <dgm:spPr/>
    </dgm:pt>
    <dgm:pt modelId="{F3C90EC4-9351-40B2-8EC5-2AF63D24247F}" type="pres">
      <dgm:prSet presAssocID="{A1D6B529-9A90-4F9E-8F83-BC65785AAFAB}" presName="chevronComposite1" presStyleCnt="0"/>
      <dgm:spPr/>
    </dgm:pt>
    <dgm:pt modelId="{33BC724D-3364-45FC-93B6-B0F16B719C3E}" type="pres">
      <dgm:prSet presAssocID="{A1D6B529-9A90-4F9E-8F83-BC65785AAFAB}" presName="chevron1" presStyleLbl="sibTrans2D1" presStyleIdx="1" presStyleCnt="2"/>
      <dgm:spPr/>
    </dgm:pt>
    <dgm:pt modelId="{8E8B7F6E-3F2C-4C5E-888C-73F0DE747E72}" type="pres">
      <dgm:prSet presAssocID="{A1D6B529-9A90-4F9E-8F83-BC65785AAFAB}" presName="spChevron1" presStyleCnt="0"/>
      <dgm:spPr/>
    </dgm:pt>
    <dgm:pt modelId="{7571F007-E5EC-48A5-A131-0DB13E9F2D41}" type="pres">
      <dgm:prSet presAssocID="{12D29B47-DE67-4221-8E4C-631FA09CA36B}" presName="last" presStyleCnt="0"/>
      <dgm:spPr/>
    </dgm:pt>
    <dgm:pt modelId="{CD653483-58B7-4249-B368-8758D94EDC61}" type="pres">
      <dgm:prSet presAssocID="{12D29B47-DE67-4221-8E4C-631FA09CA36B}" presName="circleTx" presStyleLbl="node1" presStyleIdx="18" presStyleCnt="19" custScaleX="133903"/>
      <dgm:spPr/>
    </dgm:pt>
    <dgm:pt modelId="{A12D1611-18FC-4AE6-9B0D-354D7A171163}" type="pres">
      <dgm:prSet presAssocID="{12D29B47-DE67-4221-8E4C-631FA09CA36B}" presName="spN" presStyleCnt="0"/>
      <dgm:spPr/>
    </dgm:pt>
  </dgm:ptLst>
  <dgm:cxnLst>
    <dgm:cxn modelId="{01826940-4A2F-4D7E-9B46-7F32EFB99B7C}" type="presOf" srcId="{12D29B47-DE67-4221-8E4C-631FA09CA36B}" destId="{CD653483-58B7-4249-B368-8758D94EDC61}" srcOrd="0" destOrd="0" presId="urn:microsoft.com/office/officeart/2009/3/layout/RandomtoResultProcess"/>
    <dgm:cxn modelId="{1A65F86F-29B0-46DF-939F-926C8DCFE9F9}" type="presOf" srcId="{AEE13A05-E1B6-495C-A140-291BDB13D133}" destId="{FD6A7894-D5CE-4796-BF2B-08B950B46B19}" srcOrd="0" destOrd="0" presId="urn:microsoft.com/office/officeart/2009/3/layout/RandomtoResultProcess"/>
    <dgm:cxn modelId="{3546D657-3DA1-4FAD-AE09-58517B3838DF}" srcId="{86584D87-8D82-41CC-9535-1020F68F540D}" destId="{12D29B47-DE67-4221-8E4C-631FA09CA36B}" srcOrd="2" destOrd="0" parTransId="{01FD99F4-1292-4005-B802-3A9A04FB618E}" sibTransId="{8F82E1ED-638B-48EC-9F0A-9D8A20367985}"/>
    <dgm:cxn modelId="{D07C0C85-F4F4-464F-90C0-61856AC8763C}" srcId="{86584D87-8D82-41CC-9535-1020F68F540D}" destId="{AEE13A05-E1B6-495C-A140-291BDB13D133}" srcOrd="0" destOrd="0" parTransId="{39B6B85A-9D04-438E-B99F-2C570565F450}" sibTransId="{148D236D-42EB-4142-81FB-C94DAABA56F7}"/>
    <dgm:cxn modelId="{593A03A6-8926-486F-B2A2-68502568C6C5}" type="presOf" srcId="{86584D87-8D82-41CC-9535-1020F68F540D}" destId="{365F2C3D-F9C1-49FD-80A3-6E04F23E1250}" srcOrd="0" destOrd="0" presId="urn:microsoft.com/office/officeart/2009/3/layout/RandomtoResultProcess"/>
    <dgm:cxn modelId="{1197E8A6-8F88-45F4-9508-1943E61E00BD}" srcId="{86584D87-8D82-41CC-9535-1020F68F540D}" destId="{5EE88E95-63A6-4F3E-88FA-E2F0093C3728}" srcOrd="1" destOrd="0" parTransId="{327DADA4-5964-4CAE-A62A-225AC030F80A}" sibTransId="{A1D6B529-9A90-4F9E-8F83-BC65785AAFAB}"/>
    <dgm:cxn modelId="{A16BF0E1-ADC7-4702-8EC0-C5AF768EFEE4}" type="presOf" srcId="{5EE88E95-63A6-4F3E-88FA-E2F0093C3728}" destId="{42344E36-99A9-4F15-A1B5-3579100A63CF}" srcOrd="0" destOrd="0" presId="urn:microsoft.com/office/officeart/2009/3/layout/RandomtoResultProcess"/>
    <dgm:cxn modelId="{CC121F41-6E92-4CF4-BF70-9C862D615F5B}" type="presParOf" srcId="{365F2C3D-F9C1-49FD-80A3-6E04F23E1250}" destId="{6558774B-D393-47CC-B71C-0A13F5B2371D}" srcOrd="0" destOrd="0" presId="urn:microsoft.com/office/officeart/2009/3/layout/RandomtoResultProcess"/>
    <dgm:cxn modelId="{3105FD28-12BA-4ADB-9C65-64F71AE1ACD0}" type="presParOf" srcId="{6558774B-D393-47CC-B71C-0A13F5B2371D}" destId="{FD6A7894-D5CE-4796-BF2B-08B950B46B19}" srcOrd="0" destOrd="0" presId="urn:microsoft.com/office/officeart/2009/3/layout/RandomtoResultProcess"/>
    <dgm:cxn modelId="{5056AEDA-AF39-49BE-A7CD-5104D9E7420D}" type="presParOf" srcId="{6558774B-D393-47CC-B71C-0A13F5B2371D}" destId="{18B79FA8-C377-4F53-902C-2A8430AF7E03}" srcOrd="1" destOrd="0" presId="urn:microsoft.com/office/officeart/2009/3/layout/RandomtoResultProcess"/>
    <dgm:cxn modelId="{386ABF83-8254-4805-A3A4-8871F8FEA72F}" type="presParOf" srcId="{6558774B-D393-47CC-B71C-0A13F5B2371D}" destId="{46AF7398-4F7E-44FD-83E2-2B42F7F33AFF}" srcOrd="2" destOrd="0" presId="urn:microsoft.com/office/officeart/2009/3/layout/RandomtoResultProcess"/>
    <dgm:cxn modelId="{BB6AB1CE-903C-460C-8160-9109820A4AD5}" type="presParOf" srcId="{6558774B-D393-47CC-B71C-0A13F5B2371D}" destId="{C2BC6F96-0B82-47CE-8794-D25B4A3DEBF6}" srcOrd="3" destOrd="0" presId="urn:microsoft.com/office/officeart/2009/3/layout/RandomtoResultProcess"/>
    <dgm:cxn modelId="{8347C8C9-CCD2-407D-960E-1FB96D69880E}" type="presParOf" srcId="{6558774B-D393-47CC-B71C-0A13F5B2371D}" destId="{E76D2FC9-2FB8-4560-A405-B2479D77F95A}" srcOrd="4" destOrd="0" presId="urn:microsoft.com/office/officeart/2009/3/layout/RandomtoResultProcess"/>
    <dgm:cxn modelId="{C427EF28-E2D3-4F67-A096-6D5A97846DA1}" type="presParOf" srcId="{6558774B-D393-47CC-B71C-0A13F5B2371D}" destId="{6FDF751D-3104-479E-B2FA-EBEABFC141A7}" srcOrd="5" destOrd="0" presId="urn:microsoft.com/office/officeart/2009/3/layout/RandomtoResultProcess"/>
    <dgm:cxn modelId="{D29382D2-C7EB-4C0C-9B8E-29C2BEB463B6}" type="presParOf" srcId="{6558774B-D393-47CC-B71C-0A13F5B2371D}" destId="{AB6C073F-81FD-47BB-AC75-C844805DA76F}" srcOrd="6" destOrd="0" presId="urn:microsoft.com/office/officeart/2009/3/layout/RandomtoResultProcess"/>
    <dgm:cxn modelId="{91CE9386-0A78-45C6-AA0A-B4E683FF563A}" type="presParOf" srcId="{6558774B-D393-47CC-B71C-0A13F5B2371D}" destId="{0A3EF291-FAB0-44B7-A88E-8A358EE08252}" srcOrd="7" destOrd="0" presId="urn:microsoft.com/office/officeart/2009/3/layout/RandomtoResultProcess"/>
    <dgm:cxn modelId="{2B12CDA1-D654-4053-BFF5-2C7B08E1DFF7}" type="presParOf" srcId="{6558774B-D393-47CC-B71C-0A13F5B2371D}" destId="{6074F4A8-918F-49F1-AAC7-350E2C61F52E}" srcOrd="8" destOrd="0" presId="urn:microsoft.com/office/officeart/2009/3/layout/RandomtoResultProcess"/>
    <dgm:cxn modelId="{46CD1DB4-FB95-442E-956D-C1AD1FEF2660}" type="presParOf" srcId="{6558774B-D393-47CC-B71C-0A13F5B2371D}" destId="{8AE861B7-11A9-427F-A4D0-6E3BEF8CED9C}" srcOrd="9" destOrd="0" presId="urn:microsoft.com/office/officeart/2009/3/layout/RandomtoResultProcess"/>
    <dgm:cxn modelId="{0DD33532-7B1E-4ED6-ACCF-B65922B12740}" type="presParOf" srcId="{6558774B-D393-47CC-B71C-0A13F5B2371D}" destId="{B41E753E-4C88-492A-A82B-811451FEBB4E}" srcOrd="10" destOrd="0" presId="urn:microsoft.com/office/officeart/2009/3/layout/RandomtoResultProcess"/>
    <dgm:cxn modelId="{52D3668C-E672-4D04-A863-5A7272DF9870}" type="presParOf" srcId="{6558774B-D393-47CC-B71C-0A13F5B2371D}" destId="{A450C61B-008B-4A69-BF19-4FCEA7AA1AE2}" srcOrd="11" destOrd="0" presId="urn:microsoft.com/office/officeart/2009/3/layout/RandomtoResultProcess"/>
    <dgm:cxn modelId="{0B759BC4-BE8D-4A6D-90C2-F10478074598}" type="presParOf" srcId="{6558774B-D393-47CC-B71C-0A13F5B2371D}" destId="{86502B3D-16EE-4F1B-B62A-6C965FF57968}" srcOrd="12" destOrd="0" presId="urn:microsoft.com/office/officeart/2009/3/layout/RandomtoResultProcess"/>
    <dgm:cxn modelId="{E5839DA4-ED95-4FDE-AAF6-54652373CE9A}" type="presParOf" srcId="{6558774B-D393-47CC-B71C-0A13F5B2371D}" destId="{521B799E-9889-470B-A56A-0C010A50B308}" srcOrd="13" destOrd="0" presId="urn:microsoft.com/office/officeart/2009/3/layout/RandomtoResultProcess"/>
    <dgm:cxn modelId="{533B0433-6023-48F4-B14D-C2A17AFE8C16}" type="presParOf" srcId="{6558774B-D393-47CC-B71C-0A13F5B2371D}" destId="{2425B29E-7029-40DB-A0BA-79BE0E57869C}" srcOrd="14" destOrd="0" presId="urn:microsoft.com/office/officeart/2009/3/layout/RandomtoResultProcess"/>
    <dgm:cxn modelId="{799C8060-D596-4C76-85A7-6640C7793A63}" type="presParOf" srcId="{6558774B-D393-47CC-B71C-0A13F5B2371D}" destId="{B4AC7530-F834-4AA4-BC38-D50B6D5B22FC}" srcOrd="15" destOrd="0" presId="urn:microsoft.com/office/officeart/2009/3/layout/RandomtoResultProcess"/>
    <dgm:cxn modelId="{58BCF0CD-4923-47EA-B0A2-93A504B1FB62}" type="presParOf" srcId="{6558774B-D393-47CC-B71C-0A13F5B2371D}" destId="{1C4768E1-5572-4094-934D-61180B721F12}" srcOrd="16" destOrd="0" presId="urn:microsoft.com/office/officeart/2009/3/layout/RandomtoResultProcess"/>
    <dgm:cxn modelId="{0A268A16-D649-421B-A752-35FA3551B0D7}" type="presParOf" srcId="{6558774B-D393-47CC-B71C-0A13F5B2371D}" destId="{C19778F6-2E55-4AF0-A185-77FD3CB508DF}" srcOrd="17" destOrd="0" presId="urn:microsoft.com/office/officeart/2009/3/layout/RandomtoResultProcess"/>
    <dgm:cxn modelId="{4C68EFF1-0F42-436D-B12B-6204751CB4F7}" type="presParOf" srcId="{6558774B-D393-47CC-B71C-0A13F5B2371D}" destId="{F06C4208-ABE7-4513-AB0A-B99654C4FB85}" srcOrd="18" destOrd="0" presId="urn:microsoft.com/office/officeart/2009/3/layout/RandomtoResultProcess"/>
    <dgm:cxn modelId="{D14C2826-55E9-4596-BFA9-C977ACA12D7A}" type="presParOf" srcId="{365F2C3D-F9C1-49FD-80A3-6E04F23E1250}" destId="{C643E57D-DCA4-4B90-B89A-9360C0BF309F}" srcOrd="1" destOrd="0" presId="urn:microsoft.com/office/officeart/2009/3/layout/RandomtoResultProcess"/>
    <dgm:cxn modelId="{1124837D-C115-4BD2-957C-323D3ED3B1B1}" type="presParOf" srcId="{C643E57D-DCA4-4B90-B89A-9360C0BF309F}" destId="{C44FA62B-1D7A-400B-8244-A69B4F65C629}" srcOrd="0" destOrd="0" presId="urn:microsoft.com/office/officeart/2009/3/layout/RandomtoResultProcess"/>
    <dgm:cxn modelId="{2D9AFE7F-9B4E-451A-862D-9BA8232C8C56}" type="presParOf" srcId="{C643E57D-DCA4-4B90-B89A-9360C0BF309F}" destId="{1EBDF91B-1E25-4B65-BE08-D648125C1ADC}" srcOrd="1" destOrd="0" presId="urn:microsoft.com/office/officeart/2009/3/layout/RandomtoResultProcess"/>
    <dgm:cxn modelId="{7682C96D-5174-4C9F-BD66-F9CE5403DB0C}" type="presParOf" srcId="{365F2C3D-F9C1-49FD-80A3-6E04F23E1250}" destId="{EDB8C816-E66A-42B0-8776-1D5B0863B808}" srcOrd="2" destOrd="0" presId="urn:microsoft.com/office/officeart/2009/3/layout/RandomtoResultProcess"/>
    <dgm:cxn modelId="{7FAB36CC-2DB1-4AED-BA50-111B17D950F2}" type="presParOf" srcId="{EDB8C816-E66A-42B0-8776-1D5B0863B808}" destId="{42344E36-99A9-4F15-A1B5-3579100A63CF}" srcOrd="0" destOrd="0" presId="urn:microsoft.com/office/officeart/2009/3/layout/RandomtoResultProcess"/>
    <dgm:cxn modelId="{B0233D84-8585-4A2F-9181-9B35345EBF91}" type="presParOf" srcId="{EDB8C816-E66A-42B0-8776-1D5B0863B808}" destId="{59A1923B-5D0F-4BA9-B24C-28FEF7E087EA}" srcOrd="1" destOrd="0" presId="urn:microsoft.com/office/officeart/2009/3/layout/RandomtoResultProcess"/>
    <dgm:cxn modelId="{D9CE10E7-20BA-4FE2-9A20-CF7458FABB58}" type="presParOf" srcId="{365F2C3D-F9C1-49FD-80A3-6E04F23E1250}" destId="{F3C90EC4-9351-40B2-8EC5-2AF63D24247F}" srcOrd="3" destOrd="0" presId="urn:microsoft.com/office/officeart/2009/3/layout/RandomtoResultProcess"/>
    <dgm:cxn modelId="{6797BF35-A15A-4104-9500-F8929D575ECE}" type="presParOf" srcId="{F3C90EC4-9351-40B2-8EC5-2AF63D24247F}" destId="{33BC724D-3364-45FC-93B6-B0F16B719C3E}" srcOrd="0" destOrd="0" presId="urn:microsoft.com/office/officeart/2009/3/layout/RandomtoResultProcess"/>
    <dgm:cxn modelId="{C0F6A5E5-1F8E-4523-A665-5059285B5B39}" type="presParOf" srcId="{F3C90EC4-9351-40B2-8EC5-2AF63D24247F}" destId="{8E8B7F6E-3F2C-4C5E-888C-73F0DE747E72}" srcOrd="1" destOrd="0" presId="urn:microsoft.com/office/officeart/2009/3/layout/RandomtoResultProcess"/>
    <dgm:cxn modelId="{1FB78EAE-7803-4372-BBA9-CEC9B5B5E1CA}" type="presParOf" srcId="{365F2C3D-F9C1-49FD-80A3-6E04F23E1250}" destId="{7571F007-E5EC-48A5-A131-0DB13E9F2D41}" srcOrd="4" destOrd="0" presId="urn:microsoft.com/office/officeart/2009/3/layout/RandomtoResultProcess"/>
    <dgm:cxn modelId="{615A67A8-053F-4300-AD9F-ECF741A8B635}" type="presParOf" srcId="{7571F007-E5EC-48A5-A131-0DB13E9F2D41}" destId="{CD653483-58B7-4249-B368-8758D94EDC61}" srcOrd="0" destOrd="0" presId="urn:microsoft.com/office/officeart/2009/3/layout/RandomtoResultProcess"/>
    <dgm:cxn modelId="{1D4160DA-0225-48BC-A52A-9934AB1680B0}" type="presParOf" srcId="{7571F007-E5EC-48A5-A131-0DB13E9F2D41}" destId="{A12D1611-18FC-4AE6-9B0D-354D7A17116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DD494C-3EC8-4ED7-B604-5B9D50B7CEB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C937F-4753-4A03-99AC-7428AF6AEDB4}">
      <dgm:prSet/>
      <dgm:spPr/>
      <dgm:t>
        <a:bodyPr/>
        <a:lstStyle/>
        <a:p>
          <a:pPr rtl="0"/>
          <a:r>
            <a:rPr lang="ru-RU" dirty="0"/>
            <a:t>Обратная сторона медали</a:t>
          </a:r>
        </a:p>
      </dgm:t>
    </dgm:pt>
    <dgm:pt modelId="{23532BBE-1046-45E1-BA9E-36F662CA6A59}" type="parTrans" cxnId="{C5BC3B55-5120-4B3E-8C27-3617AF8B85D2}">
      <dgm:prSet/>
      <dgm:spPr/>
      <dgm:t>
        <a:bodyPr/>
        <a:lstStyle/>
        <a:p>
          <a:endParaRPr lang="ru-RU"/>
        </a:p>
      </dgm:t>
    </dgm:pt>
    <dgm:pt modelId="{6B0D8CDA-2279-4794-9750-692D748D415E}" type="sibTrans" cxnId="{C5BC3B55-5120-4B3E-8C27-3617AF8B85D2}">
      <dgm:prSet/>
      <dgm:spPr/>
      <dgm:t>
        <a:bodyPr/>
        <a:lstStyle/>
        <a:p>
          <a:endParaRPr lang="ru-RU"/>
        </a:p>
      </dgm:t>
    </dgm:pt>
    <dgm:pt modelId="{9B577341-02F2-4540-9A93-2124AEB057B7}">
      <dgm:prSet custT="1"/>
      <dgm:spPr/>
      <dgm:t>
        <a:bodyPr/>
        <a:lstStyle/>
        <a:p>
          <a:pPr rtl="0"/>
          <a:r>
            <a:rPr lang="ru-RU" sz="2400" b="1" dirty="0"/>
            <a:t>Насколько вы восприимчивы к идеям других людей? </a:t>
          </a:r>
        </a:p>
      </dgm:t>
    </dgm:pt>
    <dgm:pt modelId="{AE058CFB-7027-4C27-A236-3E4288EE3892}" type="parTrans" cxnId="{DEBC25CB-6121-4C94-9808-111DD2BE932C}">
      <dgm:prSet/>
      <dgm:spPr/>
      <dgm:t>
        <a:bodyPr/>
        <a:lstStyle/>
        <a:p>
          <a:endParaRPr lang="ru-RU"/>
        </a:p>
      </dgm:t>
    </dgm:pt>
    <dgm:pt modelId="{0EB66EFA-A8B9-4CDD-9617-28E5C56B8C0A}" type="sibTrans" cxnId="{DEBC25CB-6121-4C94-9808-111DD2BE932C}">
      <dgm:prSet/>
      <dgm:spPr/>
      <dgm:t>
        <a:bodyPr/>
        <a:lstStyle/>
        <a:p>
          <a:endParaRPr lang="ru-RU"/>
        </a:p>
      </dgm:t>
    </dgm:pt>
    <dgm:pt modelId="{B23EB9D9-9A4D-4F83-B35F-BC81E037067B}">
      <dgm:prSet custT="1"/>
      <dgm:spPr/>
      <dgm:t>
        <a:bodyPr/>
        <a:lstStyle/>
        <a:p>
          <a:pPr rtl="0"/>
          <a:r>
            <a:rPr lang="ru-RU" sz="2400" b="1" dirty="0"/>
            <a:t>Достаточно ли вы открыты? </a:t>
          </a:r>
        </a:p>
      </dgm:t>
    </dgm:pt>
    <dgm:pt modelId="{7C11B364-B252-4DBB-969E-DBA288643BA1}" type="parTrans" cxnId="{C9BD916B-5226-47EF-BC10-59855B84E5F4}">
      <dgm:prSet/>
      <dgm:spPr/>
      <dgm:t>
        <a:bodyPr/>
        <a:lstStyle/>
        <a:p>
          <a:endParaRPr lang="ru-RU"/>
        </a:p>
      </dgm:t>
    </dgm:pt>
    <dgm:pt modelId="{F16891A1-1672-406B-B0D9-85BB6C09ADBF}" type="sibTrans" cxnId="{C9BD916B-5226-47EF-BC10-59855B84E5F4}">
      <dgm:prSet/>
      <dgm:spPr/>
      <dgm:t>
        <a:bodyPr/>
        <a:lstStyle/>
        <a:p>
          <a:endParaRPr lang="ru-RU"/>
        </a:p>
      </dgm:t>
    </dgm:pt>
    <dgm:pt modelId="{CEC1BD59-5326-406C-BF21-5F60920646AD}">
      <dgm:prSet custT="1"/>
      <dgm:spPr/>
      <dgm:t>
        <a:bodyPr/>
        <a:lstStyle/>
        <a:p>
          <a:pPr rtl="0"/>
          <a:r>
            <a:rPr lang="ru-RU" sz="2400" b="1" dirty="0"/>
            <a:t>Поддерживаете ли вы людей в стремлении делиться идеями с вами? Насколько конструктивна ваша критика?</a:t>
          </a:r>
        </a:p>
      </dgm:t>
    </dgm:pt>
    <dgm:pt modelId="{1B19CF7F-70B1-45B7-AFE8-1F0E6C722099}" type="parTrans" cxnId="{25D977A1-959A-4588-B516-563603A70552}">
      <dgm:prSet/>
      <dgm:spPr/>
      <dgm:t>
        <a:bodyPr/>
        <a:lstStyle/>
        <a:p>
          <a:endParaRPr lang="ru-RU"/>
        </a:p>
      </dgm:t>
    </dgm:pt>
    <dgm:pt modelId="{251C1A18-EAA5-40A5-BDF8-D76BEA5D9474}" type="sibTrans" cxnId="{25D977A1-959A-4588-B516-563603A70552}">
      <dgm:prSet/>
      <dgm:spPr/>
      <dgm:t>
        <a:bodyPr/>
        <a:lstStyle/>
        <a:p>
          <a:endParaRPr lang="ru-RU"/>
        </a:p>
      </dgm:t>
    </dgm:pt>
    <dgm:pt modelId="{C7620932-4065-40D1-827C-96A403E6EFBD}">
      <dgm:prSet custT="1"/>
      <dgm:spPr/>
      <dgm:t>
        <a:bodyPr/>
        <a:lstStyle/>
        <a:p>
          <a:pPr rtl="0"/>
          <a:r>
            <a:rPr lang="ru-RU" sz="2400" dirty="0"/>
            <a:t>Иными словами, умеете ли вы воспринимать идеи членов своей команды, не присваивая их?</a:t>
          </a:r>
        </a:p>
      </dgm:t>
    </dgm:pt>
    <dgm:pt modelId="{BF248BB4-7494-4D50-A6A2-50C4322FEEF4}" type="parTrans" cxnId="{4ECE3D56-DD8E-4209-85C9-FB5FF0E8C7CB}">
      <dgm:prSet/>
      <dgm:spPr/>
      <dgm:t>
        <a:bodyPr/>
        <a:lstStyle/>
        <a:p>
          <a:endParaRPr lang="ru-RU"/>
        </a:p>
      </dgm:t>
    </dgm:pt>
    <dgm:pt modelId="{E9A8362B-A255-4F23-9102-AE5639623B58}" type="sibTrans" cxnId="{4ECE3D56-DD8E-4209-85C9-FB5FF0E8C7CB}">
      <dgm:prSet/>
      <dgm:spPr/>
      <dgm:t>
        <a:bodyPr/>
        <a:lstStyle/>
        <a:p>
          <a:endParaRPr lang="ru-RU"/>
        </a:p>
      </dgm:t>
    </dgm:pt>
    <dgm:pt modelId="{3435098E-F8D8-4833-858B-8FE61A7ECFB7}" type="pres">
      <dgm:prSet presAssocID="{FADD494C-3EC8-4ED7-B604-5B9D50B7CEB4}" presName="Name0" presStyleCnt="0">
        <dgm:presLayoutVars>
          <dgm:chMax val="7"/>
          <dgm:dir/>
          <dgm:animOne val="branch"/>
        </dgm:presLayoutVars>
      </dgm:prSet>
      <dgm:spPr/>
    </dgm:pt>
    <dgm:pt modelId="{27E2CEC2-5394-4D76-96F3-B7242EA5E476}" type="pres">
      <dgm:prSet presAssocID="{637C937F-4753-4A03-99AC-7428AF6AEDB4}" presName="parTx1" presStyleLbl="node1" presStyleIdx="0" presStyleCnt="1"/>
      <dgm:spPr/>
    </dgm:pt>
    <dgm:pt modelId="{4DE3559D-E5E0-4B3C-8F5E-615758C0D031}" type="pres">
      <dgm:prSet presAssocID="{637C937F-4753-4A03-99AC-7428AF6AEDB4}" presName="spPre1" presStyleCnt="0"/>
      <dgm:spPr/>
    </dgm:pt>
    <dgm:pt modelId="{458462F3-FB6A-4FCB-8052-8652B28F0297}" type="pres">
      <dgm:prSet presAssocID="{637C937F-4753-4A03-99AC-7428AF6AEDB4}" presName="chLin1" presStyleCnt="0"/>
      <dgm:spPr/>
    </dgm:pt>
    <dgm:pt modelId="{BBB350D0-9DD5-4A0C-9E61-6F40B2563649}" type="pres">
      <dgm:prSet presAssocID="{AE058CFB-7027-4C27-A236-3E4288EE3892}" presName="Name11" presStyleLbl="parChTrans1D1" presStyleIdx="0" presStyleCnt="8"/>
      <dgm:spPr/>
    </dgm:pt>
    <dgm:pt modelId="{A8D833A7-7C62-4182-8DF3-EE1CC35038E1}" type="pres">
      <dgm:prSet presAssocID="{9B577341-02F2-4540-9A93-2124AEB057B7}" presName="txAndLines1" presStyleCnt="0"/>
      <dgm:spPr/>
    </dgm:pt>
    <dgm:pt modelId="{34F49F7F-AF7D-4D07-9362-66CFAAFAE930}" type="pres">
      <dgm:prSet presAssocID="{9B577341-02F2-4540-9A93-2124AEB057B7}" presName="anchor1" presStyleCnt="0"/>
      <dgm:spPr/>
    </dgm:pt>
    <dgm:pt modelId="{CBBF4D5B-68B2-4C53-9B5C-6D0937248432}" type="pres">
      <dgm:prSet presAssocID="{9B577341-02F2-4540-9A93-2124AEB057B7}" presName="backup1" presStyleCnt="0"/>
      <dgm:spPr/>
    </dgm:pt>
    <dgm:pt modelId="{FAD9CE30-5DB3-42A7-A536-E8806CE3E5EB}" type="pres">
      <dgm:prSet presAssocID="{9B577341-02F2-4540-9A93-2124AEB057B7}" presName="preLine1" presStyleLbl="parChTrans1D1" presStyleIdx="1" presStyleCnt="8"/>
      <dgm:spPr/>
    </dgm:pt>
    <dgm:pt modelId="{42368597-4C93-4A68-9F9A-77DE7806FE5B}" type="pres">
      <dgm:prSet presAssocID="{9B577341-02F2-4540-9A93-2124AEB057B7}" presName="desTx1" presStyleLbl="revTx" presStyleIdx="0" presStyleCnt="0" custScaleX="109839">
        <dgm:presLayoutVars>
          <dgm:bulletEnabled val="1"/>
        </dgm:presLayoutVars>
      </dgm:prSet>
      <dgm:spPr/>
    </dgm:pt>
    <dgm:pt modelId="{8E0AC92E-A746-44A4-9EB7-6BC45010ABC7}" type="pres">
      <dgm:prSet presAssocID="{7C11B364-B252-4DBB-969E-DBA288643BA1}" presName="Name11" presStyleLbl="parChTrans1D1" presStyleIdx="2" presStyleCnt="8"/>
      <dgm:spPr/>
    </dgm:pt>
    <dgm:pt modelId="{75070FA4-30C4-4B7F-918A-DA67A4F3BFE6}" type="pres">
      <dgm:prSet presAssocID="{B23EB9D9-9A4D-4F83-B35F-BC81E037067B}" presName="txAndLines1" presStyleCnt="0"/>
      <dgm:spPr/>
    </dgm:pt>
    <dgm:pt modelId="{21C2F961-1A3D-4222-91B9-D268D84DD621}" type="pres">
      <dgm:prSet presAssocID="{B23EB9D9-9A4D-4F83-B35F-BC81E037067B}" presName="anchor1" presStyleCnt="0"/>
      <dgm:spPr/>
    </dgm:pt>
    <dgm:pt modelId="{33C78E52-EC46-4ED8-A297-572F73E01E87}" type="pres">
      <dgm:prSet presAssocID="{B23EB9D9-9A4D-4F83-B35F-BC81E037067B}" presName="backup1" presStyleCnt="0"/>
      <dgm:spPr/>
    </dgm:pt>
    <dgm:pt modelId="{74620AE7-7E7C-482C-A83A-AA092B275F54}" type="pres">
      <dgm:prSet presAssocID="{B23EB9D9-9A4D-4F83-B35F-BC81E037067B}" presName="preLine1" presStyleLbl="parChTrans1D1" presStyleIdx="3" presStyleCnt="8"/>
      <dgm:spPr/>
    </dgm:pt>
    <dgm:pt modelId="{C30ABDA1-EC8B-410F-8AC2-C83536639602}" type="pres">
      <dgm:prSet presAssocID="{B23EB9D9-9A4D-4F83-B35F-BC81E037067B}" presName="desTx1" presStyleLbl="revTx" presStyleIdx="0" presStyleCnt="0" custScaleX="109839" custLinFactNeighborY="-21226">
        <dgm:presLayoutVars>
          <dgm:bulletEnabled val="1"/>
        </dgm:presLayoutVars>
      </dgm:prSet>
      <dgm:spPr/>
    </dgm:pt>
    <dgm:pt modelId="{96124E6F-4063-4A91-B5DB-ED3271700EAC}" type="pres">
      <dgm:prSet presAssocID="{1B19CF7F-70B1-45B7-AFE8-1F0E6C722099}" presName="Name11" presStyleLbl="parChTrans1D1" presStyleIdx="4" presStyleCnt="8"/>
      <dgm:spPr/>
    </dgm:pt>
    <dgm:pt modelId="{08F17AA3-187B-408E-BDE7-BE1E1AD8EE4D}" type="pres">
      <dgm:prSet presAssocID="{CEC1BD59-5326-406C-BF21-5F60920646AD}" presName="txAndLines1" presStyleCnt="0"/>
      <dgm:spPr/>
    </dgm:pt>
    <dgm:pt modelId="{783A2C40-ED1D-447B-8B97-3FCD2E2444C4}" type="pres">
      <dgm:prSet presAssocID="{CEC1BD59-5326-406C-BF21-5F60920646AD}" presName="anchor1" presStyleCnt="0"/>
      <dgm:spPr/>
    </dgm:pt>
    <dgm:pt modelId="{E75B50BB-3A97-4970-87A6-87BD331520DB}" type="pres">
      <dgm:prSet presAssocID="{CEC1BD59-5326-406C-BF21-5F60920646AD}" presName="backup1" presStyleCnt="0"/>
      <dgm:spPr/>
    </dgm:pt>
    <dgm:pt modelId="{1C1B3170-AFCD-43B7-B21E-43C995C5FFAA}" type="pres">
      <dgm:prSet presAssocID="{CEC1BD59-5326-406C-BF21-5F60920646AD}" presName="preLine1" presStyleLbl="parChTrans1D1" presStyleIdx="5" presStyleCnt="8"/>
      <dgm:spPr/>
    </dgm:pt>
    <dgm:pt modelId="{1A3E0EF5-7302-4FE4-BA00-5AAD7B8FF860}" type="pres">
      <dgm:prSet presAssocID="{CEC1BD59-5326-406C-BF21-5F60920646AD}" presName="desTx1" presStyleLbl="revTx" presStyleIdx="0" presStyleCnt="0" custScaleX="109839" custLinFactNeighborX="-3153" custLinFactNeighborY="-23348">
        <dgm:presLayoutVars>
          <dgm:bulletEnabled val="1"/>
        </dgm:presLayoutVars>
      </dgm:prSet>
      <dgm:spPr/>
    </dgm:pt>
    <dgm:pt modelId="{D4F8012E-B443-4C6F-8717-F7D940113501}" type="pres">
      <dgm:prSet presAssocID="{BF248BB4-7494-4D50-A6A2-50C4322FEEF4}" presName="Name11" presStyleLbl="parChTrans1D1" presStyleIdx="6" presStyleCnt="8"/>
      <dgm:spPr/>
    </dgm:pt>
    <dgm:pt modelId="{CC830AE5-0F38-462F-956E-E53F45FFDAF3}" type="pres">
      <dgm:prSet presAssocID="{C7620932-4065-40D1-827C-96A403E6EFBD}" presName="txAndLines1" presStyleCnt="0"/>
      <dgm:spPr/>
    </dgm:pt>
    <dgm:pt modelId="{BE460669-58AA-4E5F-8320-8D4E179B45C0}" type="pres">
      <dgm:prSet presAssocID="{C7620932-4065-40D1-827C-96A403E6EFBD}" presName="anchor1" presStyleCnt="0"/>
      <dgm:spPr/>
    </dgm:pt>
    <dgm:pt modelId="{BA688CCF-8061-4276-9811-29D9361BC824}" type="pres">
      <dgm:prSet presAssocID="{C7620932-4065-40D1-827C-96A403E6EFBD}" presName="backup1" presStyleCnt="0"/>
      <dgm:spPr/>
    </dgm:pt>
    <dgm:pt modelId="{4BE74F7F-B298-4CFB-932A-3C2696D97808}" type="pres">
      <dgm:prSet presAssocID="{C7620932-4065-40D1-827C-96A403E6EFBD}" presName="preLine1" presStyleLbl="parChTrans1D1" presStyleIdx="7" presStyleCnt="8"/>
      <dgm:spPr/>
    </dgm:pt>
    <dgm:pt modelId="{7BA5B0A0-1FE7-46D3-80D7-1FB3CE7E1E22}" type="pres">
      <dgm:prSet presAssocID="{C7620932-4065-40D1-827C-96A403E6EFBD}" presName="desTx1" presStyleLbl="revTx" presStyleIdx="0" presStyleCnt="0" custScaleX="109839" custLinFactNeighborX="3153" custLinFactNeighborY="15011">
        <dgm:presLayoutVars>
          <dgm:bulletEnabled val="1"/>
        </dgm:presLayoutVars>
      </dgm:prSet>
      <dgm:spPr/>
    </dgm:pt>
  </dgm:ptLst>
  <dgm:cxnLst>
    <dgm:cxn modelId="{9AFFF719-3BAA-478F-A14B-B74371F9935C}" type="presOf" srcId="{B23EB9D9-9A4D-4F83-B35F-BC81E037067B}" destId="{C30ABDA1-EC8B-410F-8AC2-C83536639602}" srcOrd="0" destOrd="0" presId="urn:microsoft.com/office/officeart/2009/3/layout/SubStepProcess"/>
    <dgm:cxn modelId="{C9BD916B-5226-47EF-BC10-59855B84E5F4}" srcId="{637C937F-4753-4A03-99AC-7428AF6AEDB4}" destId="{B23EB9D9-9A4D-4F83-B35F-BC81E037067B}" srcOrd="1" destOrd="0" parTransId="{7C11B364-B252-4DBB-969E-DBA288643BA1}" sibTransId="{F16891A1-1672-406B-B0D9-85BB6C09ADBF}"/>
    <dgm:cxn modelId="{C5BC3B55-5120-4B3E-8C27-3617AF8B85D2}" srcId="{FADD494C-3EC8-4ED7-B604-5B9D50B7CEB4}" destId="{637C937F-4753-4A03-99AC-7428AF6AEDB4}" srcOrd="0" destOrd="0" parTransId="{23532BBE-1046-45E1-BA9E-36F662CA6A59}" sibTransId="{6B0D8CDA-2279-4794-9750-692D748D415E}"/>
    <dgm:cxn modelId="{7260C875-04C2-4C6F-B356-8F61B5E0B823}" type="presOf" srcId="{C7620932-4065-40D1-827C-96A403E6EFBD}" destId="{7BA5B0A0-1FE7-46D3-80D7-1FB3CE7E1E22}" srcOrd="0" destOrd="0" presId="urn:microsoft.com/office/officeart/2009/3/layout/SubStepProcess"/>
    <dgm:cxn modelId="{4ECE3D56-DD8E-4209-85C9-FB5FF0E8C7CB}" srcId="{637C937F-4753-4A03-99AC-7428AF6AEDB4}" destId="{C7620932-4065-40D1-827C-96A403E6EFBD}" srcOrd="3" destOrd="0" parTransId="{BF248BB4-7494-4D50-A6A2-50C4322FEEF4}" sibTransId="{E9A8362B-A255-4F23-9102-AE5639623B58}"/>
    <dgm:cxn modelId="{5015A47A-8B77-4DC8-8E5D-1D94A702EBEE}" type="presOf" srcId="{FADD494C-3EC8-4ED7-B604-5B9D50B7CEB4}" destId="{3435098E-F8D8-4833-858B-8FE61A7ECFB7}" srcOrd="0" destOrd="0" presId="urn:microsoft.com/office/officeart/2009/3/layout/SubStepProcess"/>
    <dgm:cxn modelId="{C2D65A94-4506-4CAF-B54F-3C129CEF822C}" type="presOf" srcId="{9B577341-02F2-4540-9A93-2124AEB057B7}" destId="{42368597-4C93-4A68-9F9A-77DE7806FE5B}" srcOrd="0" destOrd="0" presId="urn:microsoft.com/office/officeart/2009/3/layout/SubStepProcess"/>
    <dgm:cxn modelId="{795A1598-C578-435D-BF41-2BA4168C2BAD}" type="presOf" srcId="{CEC1BD59-5326-406C-BF21-5F60920646AD}" destId="{1A3E0EF5-7302-4FE4-BA00-5AAD7B8FF860}" srcOrd="0" destOrd="0" presId="urn:microsoft.com/office/officeart/2009/3/layout/SubStepProcess"/>
    <dgm:cxn modelId="{B38F3F9E-97D3-4705-80F8-9AAF1112A6C8}" type="presOf" srcId="{637C937F-4753-4A03-99AC-7428AF6AEDB4}" destId="{27E2CEC2-5394-4D76-96F3-B7242EA5E476}" srcOrd="0" destOrd="0" presId="urn:microsoft.com/office/officeart/2009/3/layout/SubStepProcess"/>
    <dgm:cxn modelId="{25D977A1-959A-4588-B516-563603A70552}" srcId="{637C937F-4753-4A03-99AC-7428AF6AEDB4}" destId="{CEC1BD59-5326-406C-BF21-5F60920646AD}" srcOrd="2" destOrd="0" parTransId="{1B19CF7F-70B1-45B7-AFE8-1F0E6C722099}" sibTransId="{251C1A18-EAA5-40A5-BDF8-D76BEA5D9474}"/>
    <dgm:cxn modelId="{DEBC25CB-6121-4C94-9808-111DD2BE932C}" srcId="{637C937F-4753-4A03-99AC-7428AF6AEDB4}" destId="{9B577341-02F2-4540-9A93-2124AEB057B7}" srcOrd="0" destOrd="0" parTransId="{AE058CFB-7027-4C27-A236-3E4288EE3892}" sibTransId="{0EB66EFA-A8B9-4CDD-9617-28E5C56B8C0A}"/>
    <dgm:cxn modelId="{6BBE879C-2637-4AA2-AB1E-FC155950F531}" type="presParOf" srcId="{3435098E-F8D8-4833-858B-8FE61A7ECFB7}" destId="{27E2CEC2-5394-4D76-96F3-B7242EA5E476}" srcOrd="0" destOrd="0" presId="urn:microsoft.com/office/officeart/2009/3/layout/SubStepProcess"/>
    <dgm:cxn modelId="{93AABE32-EFB2-43E0-A7F5-D6DB01D1C3F7}" type="presParOf" srcId="{3435098E-F8D8-4833-858B-8FE61A7ECFB7}" destId="{4DE3559D-E5E0-4B3C-8F5E-615758C0D031}" srcOrd="1" destOrd="0" presId="urn:microsoft.com/office/officeart/2009/3/layout/SubStepProcess"/>
    <dgm:cxn modelId="{7C25B037-D84F-4839-B097-2990EEB94FC0}" type="presParOf" srcId="{3435098E-F8D8-4833-858B-8FE61A7ECFB7}" destId="{458462F3-FB6A-4FCB-8052-8652B28F0297}" srcOrd="2" destOrd="0" presId="urn:microsoft.com/office/officeart/2009/3/layout/SubStepProcess"/>
    <dgm:cxn modelId="{1A35FD27-7A1F-4F57-AFEE-B2F94C253C78}" type="presParOf" srcId="{458462F3-FB6A-4FCB-8052-8652B28F0297}" destId="{BBB350D0-9DD5-4A0C-9E61-6F40B2563649}" srcOrd="0" destOrd="0" presId="urn:microsoft.com/office/officeart/2009/3/layout/SubStepProcess"/>
    <dgm:cxn modelId="{317B58FF-916C-45A8-86A1-1388FB8CA974}" type="presParOf" srcId="{458462F3-FB6A-4FCB-8052-8652B28F0297}" destId="{A8D833A7-7C62-4182-8DF3-EE1CC35038E1}" srcOrd="1" destOrd="0" presId="urn:microsoft.com/office/officeart/2009/3/layout/SubStepProcess"/>
    <dgm:cxn modelId="{E94F013B-5B0D-4334-9ED9-23C4306E56E3}" type="presParOf" srcId="{A8D833A7-7C62-4182-8DF3-EE1CC35038E1}" destId="{34F49F7F-AF7D-4D07-9362-66CFAAFAE930}" srcOrd="0" destOrd="0" presId="urn:microsoft.com/office/officeart/2009/3/layout/SubStepProcess"/>
    <dgm:cxn modelId="{F16A8A46-B505-4B94-8B75-34533BA9F169}" type="presParOf" srcId="{A8D833A7-7C62-4182-8DF3-EE1CC35038E1}" destId="{CBBF4D5B-68B2-4C53-9B5C-6D0937248432}" srcOrd="1" destOrd="0" presId="urn:microsoft.com/office/officeart/2009/3/layout/SubStepProcess"/>
    <dgm:cxn modelId="{69EC7A88-90C8-4C5C-B4A5-272DF05F8B2F}" type="presParOf" srcId="{A8D833A7-7C62-4182-8DF3-EE1CC35038E1}" destId="{FAD9CE30-5DB3-42A7-A536-E8806CE3E5EB}" srcOrd="2" destOrd="0" presId="urn:microsoft.com/office/officeart/2009/3/layout/SubStepProcess"/>
    <dgm:cxn modelId="{A47F935F-652B-4A90-A3BE-A37D9D8C3097}" type="presParOf" srcId="{A8D833A7-7C62-4182-8DF3-EE1CC35038E1}" destId="{42368597-4C93-4A68-9F9A-77DE7806FE5B}" srcOrd="3" destOrd="0" presId="urn:microsoft.com/office/officeart/2009/3/layout/SubStepProcess"/>
    <dgm:cxn modelId="{068E0ADC-0CDF-4FB8-9F5B-721845F02A48}" type="presParOf" srcId="{458462F3-FB6A-4FCB-8052-8652B28F0297}" destId="{8E0AC92E-A746-44A4-9EB7-6BC45010ABC7}" srcOrd="2" destOrd="0" presId="urn:microsoft.com/office/officeart/2009/3/layout/SubStepProcess"/>
    <dgm:cxn modelId="{2BCB3A0D-31DB-4715-BDCF-30B6B2EB203B}" type="presParOf" srcId="{458462F3-FB6A-4FCB-8052-8652B28F0297}" destId="{75070FA4-30C4-4B7F-918A-DA67A4F3BFE6}" srcOrd="3" destOrd="0" presId="urn:microsoft.com/office/officeart/2009/3/layout/SubStepProcess"/>
    <dgm:cxn modelId="{6D30E7B9-EC7C-4932-88F8-35D74746DEF9}" type="presParOf" srcId="{75070FA4-30C4-4B7F-918A-DA67A4F3BFE6}" destId="{21C2F961-1A3D-4222-91B9-D268D84DD621}" srcOrd="0" destOrd="0" presId="urn:microsoft.com/office/officeart/2009/3/layout/SubStepProcess"/>
    <dgm:cxn modelId="{34C3C86D-4AB6-4D9A-AF97-A6DD5D8A9606}" type="presParOf" srcId="{75070FA4-30C4-4B7F-918A-DA67A4F3BFE6}" destId="{33C78E52-EC46-4ED8-A297-572F73E01E87}" srcOrd="1" destOrd="0" presId="urn:microsoft.com/office/officeart/2009/3/layout/SubStepProcess"/>
    <dgm:cxn modelId="{1FBFA01A-2C9E-45FB-91F3-814F710A6204}" type="presParOf" srcId="{75070FA4-30C4-4B7F-918A-DA67A4F3BFE6}" destId="{74620AE7-7E7C-482C-A83A-AA092B275F54}" srcOrd="2" destOrd="0" presId="urn:microsoft.com/office/officeart/2009/3/layout/SubStepProcess"/>
    <dgm:cxn modelId="{2B46F406-CBC2-44AB-8CF0-6FBEE357BBBD}" type="presParOf" srcId="{75070FA4-30C4-4B7F-918A-DA67A4F3BFE6}" destId="{C30ABDA1-EC8B-410F-8AC2-C83536639602}" srcOrd="3" destOrd="0" presId="urn:microsoft.com/office/officeart/2009/3/layout/SubStepProcess"/>
    <dgm:cxn modelId="{3D91ED94-BD87-4615-B103-0AC3FD5E8A65}" type="presParOf" srcId="{458462F3-FB6A-4FCB-8052-8652B28F0297}" destId="{96124E6F-4063-4A91-B5DB-ED3271700EAC}" srcOrd="4" destOrd="0" presId="urn:microsoft.com/office/officeart/2009/3/layout/SubStepProcess"/>
    <dgm:cxn modelId="{B9AEA6A5-303C-4CDB-AD06-C8C827284D95}" type="presParOf" srcId="{458462F3-FB6A-4FCB-8052-8652B28F0297}" destId="{08F17AA3-187B-408E-BDE7-BE1E1AD8EE4D}" srcOrd="5" destOrd="0" presId="urn:microsoft.com/office/officeart/2009/3/layout/SubStepProcess"/>
    <dgm:cxn modelId="{489BBF94-DB26-4D34-9984-E2B27E627D99}" type="presParOf" srcId="{08F17AA3-187B-408E-BDE7-BE1E1AD8EE4D}" destId="{783A2C40-ED1D-447B-8B97-3FCD2E2444C4}" srcOrd="0" destOrd="0" presId="urn:microsoft.com/office/officeart/2009/3/layout/SubStepProcess"/>
    <dgm:cxn modelId="{F4FD7BBE-0CF8-428B-B04C-891CCDBD1024}" type="presParOf" srcId="{08F17AA3-187B-408E-BDE7-BE1E1AD8EE4D}" destId="{E75B50BB-3A97-4970-87A6-87BD331520DB}" srcOrd="1" destOrd="0" presId="urn:microsoft.com/office/officeart/2009/3/layout/SubStepProcess"/>
    <dgm:cxn modelId="{F9D0C0DD-B016-41C0-A8D2-5F1738709595}" type="presParOf" srcId="{08F17AA3-187B-408E-BDE7-BE1E1AD8EE4D}" destId="{1C1B3170-AFCD-43B7-B21E-43C995C5FFAA}" srcOrd="2" destOrd="0" presId="urn:microsoft.com/office/officeart/2009/3/layout/SubStepProcess"/>
    <dgm:cxn modelId="{E1D6F6F6-ACFD-4DC0-BAAF-CF9E0D8BDE25}" type="presParOf" srcId="{08F17AA3-187B-408E-BDE7-BE1E1AD8EE4D}" destId="{1A3E0EF5-7302-4FE4-BA00-5AAD7B8FF860}" srcOrd="3" destOrd="0" presId="urn:microsoft.com/office/officeart/2009/3/layout/SubStepProcess"/>
    <dgm:cxn modelId="{7E8ACD8A-EDA9-41F1-915D-3EF4757FA0A1}" type="presParOf" srcId="{458462F3-FB6A-4FCB-8052-8652B28F0297}" destId="{D4F8012E-B443-4C6F-8717-F7D940113501}" srcOrd="6" destOrd="0" presId="urn:microsoft.com/office/officeart/2009/3/layout/SubStepProcess"/>
    <dgm:cxn modelId="{7CC73DFE-9A3D-4AAE-A46B-BB685D632BC7}" type="presParOf" srcId="{458462F3-FB6A-4FCB-8052-8652B28F0297}" destId="{CC830AE5-0F38-462F-956E-E53F45FFDAF3}" srcOrd="7" destOrd="0" presId="urn:microsoft.com/office/officeart/2009/3/layout/SubStepProcess"/>
    <dgm:cxn modelId="{644DC6C9-2B84-42F1-84B7-6FA7FF1BA793}" type="presParOf" srcId="{CC830AE5-0F38-462F-956E-E53F45FFDAF3}" destId="{BE460669-58AA-4E5F-8320-8D4E179B45C0}" srcOrd="0" destOrd="0" presId="urn:microsoft.com/office/officeart/2009/3/layout/SubStepProcess"/>
    <dgm:cxn modelId="{13582ADF-2D1D-43F6-8C67-0DDDBB5235C3}" type="presParOf" srcId="{CC830AE5-0F38-462F-956E-E53F45FFDAF3}" destId="{BA688CCF-8061-4276-9811-29D9361BC824}" srcOrd="1" destOrd="0" presId="urn:microsoft.com/office/officeart/2009/3/layout/SubStepProcess"/>
    <dgm:cxn modelId="{797081EB-6CC9-4B84-84A7-D2489FC6D0D6}" type="presParOf" srcId="{CC830AE5-0F38-462F-956E-E53F45FFDAF3}" destId="{4BE74F7F-B298-4CFB-932A-3C2696D97808}" srcOrd="2" destOrd="0" presId="urn:microsoft.com/office/officeart/2009/3/layout/SubStepProcess"/>
    <dgm:cxn modelId="{19096611-57BB-4390-BD8F-528711814B96}" type="presParOf" srcId="{CC830AE5-0F38-462F-956E-E53F45FFDAF3}" destId="{7BA5B0A0-1FE7-46D3-80D7-1FB3CE7E1E22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4B5616-8A62-4377-AC6F-657FDE6E1A56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B246A7A-CE0F-4FDA-8EC8-4E4CD19974CD}">
      <dgm:prSet/>
      <dgm:spPr/>
      <dgm:t>
        <a:bodyPr/>
        <a:lstStyle/>
        <a:p>
          <a:pPr rtl="0"/>
          <a:r>
            <a:rPr lang="ru-RU" dirty="0"/>
            <a:t>Нравятся ли людям поручения которые Вы даете?</a:t>
          </a:r>
        </a:p>
      </dgm:t>
    </dgm:pt>
    <dgm:pt modelId="{1B9C54D0-1CE0-4C37-AE50-6DE65E99F9DB}" type="parTrans" cxnId="{C740CDC0-65B2-4B30-A7D6-664393F58394}">
      <dgm:prSet/>
      <dgm:spPr/>
      <dgm:t>
        <a:bodyPr/>
        <a:lstStyle/>
        <a:p>
          <a:endParaRPr lang="ru-RU"/>
        </a:p>
      </dgm:t>
    </dgm:pt>
    <dgm:pt modelId="{F63783CE-7842-4A5F-804D-19AADF767C89}" type="sibTrans" cxnId="{C740CDC0-65B2-4B30-A7D6-664393F58394}">
      <dgm:prSet/>
      <dgm:spPr/>
      <dgm:t>
        <a:bodyPr/>
        <a:lstStyle/>
        <a:p>
          <a:endParaRPr lang="ru-RU"/>
        </a:p>
      </dgm:t>
    </dgm:pt>
    <dgm:pt modelId="{8EEE0A68-9862-4764-A180-C8ED7DD4EA2F}">
      <dgm:prSet/>
      <dgm:spPr/>
      <dgm:t>
        <a:bodyPr/>
        <a:lstStyle/>
        <a:p>
          <a:pPr rtl="0"/>
          <a:r>
            <a:rPr lang="ru-RU"/>
            <a:t>Энергичны ли члены команды?</a:t>
          </a:r>
        </a:p>
      </dgm:t>
    </dgm:pt>
    <dgm:pt modelId="{98AA8521-20DE-49FD-AC0D-3ECD87B9EBBB}" type="parTrans" cxnId="{641C1A58-0652-420F-AD02-2506D16C470A}">
      <dgm:prSet/>
      <dgm:spPr/>
      <dgm:t>
        <a:bodyPr/>
        <a:lstStyle/>
        <a:p>
          <a:endParaRPr lang="ru-RU"/>
        </a:p>
      </dgm:t>
    </dgm:pt>
    <dgm:pt modelId="{21EB12E1-62CB-4FD1-9450-38F15F3F31E9}" type="sibTrans" cxnId="{641C1A58-0652-420F-AD02-2506D16C470A}">
      <dgm:prSet/>
      <dgm:spPr/>
      <dgm:t>
        <a:bodyPr/>
        <a:lstStyle/>
        <a:p>
          <a:endParaRPr lang="ru-RU"/>
        </a:p>
      </dgm:t>
    </dgm:pt>
    <dgm:pt modelId="{1096BE90-A048-4D35-B764-392B7CBA774F}">
      <dgm:prSet/>
      <dgm:spPr/>
      <dgm:t>
        <a:bodyPr/>
        <a:lstStyle/>
        <a:p>
          <a:pPr rtl="0"/>
          <a:r>
            <a:rPr lang="ru-RU"/>
            <a:t>Быстро ли развиваются события?</a:t>
          </a:r>
        </a:p>
      </dgm:t>
    </dgm:pt>
    <dgm:pt modelId="{2AB14056-1C5A-4F6C-ABE0-C199DE4C22BE}" type="parTrans" cxnId="{E6054C72-3E10-43B2-AF58-E21A5EC4273E}">
      <dgm:prSet/>
      <dgm:spPr/>
      <dgm:t>
        <a:bodyPr/>
        <a:lstStyle/>
        <a:p>
          <a:endParaRPr lang="ru-RU"/>
        </a:p>
      </dgm:t>
    </dgm:pt>
    <dgm:pt modelId="{9EF4D49C-AC68-481D-98BA-523113FF57A3}" type="sibTrans" cxnId="{E6054C72-3E10-43B2-AF58-E21A5EC4273E}">
      <dgm:prSet/>
      <dgm:spPr/>
      <dgm:t>
        <a:bodyPr/>
        <a:lstStyle/>
        <a:p>
          <a:endParaRPr lang="ru-RU"/>
        </a:p>
      </dgm:t>
    </dgm:pt>
    <dgm:pt modelId="{975A843F-5413-4D3F-99E8-BEBBF4595D55}" type="pres">
      <dgm:prSet presAssocID="{894B5616-8A62-4377-AC6F-657FDE6E1A56}" presName="Name0" presStyleCnt="0">
        <dgm:presLayoutVars>
          <dgm:dir/>
          <dgm:resizeHandles val="exact"/>
        </dgm:presLayoutVars>
      </dgm:prSet>
      <dgm:spPr/>
    </dgm:pt>
    <dgm:pt modelId="{F9373995-516D-40F9-B4F8-B13ED7859AA0}" type="pres">
      <dgm:prSet presAssocID="{8B246A7A-CE0F-4FDA-8EC8-4E4CD19974CD}" presName="parTxOnly" presStyleLbl="node1" presStyleIdx="0" presStyleCnt="3">
        <dgm:presLayoutVars>
          <dgm:bulletEnabled val="1"/>
        </dgm:presLayoutVars>
      </dgm:prSet>
      <dgm:spPr/>
    </dgm:pt>
    <dgm:pt modelId="{5BACA673-BCF9-44A4-BBD0-AE8E8D6FFDDF}" type="pres">
      <dgm:prSet presAssocID="{F63783CE-7842-4A5F-804D-19AADF767C89}" presName="parSpace" presStyleCnt="0"/>
      <dgm:spPr/>
    </dgm:pt>
    <dgm:pt modelId="{6717510E-5B6F-4794-A4A4-1C2FA2D1C94D}" type="pres">
      <dgm:prSet presAssocID="{8EEE0A68-9862-4764-A180-C8ED7DD4EA2F}" presName="parTxOnly" presStyleLbl="node1" presStyleIdx="1" presStyleCnt="3">
        <dgm:presLayoutVars>
          <dgm:bulletEnabled val="1"/>
        </dgm:presLayoutVars>
      </dgm:prSet>
      <dgm:spPr/>
    </dgm:pt>
    <dgm:pt modelId="{157AFC31-839B-441A-B650-2BFE7DA1E089}" type="pres">
      <dgm:prSet presAssocID="{21EB12E1-62CB-4FD1-9450-38F15F3F31E9}" presName="parSpace" presStyleCnt="0"/>
      <dgm:spPr/>
    </dgm:pt>
    <dgm:pt modelId="{B384EA17-EF12-45E1-9D40-04B004437438}" type="pres">
      <dgm:prSet presAssocID="{1096BE90-A048-4D35-B764-392B7CBA774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BB3D01-D2D4-4930-8551-17C6D727F478}" type="presOf" srcId="{1096BE90-A048-4D35-B764-392B7CBA774F}" destId="{B384EA17-EF12-45E1-9D40-04B004437438}" srcOrd="0" destOrd="0" presId="urn:microsoft.com/office/officeart/2005/8/layout/hChevron3"/>
    <dgm:cxn modelId="{B478C319-3BE4-4BA2-876A-F9090F0A3113}" type="presOf" srcId="{894B5616-8A62-4377-AC6F-657FDE6E1A56}" destId="{975A843F-5413-4D3F-99E8-BEBBF4595D55}" srcOrd="0" destOrd="0" presId="urn:microsoft.com/office/officeart/2005/8/layout/hChevron3"/>
    <dgm:cxn modelId="{8D607D1F-5619-49EB-83F5-2DFD2E7E98F9}" type="presOf" srcId="{8EEE0A68-9862-4764-A180-C8ED7DD4EA2F}" destId="{6717510E-5B6F-4794-A4A4-1C2FA2D1C94D}" srcOrd="0" destOrd="0" presId="urn:microsoft.com/office/officeart/2005/8/layout/hChevron3"/>
    <dgm:cxn modelId="{E6054C72-3E10-43B2-AF58-E21A5EC4273E}" srcId="{894B5616-8A62-4377-AC6F-657FDE6E1A56}" destId="{1096BE90-A048-4D35-B764-392B7CBA774F}" srcOrd="2" destOrd="0" parTransId="{2AB14056-1C5A-4F6C-ABE0-C199DE4C22BE}" sibTransId="{9EF4D49C-AC68-481D-98BA-523113FF57A3}"/>
    <dgm:cxn modelId="{641C1A58-0652-420F-AD02-2506D16C470A}" srcId="{894B5616-8A62-4377-AC6F-657FDE6E1A56}" destId="{8EEE0A68-9862-4764-A180-C8ED7DD4EA2F}" srcOrd="1" destOrd="0" parTransId="{98AA8521-20DE-49FD-AC0D-3ECD87B9EBBB}" sibTransId="{21EB12E1-62CB-4FD1-9450-38F15F3F31E9}"/>
    <dgm:cxn modelId="{C740CDC0-65B2-4B30-A7D6-664393F58394}" srcId="{894B5616-8A62-4377-AC6F-657FDE6E1A56}" destId="{8B246A7A-CE0F-4FDA-8EC8-4E4CD19974CD}" srcOrd="0" destOrd="0" parTransId="{1B9C54D0-1CE0-4C37-AE50-6DE65E99F9DB}" sibTransId="{F63783CE-7842-4A5F-804D-19AADF767C89}"/>
    <dgm:cxn modelId="{2EDB78F6-81C1-43FD-9145-A85149796BDF}" type="presOf" srcId="{8B246A7A-CE0F-4FDA-8EC8-4E4CD19974CD}" destId="{F9373995-516D-40F9-B4F8-B13ED7859AA0}" srcOrd="0" destOrd="0" presId="urn:microsoft.com/office/officeart/2005/8/layout/hChevron3"/>
    <dgm:cxn modelId="{2EAE723A-C6A6-4925-A400-B9520B20A01E}" type="presParOf" srcId="{975A843F-5413-4D3F-99E8-BEBBF4595D55}" destId="{F9373995-516D-40F9-B4F8-B13ED7859AA0}" srcOrd="0" destOrd="0" presId="urn:microsoft.com/office/officeart/2005/8/layout/hChevron3"/>
    <dgm:cxn modelId="{BD381615-B9A9-42C1-8EBA-424EFC7EF0EB}" type="presParOf" srcId="{975A843F-5413-4D3F-99E8-BEBBF4595D55}" destId="{5BACA673-BCF9-44A4-BBD0-AE8E8D6FFDDF}" srcOrd="1" destOrd="0" presId="urn:microsoft.com/office/officeart/2005/8/layout/hChevron3"/>
    <dgm:cxn modelId="{21743F00-3CA8-4ECA-A1EF-00321B247877}" type="presParOf" srcId="{975A843F-5413-4D3F-99E8-BEBBF4595D55}" destId="{6717510E-5B6F-4794-A4A4-1C2FA2D1C94D}" srcOrd="2" destOrd="0" presId="urn:microsoft.com/office/officeart/2005/8/layout/hChevron3"/>
    <dgm:cxn modelId="{B7BD1E2A-66D2-470D-B8C8-23E22B970251}" type="presParOf" srcId="{975A843F-5413-4D3F-99E8-BEBBF4595D55}" destId="{157AFC31-839B-441A-B650-2BFE7DA1E089}" srcOrd="3" destOrd="0" presId="urn:microsoft.com/office/officeart/2005/8/layout/hChevron3"/>
    <dgm:cxn modelId="{1669DD41-B961-4969-9D3E-151AFB636FA5}" type="presParOf" srcId="{975A843F-5413-4D3F-99E8-BEBBF4595D55}" destId="{B384EA17-EF12-45E1-9D40-04B00443743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962C39-9169-4793-AFE5-6AA7BDA9045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5A0E87-38B4-498F-8C77-9689556F74C3}">
      <dgm:prSet custT="1"/>
      <dgm:spPr/>
      <dgm:t>
        <a:bodyPr/>
        <a:lstStyle/>
        <a:p>
          <a:pPr rtl="0"/>
          <a:r>
            <a:rPr lang="ru-RU" sz="3600"/>
            <a:t>Ожидание 1</a:t>
          </a:r>
        </a:p>
      </dgm:t>
    </dgm:pt>
    <dgm:pt modelId="{75267579-192C-4F1E-8C15-4759E7525D5E}" type="parTrans" cxnId="{53BF0017-0CE1-4F8A-B6D7-141D14C1E4FA}">
      <dgm:prSet/>
      <dgm:spPr/>
      <dgm:t>
        <a:bodyPr/>
        <a:lstStyle/>
        <a:p>
          <a:endParaRPr lang="ru-RU" sz="1400"/>
        </a:p>
      </dgm:t>
    </dgm:pt>
    <dgm:pt modelId="{FB2703DA-0D10-4D78-BDFC-E0C38C2E9CA4}" type="sibTrans" cxnId="{53BF0017-0CE1-4F8A-B6D7-141D14C1E4FA}">
      <dgm:prSet/>
      <dgm:spPr/>
      <dgm:t>
        <a:bodyPr/>
        <a:lstStyle/>
        <a:p>
          <a:endParaRPr lang="ru-RU" sz="1400"/>
        </a:p>
      </dgm:t>
    </dgm:pt>
    <dgm:pt modelId="{1FA771DF-DC28-4764-A1D7-D106EF5A8CDB}">
      <dgm:prSet custT="1"/>
      <dgm:spPr/>
      <dgm:t>
        <a:bodyPr/>
        <a:lstStyle/>
        <a:p>
          <a:pPr rtl="0"/>
          <a:r>
            <a:rPr lang="ru-RU" sz="2400" dirty="0"/>
            <a:t>Я хочу получать удовольствие от работы</a:t>
          </a:r>
        </a:p>
      </dgm:t>
    </dgm:pt>
    <dgm:pt modelId="{DE98C7D1-AB80-40E3-A007-DE46CA61B135}" type="parTrans" cxnId="{663A315B-9DFF-4629-9675-121BA6C83F19}">
      <dgm:prSet/>
      <dgm:spPr/>
      <dgm:t>
        <a:bodyPr/>
        <a:lstStyle/>
        <a:p>
          <a:endParaRPr lang="ru-RU" sz="1400"/>
        </a:p>
      </dgm:t>
    </dgm:pt>
    <dgm:pt modelId="{E5B0F931-4C11-4D2A-9506-A45B320119B3}" type="sibTrans" cxnId="{663A315B-9DFF-4629-9675-121BA6C83F19}">
      <dgm:prSet/>
      <dgm:spPr/>
      <dgm:t>
        <a:bodyPr/>
        <a:lstStyle/>
        <a:p>
          <a:endParaRPr lang="ru-RU" sz="1400"/>
        </a:p>
      </dgm:t>
    </dgm:pt>
    <dgm:pt modelId="{4CEE0083-98F6-4C2B-A477-190BD979AD5B}">
      <dgm:prSet custT="1"/>
      <dgm:spPr/>
      <dgm:t>
        <a:bodyPr/>
        <a:lstStyle/>
        <a:p>
          <a:pPr rtl="0"/>
          <a:r>
            <a:rPr lang="ru-RU" sz="3600"/>
            <a:t>Ожидание 2</a:t>
          </a:r>
        </a:p>
      </dgm:t>
    </dgm:pt>
    <dgm:pt modelId="{0605B4C4-BFF4-42D8-AE9A-BAA3B0BF97E4}" type="parTrans" cxnId="{BC5F3394-F3FE-4B89-8E99-2314D783B03B}">
      <dgm:prSet/>
      <dgm:spPr/>
      <dgm:t>
        <a:bodyPr/>
        <a:lstStyle/>
        <a:p>
          <a:endParaRPr lang="ru-RU" sz="1400"/>
        </a:p>
      </dgm:t>
    </dgm:pt>
    <dgm:pt modelId="{C569652F-521C-4B24-A31B-D3270CAF84BA}" type="sibTrans" cxnId="{BC5F3394-F3FE-4B89-8E99-2314D783B03B}">
      <dgm:prSet/>
      <dgm:spPr/>
      <dgm:t>
        <a:bodyPr/>
        <a:lstStyle/>
        <a:p>
          <a:endParaRPr lang="ru-RU" sz="1400"/>
        </a:p>
      </dgm:t>
    </dgm:pt>
    <dgm:pt modelId="{5A627435-3F80-4872-8242-9BB69E9FEBCA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2400" dirty="0"/>
            <a:t>Я хочу знать, что происходит в моей школе</a:t>
          </a:r>
        </a:p>
      </dgm:t>
    </dgm:pt>
    <dgm:pt modelId="{C2078D1D-7738-45EF-B88C-84C57DAD3B6F}" type="parTrans" cxnId="{CC7A052C-6197-4ED5-BF9C-1B8C9D2D60E5}">
      <dgm:prSet/>
      <dgm:spPr/>
      <dgm:t>
        <a:bodyPr/>
        <a:lstStyle/>
        <a:p>
          <a:endParaRPr lang="ru-RU" sz="1400"/>
        </a:p>
      </dgm:t>
    </dgm:pt>
    <dgm:pt modelId="{21FA9D7F-8F62-43AB-B46A-493C55B1097D}" type="sibTrans" cxnId="{CC7A052C-6197-4ED5-BF9C-1B8C9D2D60E5}">
      <dgm:prSet/>
      <dgm:spPr/>
      <dgm:t>
        <a:bodyPr/>
        <a:lstStyle/>
        <a:p>
          <a:endParaRPr lang="ru-RU" sz="1400"/>
        </a:p>
      </dgm:t>
    </dgm:pt>
    <dgm:pt modelId="{88FD0A2E-EC66-4008-BC30-756CDA3AACAA}">
      <dgm:prSet custT="1"/>
      <dgm:spPr/>
      <dgm:t>
        <a:bodyPr/>
        <a:lstStyle/>
        <a:p>
          <a:pPr rtl="0"/>
          <a:r>
            <a:rPr lang="ru-RU" sz="3600"/>
            <a:t>Ожидание 3</a:t>
          </a:r>
        </a:p>
      </dgm:t>
    </dgm:pt>
    <dgm:pt modelId="{40BC7D51-A726-4006-B065-DB5B1954B9B3}" type="parTrans" cxnId="{E56B0D18-D37A-457F-9CBF-B36E845F7942}">
      <dgm:prSet/>
      <dgm:spPr/>
      <dgm:t>
        <a:bodyPr/>
        <a:lstStyle/>
        <a:p>
          <a:endParaRPr lang="ru-RU" sz="1400"/>
        </a:p>
      </dgm:t>
    </dgm:pt>
    <dgm:pt modelId="{0BA7B88A-60EA-4379-97E6-7EE9C64F9384}" type="sibTrans" cxnId="{E56B0D18-D37A-457F-9CBF-B36E845F7942}">
      <dgm:prSet/>
      <dgm:spPr/>
      <dgm:t>
        <a:bodyPr/>
        <a:lstStyle/>
        <a:p>
          <a:endParaRPr lang="ru-RU" sz="1400"/>
        </a:p>
      </dgm:t>
    </dgm:pt>
    <dgm:pt modelId="{0CAC62E1-355B-42A8-AB23-A99DA40CD092}">
      <dgm:prSet custT="1"/>
      <dgm:spPr/>
      <dgm:t>
        <a:bodyPr/>
        <a:lstStyle/>
        <a:p>
          <a:pPr rtl="0"/>
          <a:r>
            <a:rPr lang="ru-RU" sz="2400" dirty="0"/>
            <a:t>Я хочу понимать, что происходит и почему</a:t>
          </a:r>
        </a:p>
      </dgm:t>
    </dgm:pt>
    <dgm:pt modelId="{149593C1-CC67-4AC2-B029-258DF9BC812E}" type="parTrans" cxnId="{D0F70569-7E31-40F6-B08F-2123FB98FA79}">
      <dgm:prSet/>
      <dgm:spPr/>
      <dgm:t>
        <a:bodyPr/>
        <a:lstStyle/>
        <a:p>
          <a:endParaRPr lang="ru-RU" sz="1400"/>
        </a:p>
      </dgm:t>
    </dgm:pt>
    <dgm:pt modelId="{26913F0D-2DF7-4E66-AB15-FF0B83791397}" type="sibTrans" cxnId="{D0F70569-7E31-40F6-B08F-2123FB98FA79}">
      <dgm:prSet/>
      <dgm:spPr/>
      <dgm:t>
        <a:bodyPr/>
        <a:lstStyle/>
        <a:p>
          <a:endParaRPr lang="ru-RU" sz="1400"/>
        </a:p>
      </dgm:t>
    </dgm:pt>
    <dgm:pt modelId="{F3932391-8978-4F52-AE18-4A19FC9D4D8A}" type="pres">
      <dgm:prSet presAssocID="{FD962C39-9169-4793-AFE5-6AA7BDA904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6F4EB5-60A7-4289-A5AB-4CABB35AA8B3}" type="pres">
      <dgm:prSet presAssocID="{665A0E87-38B4-498F-8C77-9689556F74C3}" presName="root" presStyleCnt="0"/>
      <dgm:spPr/>
    </dgm:pt>
    <dgm:pt modelId="{E1D7164B-3256-4755-9DBC-739E0ED4615E}" type="pres">
      <dgm:prSet presAssocID="{665A0E87-38B4-498F-8C77-9689556F74C3}" presName="rootComposite" presStyleCnt="0"/>
      <dgm:spPr/>
    </dgm:pt>
    <dgm:pt modelId="{D37B35BE-0390-4D11-89C0-6A85AB165B54}" type="pres">
      <dgm:prSet presAssocID="{665A0E87-38B4-498F-8C77-9689556F74C3}" presName="rootText" presStyleLbl="node1" presStyleIdx="0" presStyleCnt="3"/>
      <dgm:spPr/>
    </dgm:pt>
    <dgm:pt modelId="{CD0A826C-3994-46C8-B623-E57E6FBD77AD}" type="pres">
      <dgm:prSet presAssocID="{665A0E87-38B4-498F-8C77-9689556F74C3}" presName="rootConnector" presStyleLbl="node1" presStyleIdx="0" presStyleCnt="3"/>
      <dgm:spPr/>
    </dgm:pt>
    <dgm:pt modelId="{A4A22F8F-4BFB-4375-9597-E6D1922BE0F3}" type="pres">
      <dgm:prSet presAssocID="{665A0E87-38B4-498F-8C77-9689556F74C3}" presName="childShape" presStyleCnt="0"/>
      <dgm:spPr/>
    </dgm:pt>
    <dgm:pt modelId="{4957218C-7080-4F89-80FC-B30226C0514B}" type="pres">
      <dgm:prSet presAssocID="{DE98C7D1-AB80-40E3-A007-DE46CA61B135}" presName="Name13" presStyleLbl="parChTrans1D2" presStyleIdx="0" presStyleCnt="3"/>
      <dgm:spPr/>
    </dgm:pt>
    <dgm:pt modelId="{B846991C-6591-406A-9B6F-45873040D429}" type="pres">
      <dgm:prSet presAssocID="{1FA771DF-DC28-4764-A1D7-D106EF5A8CDB}" presName="childText" presStyleLbl="bgAcc1" presStyleIdx="0" presStyleCnt="3">
        <dgm:presLayoutVars>
          <dgm:bulletEnabled val="1"/>
        </dgm:presLayoutVars>
      </dgm:prSet>
      <dgm:spPr/>
    </dgm:pt>
    <dgm:pt modelId="{91F6EECB-6A3F-4641-956F-AF0CC8D8D13B}" type="pres">
      <dgm:prSet presAssocID="{4CEE0083-98F6-4C2B-A477-190BD979AD5B}" presName="root" presStyleCnt="0"/>
      <dgm:spPr/>
    </dgm:pt>
    <dgm:pt modelId="{AB5B85E5-B2A7-45D1-B7F0-4900E886A3E1}" type="pres">
      <dgm:prSet presAssocID="{4CEE0083-98F6-4C2B-A477-190BD979AD5B}" presName="rootComposite" presStyleCnt="0"/>
      <dgm:spPr/>
    </dgm:pt>
    <dgm:pt modelId="{A0EEF54A-3EAC-4A72-948B-ACFF04EA294C}" type="pres">
      <dgm:prSet presAssocID="{4CEE0083-98F6-4C2B-A477-190BD979AD5B}" presName="rootText" presStyleLbl="node1" presStyleIdx="1" presStyleCnt="3"/>
      <dgm:spPr/>
    </dgm:pt>
    <dgm:pt modelId="{2732A101-0C75-438F-A3B4-93B6E006D69A}" type="pres">
      <dgm:prSet presAssocID="{4CEE0083-98F6-4C2B-A477-190BD979AD5B}" presName="rootConnector" presStyleLbl="node1" presStyleIdx="1" presStyleCnt="3"/>
      <dgm:spPr/>
    </dgm:pt>
    <dgm:pt modelId="{5D53148A-3433-4E73-9DD3-154BE625364C}" type="pres">
      <dgm:prSet presAssocID="{4CEE0083-98F6-4C2B-A477-190BD979AD5B}" presName="childShape" presStyleCnt="0"/>
      <dgm:spPr/>
    </dgm:pt>
    <dgm:pt modelId="{97961A21-F922-406F-A2BF-456C6142BE11}" type="pres">
      <dgm:prSet presAssocID="{C2078D1D-7738-45EF-B88C-84C57DAD3B6F}" presName="Name13" presStyleLbl="parChTrans1D2" presStyleIdx="1" presStyleCnt="3"/>
      <dgm:spPr/>
    </dgm:pt>
    <dgm:pt modelId="{155B182A-DA3F-4925-A01F-A4ED91AD7829}" type="pres">
      <dgm:prSet presAssocID="{5A627435-3F80-4872-8242-9BB69E9FEBCA}" presName="childText" presStyleLbl="bgAcc1" presStyleIdx="1" presStyleCnt="3">
        <dgm:presLayoutVars>
          <dgm:bulletEnabled val="1"/>
        </dgm:presLayoutVars>
      </dgm:prSet>
      <dgm:spPr/>
    </dgm:pt>
    <dgm:pt modelId="{B2F7C601-36DE-4565-A087-072FBE4F70E5}" type="pres">
      <dgm:prSet presAssocID="{88FD0A2E-EC66-4008-BC30-756CDA3AACAA}" presName="root" presStyleCnt="0"/>
      <dgm:spPr/>
    </dgm:pt>
    <dgm:pt modelId="{359CC571-7211-4CAE-9057-1C6845AA3D77}" type="pres">
      <dgm:prSet presAssocID="{88FD0A2E-EC66-4008-BC30-756CDA3AACAA}" presName="rootComposite" presStyleCnt="0"/>
      <dgm:spPr/>
    </dgm:pt>
    <dgm:pt modelId="{22616071-1F95-4AEE-83C8-5CF53DE02EB8}" type="pres">
      <dgm:prSet presAssocID="{88FD0A2E-EC66-4008-BC30-756CDA3AACAA}" presName="rootText" presStyleLbl="node1" presStyleIdx="2" presStyleCnt="3"/>
      <dgm:spPr/>
    </dgm:pt>
    <dgm:pt modelId="{F819E9F2-22DE-4DE3-AB1E-58626FC28023}" type="pres">
      <dgm:prSet presAssocID="{88FD0A2E-EC66-4008-BC30-756CDA3AACAA}" presName="rootConnector" presStyleLbl="node1" presStyleIdx="2" presStyleCnt="3"/>
      <dgm:spPr/>
    </dgm:pt>
    <dgm:pt modelId="{5B23ACAE-C676-4F6D-B62F-32041A5F3D9A}" type="pres">
      <dgm:prSet presAssocID="{88FD0A2E-EC66-4008-BC30-756CDA3AACAA}" presName="childShape" presStyleCnt="0"/>
      <dgm:spPr/>
    </dgm:pt>
    <dgm:pt modelId="{80CC083F-7810-46AB-BA86-C86C4AB4E5FF}" type="pres">
      <dgm:prSet presAssocID="{149593C1-CC67-4AC2-B029-258DF9BC812E}" presName="Name13" presStyleLbl="parChTrans1D2" presStyleIdx="2" presStyleCnt="3"/>
      <dgm:spPr/>
    </dgm:pt>
    <dgm:pt modelId="{C87B1127-56BB-4FC0-955F-972CF3198CFB}" type="pres">
      <dgm:prSet presAssocID="{0CAC62E1-355B-42A8-AB23-A99DA40CD09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5BB5CC12-6F5A-4E64-AA6A-88412A847525}" type="presOf" srcId="{5A627435-3F80-4872-8242-9BB69E9FEBCA}" destId="{155B182A-DA3F-4925-A01F-A4ED91AD7829}" srcOrd="0" destOrd="0" presId="urn:microsoft.com/office/officeart/2005/8/layout/hierarchy3"/>
    <dgm:cxn modelId="{53BF0017-0CE1-4F8A-B6D7-141D14C1E4FA}" srcId="{FD962C39-9169-4793-AFE5-6AA7BDA9045E}" destId="{665A0E87-38B4-498F-8C77-9689556F74C3}" srcOrd="0" destOrd="0" parTransId="{75267579-192C-4F1E-8C15-4759E7525D5E}" sibTransId="{FB2703DA-0D10-4D78-BDFC-E0C38C2E9CA4}"/>
    <dgm:cxn modelId="{E56B0D18-D37A-457F-9CBF-B36E845F7942}" srcId="{FD962C39-9169-4793-AFE5-6AA7BDA9045E}" destId="{88FD0A2E-EC66-4008-BC30-756CDA3AACAA}" srcOrd="2" destOrd="0" parTransId="{40BC7D51-A726-4006-B065-DB5B1954B9B3}" sibTransId="{0BA7B88A-60EA-4379-97E6-7EE9C64F9384}"/>
    <dgm:cxn modelId="{CC7A052C-6197-4ED5-BF9C-1B8C9D2D60E5}" srcId="{4CEE0083-98F6-4C2B-A477-190BD979AD5B}" destId="{5A627435-3F80-4872-8242-9BB69E9FEBCA}" srcOrd="0" destOrd="0" parTransId="{C2078D1D-7738-45EF-B88C-84C57DAD3B6F}" sibTransId="{21FA9D7F-8F62-43AB-B46A-493C55B1097D}"/>
    <dgm:cxn modelId="{5649473E-5B1D-4972-9A6D-07C20C281D93}" type="presOf" srcId="{4CEE0083-98F6-4C2B-A477-190BD979AD5B}" destId="{2732A101-0C75-438F-A3B4-93B6E006D69A}" srcOrd="1" destOrd="0" presId="urn:microsoft.com/office/officeart/2005/8/layout/hierarchy3"/>
    <dgm:cxn modelId="{663A315B-9DFF-4629-9675-121BA6C83F19}" srcId="{665A0E87-38B4-498F-8C77-9689556F74C3}" destId="{1FA771DF-DC28-4764-A1D7-D106EF5A8CDB}" srcOrd="0" destOrd="0" parTransId="{DE98C7D1-AB80-40E3-A007-DE46CA61B135}" sibTransId="{E5B0F931-4C11-4D2A-9506-A45B320119B3}"/>
    <dgm:cxn modelId="{163A8F63-3E8B-477C-80F3-52EA4345E9B0}" type="presOf" srcId="{88FD0A2E-EC66-4008-BC30-756CDA3AACAA}" destId="{F819E9F2-22DE-4DE3-AB1E-58626FC28023}" srcOrd="1" destOrd="0" presId="urn:microsoft.com/office/officeart/2005/8/layout/hierarchy3"/>
    <dgm:cxn modelId="{949EC044-9CEB-4A77-90B9-E1CD193185AD}" type="presOf" srcId="{FD962C39-9169-4793-AFE5-6AA7BDA9045E}" destId="{F3932391-8978-4F52-AE18-4A19FC9D4D8A}" srcOrd="0" destOrd="0" presId="urn:microsoft.com/office/officeart/2005/8/layout/hierarchy3"/>
    <dgm:cxn modelId="{D0F70569-7E31-40F6-B08F-2123FB98FA79}" srcId="{88FD0A2E-EC66-4008-BC30-756CDA3AACAA}" destId="{0CAC62E1-355B-42A8-AB23-A99DA40CD092}" srcOrd="0" destOrd="0" parTransId="{149593C1-CC67-4AC2-B029-258DF9BC812E}" sibTransId="{26913F0D-2DF7-4E66-AB15-FF0B83791397}"/>
    <dgm:cxn modelId="{F85B136B-BA36-418F-A16C-AB6EEB5266D8}" type="presOf" srcId="{4CEE0083-98F6-4C2B-A477-190BD979AD5B}" destId="{A0EEF54A-3EAC-4A72-948B-ACFF04EA294C}" srcOrd="0" destOrd="0" presId="urn:microsoft.com/office/officeart/2005/8/layout/hierarchy3"/>
    <dgm:cxn modelId="{C69B4453-FE68-41A6-8AEC-C1559BFA5B03}" type="presOf" srcId="{C2078D1D-7738-45EF-B88C-84C57DAD3B6F}" destId="{97961A21-F922-406F-A2BF-456C6142BE11}" srcOrd="0" destOrd="0" presId="urn:microsoft.com/office/officeart/2005/8/layout/hierarchy3"/>
    <dgm:cxn modelId="{05BDE47B-BDE4-4954-B61F-1E3FA2BB90CC}" type="presOf" srcId="{149593C1-CC67-4AC2-B029-258DF9BC812E}" destId="{80CC083F-7810-46AB-BA86-C86C4AB4E5FF}" srcOrd="0" destOrd="0" presId="urn:microsoft.com/office/officeart/2005/8/layout/hierarchy3"/>
    <dgm:cxn modelId="{0A9DED88-40A0-402F-AB5A-B2095CD9D43D}" type="presOf" srcId="{DE98C7D1-AB80-40E3-A007-DE46CA61B135}" destId="{4957218C-7080-4F89-80FC-B30226C0514B}" srcOrd="0" destOrd="0" presId="urn:microsoft.com/office/officeart/2005/8/layout/hierarchy3"/>
    <dgm:cxn modelId="{BC5F3394-F3FE-4B89-8E99-2314D783B03B}" srcId="{FD962C39-9169-4793-AFE5-6AA7BDA9045E}" destId="{4CEE0083-98F6-4C2B-A477-190BD979AD5B}" srcOrd="1" destOrd="0" parTransId="{0605B4C4-BFF4-42D8-AE9A-BAA3B0BF97E4}" sibTransId="{C569652F-521C-4B24-A31B-D3270CAF84BA}"/>
    <dgm:cxn modelId="{0D958F96-1E79-437D-AF7A-9C756CDB37CF}" type="presOf" srcId="{665A0E87-38B4-498F-8C77-9689556F74C3}" destId="{D37B35BE-0390-4D11-89C0-6A85AB165B54}" srcOrd="0" destOrd="0" presId="urn:microsoft.com/office/officeart/2005/8/layout/hierarchy3"/>
    <dgm:cxn modelId="{3BDFC0CD-80FA-43F2-A9FD-2E059EFE09F6}" type="presOf" srcId="{665A0E87-38B4-498F-8C77-9689556F74C3}" destId="{CD0A826C-3994-46C8-B623-E57E6FBD77AD}" srcOrd="1" destOrd="0" presId="urn:microsoft.com/office/officeart/2005/8/layout/hierarchy3"/>
    <dgm:cxn modelId="{A93EDDCF-0145-4384-9D3A-AD98DAF3E59C}" type="presOf" srcId="{0CAC62E1-355B-42A8-AB23-A99DA40CD092}" destId="{C87B1127-56BB-4FC0-955F-972CF3198CFB}" srcOrd="0" destOrd="0" presId="urn:microsoft.com/office/officeart/2005/8/layout/hierarchy3"/>
    <dgm:cxn modelId="{4C85C9E0-6660-4615-9666-A3FDCAB03B47}" type="presOf" srcId="{1FA771DF-DC28-4764-A1D7-D106EF5A8CDB}" destId="{B846991C-6591-406A-9B6F-45873040D429}" srcOrd="0" destOrd="0" presId="urn:microsoft.com/office/officeart/2005/8/layout/hierarchy3"/>
    <dgm:cxn modelId="{25C1A6F2-ADC5-4455-BFC6-553D8D82325B}" type="presOf" srcId="{88FD0A2E-EC66-4008-BC30-756CDA3AACAA}" destId="{22616071-1F95-4AEE-83C8-5CF53DE02EB8}" srcOrd="0" destOrd="0" presId="urn:microsoft.com/office/officeart/2005/8/layout/hierarchy3"/>
    <dgm:cxn modelId="{CB750927-E4DE-4C8F-BCB4-2E91C7464965}" type="presParOf" srcId="{F3932391-8978-4F52-AE18-4A19FC9D4D8A}" destId="{776F4EB5-60A7-4289-A5AB-4CABB35AA8B3}" srcOrd="0" destOrd="0" presId="urn:microsoft.com/office/officeart/2005/8/layout/hierarchy3"/>
    <dgm:cxn modelId="{0ABA6C24-E53A-4CB7-ADA8-DD9F288E8F15}" type="presParOf" srcId="{776F4EB5-60A7-4289-A5AB-4CABB35AA8B3}" destId="{E1D7164B-3256-4755-9DBC-739E0ED4615E}" srcOrd="0" destOrd="0" presId="urn:microsoft.com/office/officeart/2005/8/layout/hierarchy3"/>
    <dgm:cxn modelId="{38C571A3-CF87-4DC4-81A8-129F6751A4FC}" type="presParOf" srcId="{E1D7164B-3256-4755-9DBC-739E0ED4615E}" destId="{D37B35BE-0390-4D11-89C0-6A85AB165B54}" srcOrd="0" destOrd="0" presId="urn:microsoft.com/office/officeart/2005/8/layout/hierarchy3"/>
    <dgm:cxn modelId="{DC273DCD-0D91-4445-A2AA-B5B3CD8AD98E}" type="presParOf" srcId="{E1D7164B-3256-4755-9DBC-739E0ED4615E}" destId="{CD0A826C-3994-46C8-B623-E57E6FBD77AD}" srcOrd="1" destOrd="0" presId="urn:microsoft.com/office/officeart/2005/8/layout/hierarchy3"/>
    <dgm:cxn modelId="{53FE751F-6D7E-4BB1-BA76-203840CD65B7}" type="presParOf" srcId="{776F4EB5-60A7-4289-A5AB-4CABB35AA8B3}" destId="{A4A22F8F-4BFB-4375-9597-E6D1922BE0F3}" srcOrd="1" destOrd="0" presId="urn:microsoft.com/office/officeart/2005/8/layout/hierarchy3"/>
    <dgm:cxn modelId="{F3FB4D14-CCE7-4D43-A519-E9A224F05ED9}" type="presParOf" srcId="{A4A22F8F-4BFB-4375-9597-E6D1922BE0F3}" destId="{4957218C-7080-4F89-80FC-B30226C0514B}" srcOrd="0" destOrd="0" presId="urn:microsoft.com/office/officeart/2005/8/layout/hierarchy3"/>
    <dgm:cxn modelId="{6D54B15D-81AA-44E1-9553-C46773DC7F69}" type="presParOf" srcId="{A4A22F8F-4BFB-4375-9597-E6D1922BE0F3}" destId="{B846991C-6591-406A-9B6F-45873040D429}" srcOrd="1" destOrd="0" presId="urn:microsoft.com/office/officeart/2005/8/layout/hierarchy3"/>
    <dgm:cxn modelId="{ED88E68E-1759-4DF9-AEC9-94F07739DFA8}" type="presParOf" srcId="{F3932391-8978-4F52-AE18-4A19FC9D4D8A}" destId="{91F6EECB-6A3F-4641-956F-AF0CC8D8D13B}" srcOrd="1" destOrd="0" presId="urn:microsoft.com/office/officeart/2005/8/layout/hierarchy3"/>
    <dgm:cxn modelId="{66E84F48-C008-4DB8-8522-EFC811581D2E}" type="presParOf" srcId="{91F6EECB-6A3F-4641-956F-AF0CC8D8D13B}" destId="{AB5B85E5-B2A7-45D1-B7F0-4900E886A3E1}" srcOrd="0" destOrd="0" presId="urn:microsoft.com/office/officeart/2005/8/layout/hierarchy3"/>
    <dgm:cxn modelId="{BC85123D-928C-4E37-8A60-28B54B586970}" type="presParOf" srcId="{AB5B85E5-B2A7-45D1-B7F0-4900E886A3E1}" destId="{A0EEF54A-3EAC-4A72-948B-ACFF04EA294C}" srcOrd="0" destOrd="0" presId="urn:microsoft.com/office/officeart/2005/8/layout/hierarchy3"/>
    <dgm:cxn modelId="{89A09799-13AC-4E86-88F7-FC9BC6409F0C}" type="presParOf" srcId="{AB5B85E5-B2A7-45D1-B7F0-4900E886A3E1}" destId="{2732A101-0C75-438F-A3B4-93B6E006D69A}" srcOrd="1" destOrd="0" presId="urn:microsoft.com/office/officeart/2005/8/layout/hierarchy3"/>
    <dgm:cxn modelId="{43D87150-F4D9-4DAF-B2E5-341321EC0FE7}" type="presParOf" srcId="{91F6EECB-6A3F-4641-956F-AF0CC8D8D13B}" destId="{5D53148A-3433-4E73-9DD3-154BE625364C}" srcOrd="1" destOrd="0" presId="urn:microsoft.com/office/officeart/2005/8/layout/hierarchy3"/>
    <dgm:cxn modelId="{E0FA86BF-6B9D-4EB9-A22C-7054ABCC5AAE}" type="presParOf" srcId="{5D53148A-3433-4E73-9DD3-154BE625364C}" destId="{97961A21-F922-406F-A2BF-456C6142BE11}" srcOrd="0" destOrd="0" presId="urn:microsoft.com/office/officeart/2005/8/layout/hierarchy3"/>
    <dgm:cxn modelId="{2AE36AE0-59D6-4C95-A3F3-044C12D847A8}" type="presParOf" srcId="{5D53148A-3433-4E73-9DD3-154BE625364C}" destId="{155B182A-DA3F-4925-A01F-A4ED91AD7829}" srcOrd="1" destOrd="0" presId="urn:microsoft.com/office/officeart/2005/8/layout/hierarchy3"/>
    <dgm:cxn modelId="{1C81A101-A6B4-4732-997A-7E3F41394E53}" type="presParOf" srcId="{F3932391-8978-4F52-AE18-4A19FC9D4D8A}" destId="{B2F7C601-36DE-4565-A087-072FBE4F70E5}" srcOrd="2" destOrd="0" presId="urn:microsoft.com/office/officeart/2005/8/layout/hierarchy3"/>
    <dgm:cxn modelId="{A72EDD9C-9A91-40BA-842E-08290EF6B546}" type="presParOf" srcId="{B2F7C601-36DE-4565-A087-072FBE4F70E5}" destId="{359CC571-7211-4CAE-9057-1C6845AA3D77}" srcOrd="0" destOrd="0" presId="urn:microsoft.com/office/officeart/2005/8/layout/hierarchy3"/>
    <dgm:cxn modelId="{EB0601E7-0CF5-44EB-AE62-5568E29FF242}" type="presParOf" srcId="{359CC571-7211-4CAE-9057-1C6845AA3D77}" destId="{22616071-1F95-4AEE-83C8-5CF53DE02EB8}" srcOrd="0" destOrd="0" presId="urn:microsoft.com/office/officeart/2005/8/layout/hierarchy3"/>
    <dgm:cxn modelId="{BD6860CF-50E5-4E3B-8EAC-B7E9EC68518E}" type="presParOf" srcId="{359CC571-7211-4CAE-9057-1C6845AA3D77}" destId="{F819E9F2-22DE-4DE3-AB1E-58626FC28023}" srcOrd="1" destOrd="0" presId="urn:microsoft.com/office/officeart/2005/8/layout/hierarchy3"/>
    <dgm:cxn modelId="{7C6D6044-4EE3-47DA-A832-FA0773588E3F}" type="presParOf" srcId="{B2F7C601-36DE-4565-A087-072FBE4F70E5}" destId="{5B23ACAE-C676-4F6D-B62F-32041A5F3D9A}" srcOrd="1" destOrd="0" presId="urn:microsoft.com/office/officeart/2005/8/layout/hierarchy3"/>
    <dgm:cxn modelId="{3ED964F6-3EF4-4550-99AD-8CD7793D9F24}" type="presParOf" srcId="{5B23ACAE-C676-4F6D-B62F-32041A5F3D9A}" destId="{80CC083F-7810-46AB-BA86-C86C4AB4E5FF}" srcOrd="0" destOrd="0" presId="urn:microsoft.com/office/officeart/2005/8/layout/hierarchy3"/>
    <dgm:cxn modelId="{FF7E9239-7610-43F2-8DEB-97434A6A3BC6}" type="presParOf" srcId="{5B23ACAE-C676-4F6D-B62F-32041A5F3D9A}" destId="{C87B1127-56BB-4FC0-955F-972CF3198CF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DCFE7-ACBE-40EB-9FC4-8401CC47443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24B3AE3-1005-49F8-AFA2-42BCD71402CF}">
      <dgm:prSet/>
      <dgm:spPr/>
      <dgm:t>
        <a:bodyPr/>
        <a:lstStyle/>
        <a:p>
          <a:pPr rtl="0"/>
          <a:r>
            <a:rPr lang="ru-RU" dirty="0"/>
            <a:t>Получать удовольствие от постановки сложных задач</a:t>
          </a:r>
        </a:p>
      </dgm:t>
    </dgm:pt>
    <dgm:pt modelId="{E3B88C2A-CEE2-4725-B92B-8160A72EFDC1}" type="parTrans" cxnId="{5A6EFC14-F9F7-4286-8F3C-9F7E5569573E}">
      <dgm:prSet/>
      <dgm:spPr/>
      <dgm:t>
        <a:bodyPr/>
        <a:lstStyle/>
        <a:p>
          <a:endParaRPr lang="ru-RU"/>
        </a:p>
      </dgm:t>
    </dgm:pt>
    <dgm:pt modelId="{8524B21B-C327-4E0C-9484-4439A680A77D}" type="sibTrans" cxnId="{5A6EFC14-F9F7-4286-8F3C-9F7E5569573E}">
      <dgm:prSet/>
      <dgm:spPr/>
      <dgm:t>
        <a:bodyPr/>
        <a:lstStyle/>
        <a:p>
          <a:endParaRPr lang="ru-RU"/>
        </a:p>
      </dgm:t>
    </dgm:pt>
    <dgm:pt modelId="{A59FFF2E-5F88-44BE-A778-6C55F4DA32AF}">
      <dgm:prSet/>
      <dgm:spPr/>
      <dgm:t>
        <a:bodyPr/>
        <a:lstStyle/>
        <a:p>
          <a:pPr rtl="0"/>
          <a:r>
            <a:rPr lang="ru-RU"/>
            <a:t>Общаться с другими людьми</a:t>
          </a:r>
        </a:p>
      </dgm:t>
    </dgm:pt>
    <dgm:pt modelId="{CCEC0014-18F5-4F3B-A128-8FD9843CA6D2}" type="parTrans" cxnId="{D2C59BAA-0633-4D91-85B7-3521E236EC94}">
      <dgm:prSet/>
      <dgm:spPr/>
      <dgm:t>
        <a:bodyPr/>
        <a:lstStyle/>
        <a:p>
          <a:endParaRPr lang="ru-RU"/>
        </a:p>
      </dgm:t>
    </dgm:pt>
    <dgm:pt modelId="{BB60E25D-1F80-4185-B02A-FF2AA8470226}" type="sibTrans" cxnId="{D2C59BAA-0633-4D91-85B7-3521E236EC94}">
      <dgm:prSet/>
      <dgm:spPr/>
      <dgm:t>
        <a:bodyPr/>
        <a:lstStyle/>
        <a:p>
          <a:endParaRPr lang="ru-RU"/>
        </a:p>
      </dgm:t>
    </dgm:pt>
    <dgm:pt modelId="{0E411165-3AA9-485F-B274-34FE2627FFA0}">
      <dgm:prSet/>
      <dgm:spPr/>
      <dgm:t>
        <a:bodyPr/>
        <a:lstStyle/>
        <a:p>
          <a:pPr rtl="0"/>
          <a:r>
            <a:rPr lang="ru-RU"/>
            <a:t>Расширять свой кругозор</a:t>
          </a:r>
        </a:p>
      </dgm:t>
    </dgm:pt>
    <dgm:pt modelId="{4979B489-2259-489F-B392-0680D72E5D45}" type="parTrans" cxnId="{C9C7DC81-1FD0-4A2F-8623-6CA34AAEE47C}">
      <dgm:prSet/>
      <dgm:spPr/>
      <dgm:t>
        <a:bodyPr/>
        <a:lstStyle/>
        <a:p>
          <a:endParaRPr lang="ru-RU"/>
        </a:p>
      </dgm:t>
    </dgm:pt>
    <dgm:pt modelId="{0BFB417A-34B8-414F-86A4-27F66FB51001}" type="sibTrans" cxnId="{C9C7DC81-1FD0-4A2F-8623-6CA34AAEE47C}">
      <dgm:prSet/>
      <dgm:spPr/>
      <dgm:t>
        <a:bodyPr/>
        <a:lstStyle/>
        <a:p>
          <a:endParaRPr lang="ru-RU"/>
        </a:p>
      </dgm:t>
    </dgm:pt>
    <dgm:pt modelId="{C18854D4-F9F5-4B48-9B15-627F9BE362C8}" type="pres">
      <dgm:prSet presAssocID="{09BDCFE7-ACBE-40EB-9FC4-8401CC474434}" presName="linear" presStyleCnt="0">
        <dgm:presLayoutVars>
          <dgm:dir/>
          <dgm:animLvl val="lvl"/>
          <dgm:resizeHandles val="exact"/>
        </dgm:presLayoutVars>
      </dgm:prSet>
      <dgm:spPr/>
    </dgm:pt>
    <dgm:pt modelId="{B5D4E6F6-B801-4B89-8DC0-797E77EA1FBA}" type="pres">
      <dgm:prSet presAssocID="{924B3AE3-1005-49F8-AFA2-42BCD71402CF}" presName="parentLin" presStyleCnt="0"/>
      <dgm:spPr/>
    </dgm:pt>
    <dgm:pt modelId="{C8B4F29A-5EC3-49A1-AD45-1344F3CA1A95}" type="pres">
      <dgm:prSet presAssocID="{924B3AE3-1005-49F8-AFA2-42BCD71402CF}" presName="parentLeftMargin" presStyleLbl="node1" presStyleIdx="0" presStyleCnt="3"/>
      <dgm:spPr/>
    </dgm:pt>
    <dgm:pt modelId="{0EBAEE66-9BAA-4AEE-9D66-5574C8301446}" type="pres">
      <dgm:prSet presAssocID="{924B3AE3-1005-49F8-AFA2-42BCD71402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02B5F-E580-49C6-A7C6-C65011286D0C}" type="pres">
      <dgm:prSet presAssocID="{924B3AE3-1005-49F8-AFA2-42BCD71402CF}" presName="negativeSpace" presStyleCnt="0"/>
      <dgm:spPr/>
    </dgm:pt>
    <dgm:pt modelId="{D0E52EC4-8C83-43A6-ACB4-637B5ED4FC0F}" type="pres">
      <dgm:prSet presAssocID="{924B3AE3-1005-49F8-AFA2-42BCD71402CF}" presName="childText" presStyleLbl="conFgAcc1" presStyleIdx="0" presStyleCnt="3">
        <dgm:presLayoutVars>
          <dgm:bulletEnabled val="1"/>
        </dgm:presLayoutVars>
      </dgm:prSet>
      <dgm:spPr/>
    </dgm:pt>
    <dgm:pt modelId="{676CEBE4-1942-45DF-ABC8-3512052B9837}" type="pres">
      <dgm:prSet presAssocID="{8524B21B-C327-4E0C-9484-4439A680A77D}" presName="spaceBetweenRectangles" presStyleCnt="0"/>
      <dgm:spPr/>
    </dgm:pt>
    <dgm:pt modelId="{A3646892-EEBC-4CF6-B38E-0A6D706A68E7}" type="pres">
      <dgm:prSet presAssocID="{A59FFF2E-5F88-44BE-A778-6C55F4DA32AF}" presName="parentLin" presStyleCnt="0"/>
      <dgm:spPr/>
    </dgm:pt>
    <dgm:pt modelId="{FA624A54-0DC1-4F90-AEA9-4F054F0F808A}" type="pres">
      <dgm:prSet presAssocID="{A59FFF2E-5F88-44BE-A778-6C55F4DA32AF}" presName="parentLeftMargin" presStyleLbl="node1" presStyleIdx="0" presStyleCnt="3"/>
      <dgm:spPr/>
    </dgm:pt>
    <dgm:pt modelId="{E0141A7F-0BA5-4ECD-AB08-5D55324ABA34}" type="pres">
      <dgm:prSet presAssocID="{A59FFF2E-5F88-44BE-A778-6C55F4DA3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56E38E-42A1-4130-AE5B-998CA7621CF2}" type="pres">
      <dgm:prSet presAssocID="{A59FFF2E-5F88-44BE-A778-6C55F4DA32AF}" presName="negativeSpace" presStyleCnt="0"/>
      <dgm:spPr/>
    </dgm:pt>
    <dgm:pt modelId="{B992A356-1761-4BA9-A8C6-BABA8A92BBD7}" type="pres">
      <dgm:prSet presAssocID="{A59FFF2E-5F88-44BE-A778-6C55F4DA32AF}" presName="childText" presStyleLbl="conFgAcc1" presStyleIdx="1" presStyleCnt="3">
        <dgm:presLayoutVars>
          <dgm:bulletEnabled val="1"/>
        </dgm:presLayoutVars>
      </dgm:prSet>
      <dgm:spPr/>
    </dgm:pt>
    <dgm:pt modelId="{13AD6F99-7B4F-49A5-A601-092F29026A02}" type="pres">
      <dgm:prSet presAssocID="{BB60E25D-1F80-4185-B02A-FF2AA8470226}" presName="spaceBetweenRectangles" presStyleCnt="0"/>
      <dgm:spPr/>
    </dgm:pt>
    <dgm:pt modelId="{1248FD62-0994-40B7-8A3A-7D61146DCD35}" type="pres">
      <dgm:prSet presAssocID="{0E411165-3AA9-485F-B274-34FE2627FFA0}" presName="parentLin" presStyleCnt="0"/>
      <dgm:spPr/>
    </dgm:pt>
    <dgm:pt modelId="{64698B8E-8E42-46BE-865C-62238541E21F}" type="pres">
      <dgm:prSet presAssocID="{0E411165-3AA9-485F-B274-34FE2627FFA0}" presName="parentLeftMargin" presStyleLbl="node1" presStyleIdx="1" presStyleCnt="3"/>
      <dgm:spPr/>
    </dgm:pt>
    <dgm:pt modelId="{4AC9546C-A34B-48F2-962A-57383628FA8D}" type="pres">
      <dgm:prSet presAssocID="{0E411165-3AA9-485F-B274-34FE2627FF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F1DF91-7E27-4867-944A-AB0CEF6D57CC}" type="pres">
      <dgm:prSet presAssocID="{0E411165-3AA9-485F-B274-34FE2627FFA0}" presName="negativeSpace" presStyleCnt="0"/>
      <dgm:spPr/>
    </dgm:pt>
    <dgm:pt modelId="{66608A32-9512-4DBE-99F1-4A993E0CA38D}" type="pres">
      <dgm:prSet presAssocID="{0E411165-3AA9-485F-B274-34FE2627FF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6EFC14-F9F7-4286-8F3C-9F7E5569573E}" srcId="{09BDCFE7-ACBE-40EB-9FC4-8401CC474434}" destId="{924B3AE3-1005-49F8-AFA2-42BCD71402CF}" srcOrd="0" destOrd="0" parTransId="{E3B88C2A-CEE2-4725-B92B-8160A72EFDC1}" sibTransId="{8524B21B-C327-4E0C-9484-4439A680A77D}"/>
    <dgm:cxn modelId="{43B13517-47FF-44D1-8EE3-0672E0322A45}" type="presOf" srcId="{09BDCFE7-ACBE-40EB-9FC4-8401CC474434}" destId="{C18854D4-F9F5-4B48-9B15-627F9BE362C8}" srcOrd="0" destOrd="0" presId="urn:microsoft.com/office/officeart/2005/8/layout/list1"/>
    <dgm:cxn modelId="{BB7C766C-AB28-4DA0-A536-D0E1EB1ED843}" type="presOf" srcId="{A59FFF2E-5F88-44BE-A778-6C55F4DA32AF}" destId="{E0141A7F-0BA5-4ECD-AB08-5D55324ABA34}" srcOrd="1" destOrd="0" presId="urn:microsoft.com/office/officeart/2005/8/layout/list1"/>
    <dgm:cxn modelId="{C9C7DC81-1FD0-4A2F-8623-6CA34AAEE47C}" srcId="{09BDCFE7-ACBE-40EB-9FC4-8401CC474434}" destId="{0E411165-3AA9-485F-B274-34FE2627FFA0}" srcOrd="2" destOrd="0" parTransId="{4979B489-2259-489F-B392-0680D72E5D45}" sibTransId="{0BFB417A-34B8-414F-86A4-27F66FB51001}"/>
    <dgm:cxn modelId="{97702495-F461-41CB-9A8F-5EA12C026DB0}" type="presOf" srcId="{0E411165-3AA9-485F-B274-34FE2627FFA0}" destId="{4AC9546C-A34B-48F2-962A-57383628FA8D}" srcOrd="1" destOrd="0" presId="urn:microsoft.com/office/officeart/2005/8/layout/list1"/>
    <dgm:cxn modelId="{D2C59BAA-0633-4D91-85B7-3521E236EC94}" srcId="{09BDCFE7-ACBE-40EB-9FC4-8401CC474434}" destId="{A59FFF2E-5F88-44BE-A778-6C55F4DA32AF}" srcOrd="1" destOrd="0" parTransId="{CCEC0014-18F5-4F3B-A128-8FD9843CA6D2}" sibTransId="{BB60E25D-1F80-4185-B02A-FF2AA8470226}"/>
    <dgm:cxn modelId="{4D99E7B7-02C4-4E23-B68E-C4DAF8A27AC9}" type="presOf" srcId="{924B3AE3-1005-49F8-AFA2-42BCD71402CF}" destId="{0EBAEE66-9BAA-4AEE-9D66-5574C8301446}" srcOrd="1" destOrd="0" presId="urn:microsoft.com/office/officeart/2005/8/layout/list1"/>
    <dgm:cxn modelId="{80B1FDBF-3393-421A-A071-66BA2992305F}" type="presOf" srcId="{0E411165-3AA9-485F-B274-34FE2627FFA0}" destId="{64698B8E-8E42-46BE-865C-62238541E21F}" srcOrd="0" destOrd="0" presId="urn:microsoft.com/office/officeart/2005/8/layout/list1"/>
    <dgm:cxn modelId="{D30FC8C2-B2B8-4AE3-B6D0-DA1484B30F25}" type="presOf" srcId="{924B3AE3-1005-49F8-AFA2-42BCD71402CF}" destId="{C8B4F29A-5EC3-49A1-AD45-1344F3CA1A95}" srcOrd="0" destOrd="0" presId="urn:microsoft.com/office/officeart/2005/8/layout/list1"/>
    <dgm:cxn modelId="{E6D1E9DF-CDD3-4429-8AB0-3B50BB87F89F}" type="presOf" srcId="{A59FFF2E-5F88-44BE-A778-6C55F4DA32AF}" destId="{FA624A54-0DC1-4F90-AEA9-4F054F0F808A}" srcOrd="0" destOrd="0" presId="urn:microsoft.com/office/officeart/2005/8/layout/list1"/>
    <dgm:cxn modelId="{5C1AD876-C66B-4473-8E74-722EE23A735E}" type="presParOf" srcId="{C18854D4-F9F5-4B48-9B15-627F9BE362C8}" destId="{B5D4E6F6-B801-4B89-8DC0-797E77EA1FBA}" srcOrd="0" destOrd="0" presId="urn:microsoft.com/office/officeart/2005/8/layout/list1"/>
    <dgm:cxn modelId="{8868B08D-BFEA-42FA-B1AA-1F50A91A89E9}" type="presParOf" srcId="{B5D4E6F6-B801-4B89-8DC0-797E77EA1FBA}" destId="{C8B4F29A-5EC3-49A1-AD45-1344F3CA1A95}" srcOrd="0" destOrd="0" presId="urn:microsoft.com/office/officeart/2005/8/layout/list1"/>
    <dgm:cxn modelId="{C45264FA-612D-463B-AE1F-45E51E29DC49}" type="presParOf" srcId="{B5D4E6F6-B801-4B89-8DC0-797E77EA1FBA}" destId="{0EBAEE66-9BAA-4AEE-9D66-5574C8301446}" srcOrd="1" destOrd="0" presId="urn:microsoft.com/office/officeart/2005/8/layout/list1"/>
    <dgm:cxn modelId="{938C3E7F-E8D7-46DB-B4BB-A8C8791E9D02}" type="presParOf" srcId="{C18854D4-F9F5-4B48-9B15-627F9BE362C8}" destId="{48402B5F-E580-49C6-A7C6-C65011286D0C}" srcOrd="1" destOrd="0" presId="urn:microsoft.com/office/officeart/2005/8/layout/list1"/>
    <dgm:cxn modelId="{9983ACA8-6563-4C32-91E1-EAB9903E1444}" type="presParOf" srcId="{C18854D4-F9F5-4B48-9B15-627F9BE362C8}" destId="{D0E52EC4-8C83-43A6-ACB4-637B5ED4FC0F}" srcOrd="2" destOrd="0" presId="urn:microsoft.com/office/officeart/2005/8/layout/list1"/>
    <dgm:cxn modelId="{22C52D1B-0C56-461D-BB7B-607F7C5E30F9}" type="presParOf" srcId="{C18854D4-F9F5-4B48-9B15-627F9BE362C8}" destId="{676CEBE4-1942-45DF-ABC8-3512052B9837}" srcOrd="3" destOrd="0" presId="urn:microsoft.com/office/officeart/2005/8/layout/list1"/>
    <dgm:cxn modelId="{827077E4-28BE-49FA-B66F-54F3CBE54E8C}" type="presParOf" srcId="{C18854D4-F9F5-4B48-9B15-627F9BE362C8}" destId="{A3646892-EEBC-4CF6-B38E-0A6D706A68E7}" srcOrd="4" destOrd="0" presId="urn:microsoft.com/office/officeart/2005/8/layout/list1"/>
    <dgm:cxn modelId="{E34955A8-69A6-47C6-BD48-87CC58B03A16}" type="presParOf" srcId="{A3646892-EEBC-4CF6-B38E-0A6D706A68E7}" destId="{FA624A54-0DC1-4F90-AEA9-4F054F0F808A}" srcOrd="0" destOrd="0" presId="urn:microsoft.com/office/officeart/2005/8/layout/list1"/>
    <dgm:cxn modelId="{0883CF97-0234-46BE-BB7B-8F316A49F772}" type="presParOf" srcId="{A3646892-EEBC-4CF6-B38E-0A6D706A68E7}" destId="{E0141A7F-0BA5-4ECD-AB08-5D55324ABA34}" srcOrd="1" destOrd="0" presId="urn:microsoft.com/office/officeart/2005/8/layout/list1"/>
    <dgm:cxn modelId="{294D310A-B6E7-4613-BD28-6E356DDC905A}" type="presParOf" srcId="{C18854D4-F9F5-4B48-9B15-627F9BE362C8}" destId="{0556E38E-42A1-4130-AE5B-998CA7621CF2}" srcOrd="5" destOrd="0" presId="urn:microsoft.com/office/officeart/2005/8/layout/list1"/>
    <dgm:cxn modelId="{6E61E283-CA53-4629-996E-A704769CE3E6}" type="presParOf" srcId="{C18854D4-F9F5-4B48-9B15-627F9BE362C8}" destId="{B992A356-1761-4BA9-A8C6-BABA8A92BBD7}" srcOrd="6" destOrd="0" presId="urn:microsoft.com/office/officeart/2005/8/layout/list1"/>
    <dgm:cxn modelId="{20057298-2B98-4E56-8864-AEEF0CE3EEC2}" type="presParOf" srcId="{C18854D4-F9F5-4B48-9B15-627F9BE362C8}" destId="{13AD6F99-7B4F-49A5-A601-092F29026A02}" srcOrd="7" destOrd="0" presId="urn:microsoft.com/office/officeart/2005/8/layout/list1"/>
    <dgm:cxn modelId="{8F19EF44-E3DC-4268-B6C2-181927EB685B}" type="presParOf" srcId="{C18854D4-F9F5-4B48-9B15-627F9BE362C8}" destId="{1248FD62-0994-40B7-8A3A-7D61146DCD35}" srcOrd="8" destOrd="0" presId="urn:microsoft.com/office/officeart/2005/8/layout/list1"/>
    <dgm:cxn modelId="{54D89349-40F4-48B1-98BA-C6158A7E0467}" type="presParOf" srcId="{1248FD62-0994-40B7-8A3A-7D61146DCD35}" destId="{64698B8E-8E42-46BE-865C-62238541E21F}" srcOrd="0" destOrd="0" presId="urn:microsoft.com/office/officeart/2005/8/layout/list1"/>
    <dgm:cxn modelId="{FEBCFAD1-C6E9-447B-8489-6E967A0A37AC}" type="presParOf" srcId="{1248FD62-0994-40B7-8A3A-7D61146DCD35}" destId="{4AC9546C-A34B-48F2-962A-57383628FA8D}" srcOrd="1" destOrd="0" presId="urn:microsoft.com/office/officeart/2005/8/layout/list1"/>
    <dgm:cxn modelId="{64FE9158-F4E0-4F63-A218-4083566F343E}" type="presParOf" srcId="{C18854D4-F9F5-4B48-9B15-627F9BE362C8}" destId="{51F1DF91-7E27-4867-944A-AB0CEF6D57CC}" srcOrd="9" destOrd="0" presId="urn:microsoft.com/office/officeart/2005/8/layout/list1"/>
    <dgm:cxn modelId="{3AC1437D-806E-42D0-9981-FD1A72204615}" type="presParOf" srcId="{C18854D4-F9F5-4B48-9B15-627F9BE362C8}" destId="{66608A32-9512-4DBE-99F1-4A993E0CA3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E30DF4-B6EF-4186-9B0F-FC92E4D493F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B570BC9-5ED1-41F8-AD29-DA1412E1D806}">
      <dgm:prSet/>
      <dgm:spPr/>
      <dgm:t>
        <a:bodyPr/>
        <a:lstStyle/>
        <a:p>
          <a:pPr rtl="0"/>
          <a:r>
            <a:rPr lang="ru-RU"/>
            <a:t>Доверие</a:t>
          </a:r>
        </a:p>
      </dgm:t>
    </dgm:pt>
    <dgm:pt modelId="{DD6DDE4B-6BE7-4107-A903-AB4FC4717366}" type="parTrans" cxnId="{050BD269-93FF-4870-8035-2699C1619CBE}">
      <dgm:prSet/>
      <dgm:spPr/>
      <dgm:t>
        <a:bodyPr/>
        <a:lstStyle/>
        <a:p>
          <a:endParaRPr lang="ru-RU"/>
        </a:p>
      </dgm:t>
    </dgm:pt>
    <dgm:pt modelId="{9AFF0895-9828-4F63-9AB0-7F1850F6EED7}" type="sibTrans" cxnId="{050BD269-93FF-4870-8035-2699C1619CBE}">
      <dgm:prSet/>
      <dgm:spPr/>
      <dgm:t>
        <a:bodyPr/>
        <a:lstStyle/>
        <a:p>
          <a:endParaRPr lang="ru-RU"/>
        </a:p>
      </dgm:t>
    </dgm:pt>
    <dgm:pt modelId="{41DD3A3B-A897-4E0D-9842-E99DC4421ECD}">
      <dgm:prSet/>
      <dgm:spPr/>
      <dgm:t>
        <a:bodyPr/>
        <a:lstStyle/>
        <a:p>
          <a:pPr rtl="0"/>
          <a:r>
            <a:rPr lang="ru-RU" dirty="0"/>
            <a:t>Лидер должен быть откровенен, не бояться сказать «я не знаю» или «я не могу ответить на эти вопросы по следующим причинам».</a:t>
          </a:r>
        </a:p>
      </dgm:t>
    </dgm:pt>
    <dgm:pt modelId="{E7B3D58A-32E0-4371-92AD-55D328ECFDF0}" type="parTrans" cxnId="{25AA89B8-0E60-473A-9AA5-B1D741F55583}">
      <dgm:prSet/>
      <dgm:spPr/>
      <dgm:t>
        <a:bodyPr/>
        <a:lstStyle/>
        <a:p>
          <a:endParaRPr lang="ru-RU"/>
        </a:p>
      </dgm:t>
    </dgm:pt>
    <dgm:pt modelId="{BD04D887-DE07-47C9-A15C-1B7879461045}" type="sibTrans" cxnId="{25AA89B8-0E60-473A-9AA5-B1D741F55583}">
      <dgm:prSet/>
      <dgm:spPr/>
      <dgm:t>
        <a:bodyPr/>
        <a:lstStyle/>
        <a:p>
          <a:endParaRPr lang="ru-RU"/>
        </a:p>
      </dgm:t>
    </dgm:pt>
    <dgm:pt modelId="{59AB3F39-51D9-48A2-A51B-88D599E5EF11}">
      <dgm:prSet/>
      <dgm:spPr/>
      <dgm:t>
        <a:bodyPr/>
        <a:lstStyle/>
        <a:p>
          <a:pPr rtl="0"/>
          <a:r>
            <a:rPr lang="ru-RU"/>
            <a:t>Надежность</a:t>
          </a:r>
        </a:p>
      </dgm:t>
    </dgm:pt>
    <dgm:pt modelId="{1B8EE87F-52F3-4026-8413-E29F52592C79}" type="parTrans" cxnId="{491F6652-EA54-4A32-89CC-0BD1DE7C5CC2}">
      <dgm:prSet/>
      <dgm:spPr/>
      <dgm:t>
        <a:bodyPr/>
        <a:lstStyle/>
        <a:p>
          <a:endParaRPr lang="ru-RU"/>
        </a:p>
      </dgm:t>
    </dgm:pt>
    <dgm:pt modelId="{A0F305F9-7FAE-4C98-9AFE-C0E7DCEDF3DF}" type="sibTrans" cxnId="{491F6652-EA54-4A32-89CC-0BD1DE7C5CC2}">
      <dgm:prSet/>
      <dgm:spPr/>
      <dgm:t>
        <a:bodyPr/>
        <a:lstStyle/>
        <a:p>
          <a:endParaRPr lang="ru-RU"/>
        </a:p>
      </dgm:t>
    </dgm:pt>
    <dgm:pt modelId="{13A01FD2-AD6A-4667-8146-B09DA4F1A479}">
      <dgm:prSet/>
      <dgm:spPr/>
      <dgm:t>
        <a:bodyPr/>
        <a:lstStyle/>
        <a:p>
          <a:pPr rtl="0"/>
          <a:r>
            <a:rPr lang="ru-RU"/>
            <a:t>Надежность существует только тогда, когда руководитель понятен, постоянен и последователен.</a:t>
          </a:r>
        </a:p>
      </dgm:t>
    </dgm:pt>
    <dgm:pt modelId="{7AFBBB0B-7CC0-4912-B5C6-AE50BF748ECF}" type="parTrans" cxnId="{433C61B7-BD77-41A7-BEAF-9BD109B31EF3}">
      <dgm:prSet/>
      <dgm:spPr/>
      <dgm:t>
        <a:bodyPr/>
        <a:lstStyle/>
        <a:p>
          <a:endParaRPr lang="ru-RU"/>
        </a:p>
      </dgm:t>
    </dgm:pt>
    <dgm:pt modelId="{A2E5B672-246E-4C45-A6AA-BEE22E4F06D1}" type="sibTrans" cxnId="{433C61B7-BD77-41A7-BEAF-9BD109B31EF3}">
      <dgm:prSet/>
      <dgm:spPr/>
      <dgm:t>
        <a:bodyPr/>
        <a:lstStyle/>
        <a:p>
          <a:endParaRPr lang="ru-RU"/>
        </a:p>
      </dgm:t>
    </dgm:pt>
    <dgm:pt modelId="{5AF06BCC-8BC5-456F-8887-A391EDFAF82E}">
      <dgm:prSet/>
      <dgm:spPr/>
      <dgm:t>
        <a:bodyPr/>
        <a:lstStyle/>
        <a:p>
          <a:pPr rtl="0"/>
          <a:r>
            <a:rPr lang="ru-RU"/>
            <a:t>Способность быть первым</a:t>
          </a:r>
        </a:p>
      </dgm:t>
    </dgm:pt>
    <dgm:pt modelId="{1022DD10-F650-44EF-A21C-8C2DB0EC6D42}" type="parTrans" cxnId="{E4758803-2098-4F9D-ADAD-1C67DC61C93F}">
      <dgm:prSet/>
      <dgm:spPr/>
      <dgm:t>
        <a:bodyPr/>
        <a:lstStyle/>
        <a:p>
          <a:endParaRPr lang="ru-RU"/>
        </a:p>
      </dgm:t>
    </dgm:pt>
    <dgm:pt modelId="{5B74D381-4905-4570-A29B-EF080155052F}" type="sibTrans" cxnId="{E4758803-2098-4F9D-ADAD-1C67DC61C93F}">
      <dgm:prSet/>
      <dgm:spPr/>
      <dgm:t>
        <a:bodyPr/>
        <a:lstStyle/>
        <a:p>
          <a:endParaRPr lang="ru-RU"/>
        </a:p>
      </dgm:t>
    </dgm:pt>
    <dgm:pt modelId="{8767E25E-2566-4342-8752-0307B4A08EB9}">
      <dgm:prSet/>
      <dgm:spPr/>
      <dgm:t>
        <a:bodyPr/>
        <a:lstStyle/>
        <a:p>
          <a:pPr rtl="0"/>
          <a:r>
            <a:rPr lang="ru-RU"/>
            <a:t>Люди хотят работать с руководителем, который находится на пути к успеху или уже успешен в своей карьере.</a:t>
          </a:r>
        </a:p>
      </dgm:t>
    </dgm:pt>
    <dgm:pt modelId="{4AA181BD-7CD8-44DC-8154-4D8B551F76D0}" type="parTrans" cxnId="{F98E1BCB-A6B9-4E9D-8F3F-882F0902092E}">
      <dgm:prSet/>
      <dgm:spPr/>
      <dgm:t>
        <a:bodyPr/>
        <a:lstStyle/>
        <a:p>
          <a:endParaRPr lang="ru-RU"/>
        </a:p>
      </dgm:t>
    </dgm:pt>
    <dgm:pt modelId="{14BF53D7-369D-4B80-85C4-BAB05E71D42C}" type="sibTrans" cxnId="{F98E1BCB-A6B9-4E9D-8F3F-882F0902092E}">
      <dgm:prSet/>
      <dgm:spPr/>
      <dgm:t>
        <a:bodyPr/>
        <a:lstStyle/>
        <a:p>
          <a:endParaRPr lang="ru-RU"/>
        </a:p>
      </dgm:t>
    </dgm:pt>
    <dgm:pt modelId="{0B06E318-74DC-4A9E-ABE1-01D724C846C5}" type="pres">
      <dgm:prSet presAssocID="{A6E30DF4-B6EF-4186-9B0F-FC92E4D493F1}" presName="Name0" presStyleCnt="0">
        <dgm:presLayoutVars>
          <dgm:dir/>
          <dgm:animLvl val="lvl"/>
          <dgm:resizeHandles val="exact"/>
        </dgm:presLayoutVars>
      </dgm:prSet>
      <dgm:spPr/>
    </dgm:pt>
    <dgm:pt modelId="{2787D992-409B-40F2-AC23-9645BE26BBAD}" type="pres">
      <dgm:prSet presAssocID="{3B570BC9-5ED1-41F8-AD29-DA1412E1D806}" presName="linNode" presStyleCnt="0"/>
      <dgm:spPr/>
    </dgm:pt>
    <dgm:pt modelId="{A7E7CA34-660B-4D6C-B4DC-09DAC6D34406}" type="pres">
      <dgm:prSet presAssocID="{3B570BC9-5ED1-41F8-AD29-DA1412E1D80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96A936B-AD7E-4F32-93DE-8A72F3738623}" type="pres">
      <dgm:prSet presAssocID="{3B570BC9-5ED1-41F8-AD29-DA1412E1D806}" presName="descendantText" presStyleLbl="alignAccFollowNode1" presStyleIdx="0" presStyleCnt="3">
        <dgm:presLayoutVars>
          <dgm:bulletEnabled val="1"/>
        </dgm:presLayoutVars>
      </dgm:prSet>
      <dgm:spPr/>
    </dgm:pt>
    <dgm:pt modelId="{5710E3C2-88DF-4562-9595-AF8AEAF6A205}" type="pres">
      <dgm:prSet presAssocID="{9AFF0895-9828-4F63-9AB0-7F1850F6EED7}" presName="sp" presStyleCnt="0"/>
      <dgm:spPr/>
    </dgm:pt>
    <dgm:pt modelId="{370457FA-AE3E-4DC3-8CE1-F2E1FAD69BDB}" type="pres">
      <dgm:prSet presAssocID="{59AB3F39-51D9-48A2-A51B-88D599E5EF11}" presName="linNode" presStyleCnt="0"/>
      <dgm:spPr/>
    </dgm:pt>
    <dgm:pt modelId="{4A14F5A7-4714-4E0F-A6B3-A287CEF951D1}" type="pres">
      <dgm:prSet presAssocID="{59AB3F39-51D9-48A2-A51B-88D599E5EF1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71136AA-A483-4BDC-B464-E99BBE44E310}" type="pres">
      <dgm:prSet presAssocID="{59AB3F39-51D9-48A2-A51B-88D599E5EF11}" presName="descendantText" presStyleLbl="alignAccFollowNode1" presStyleIdx="1" presStyleCnt="3">
        <dgm:presLayoutVars>
          <dgm:bulletEnabled val="1"/>
        </dgm:presLayoutVars>
      </dgm:prSet>
      <dgm:spPr/>
    </dgm:pt>
    <dgm:pt modelId="{1D920C53-B732-4692-903C-8885FF650855}" type="pres">
      <dgm:prSet presAssocID="{A0F305F9-7FAE-4C98-9AFE-C0E7DCEDF3DF}" presName="sp" presStyleCnt="0"/>
      <dgm:spPr/>
    </dgm:pt>
    <dgm:pt modelId="{71BA1140-9238-40F1-B915-CF7DF4FB01FB}" type="pres">
      <dgm:prSet presAssocID="{5AF06BCC-8BC5-456F-8887-A391EDFAF82E}" presName="linNode" presStyleCnt="0"/>
      <dgm:spPr/>
    </dgm:pt>
    <dgm:pt modelId="{5CF4CAF5-BAAD-45D0-807E-88270AA46894}" type="pres">
      <dgm:prSet presAssocID="{5AF06BCC-8BC5-456F-8887-A391EDFAF82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6E86D2B-E61D-4ADC-81C4-318F839DF845}" type="pres">
      <dgm:prSet presAssocID="{5AF06BCC-8BC5-456F-8887-A391EDFAF82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4758803-2098-4F9D-ADAD-1C67DC61C93F}" srcId="{A6E30DF4-B6EF-4186-9B0F-FC92E4D493F1}" destId="{5AF06BCC-8BC5-456F-8887-A391EDFAF82E}" srcOrd="2" destOrd="0" parTransId="{1022DD10-F650-44EF-A21C-8C2DB0EC6D42}" sibTransId="{5B74D381-4905-4570-A29B-EF080155052F}"/>
    <dgm:cxn modelId="{2795A90E-947F-4E0B-AA16-5C0840129462}" type="presOf" srcId="{3B570BC9-5ED1-41F8-AD29-DA1412E1D806}" destId="{A7E7CA34-660B-4D6C-B4DC-09DAC6D34406}" srcOrd="0" destOrd="0" presId="urn:microsoft.com/office/officeart/2005/8/layout/vList5"/>
    <dgm:cxn modelId="{2983600F-2666-4FD5-988D-7DFB50DDE1A5}" type="presOf" srcId="{59AB3F39-51D9-48A2-A51B-88D599E5EF11}" destId="{4A14F5A7-4714-4E0F-A6B3-A287CEF951D1}" srcOrd="0" destOrd="0" presId="urn:microsoft.com/office/officeart/2005/8/layout/vList5"/>
    <dgm:cxn modelId="{93D45665-6C6B-4D7E-A41F-C0964F13C5BA}" type="presOf" srcId="{41DD3A3B-A897-4E0D-9842-E99DC4421ECD}" destId="{796A936B-AD7E-4F32-93DE-8A72F3738623}" srcOrd="0" destOrd="0" presId="urn:microsoft.com/office/officeart/2005/8/layout/vList5"/>
    <dgm:cxn modelId="{050BD269-93FF-4870-8035-2699C1619CBE}" srcId="{A6E30DF4-B6EF-4186-9B0F-FC92E4D493F1}" destId="{3B570BC9-5ED1-41F8-AD29-DA1412E1D806}" srcOrd="0" destOrd="0" parTransId="{DD6DDE4B-6BE7-4107-A903-AB4FC4717366}" sibTransId="{9AFF0895-9828-4F63-9AB0-7F1850F6EED7}"/>
    <dgm:cxn modelId="{A981A86E-2BCC-4F4F-AC0B-0F04EBD6479B}" type="presOf" srcId="{13A01FD2-AD6A-4667-8146-B09DA4F1A479}" destId="{371136AA-A483-4BDC-B464-E99BBE44E310}" srcOrd="0" destOrd="0" presId="urn:microsoft.com/office/officeart/2005/8/layout/vList5"/>
    <dgm:cxn modelId="{491F6652-EA54-4A32-89CC-0BD1DE7C5CC2}" srcId="{A6E30DF4-B6EF-4186-9B0F-FC92E4D493F1}" destId="{59AB3F39-51D9-48A2-A51B-88D599E5EF11}" srcOrd="1" destOrd="0" parTransId="{1B8EE87F-52F3-4026-8413-E29F52592C79}" sibTransId="{A0F305F9-7FAE-4C98-9AFE-C0E7DCEDF3DF}"/>
    <dgm:cxn modelId="{D186717C-1342-4D61-AF57-25EBE6924C12}" type="presOf" srcId="{8767E25E-2566-4342-8752-0307B4A08EB9}" destId="{86E86D2B-E61D-4ADC-81C4-318F839DF845}" srcOrd="0" destOrd="0" presId="urn:microsoft.com/office/officeart/2005/8/layout/vList5"/>
    <dgm:cxn modelId="{433C61B7-BD77-41A7-BEAF-9BD109B31EF3}" srcId="{59AB3F39-51D9-48A2-A51B-88D599E5EF11}" destId="{13A01FD2-AD6A-4667-8146-B09DA4F1A479}" srcOrd="0" destOrd="0" parTransId="{7AFBBB0B-7CC0-4912-B5C6-AE50BF748ECF}" sibTransId="{A2E5B672-246E-4C45-A6AA-BEE22E4F06D1}"/>
    <dgm:cxn modelId="{25AA89B8-0E60-473A-9AA5-B1D741F55583}" srcId="{3B570BC9-5ED1-41F8-AD29-DA1412E1D806}" destId="{41DD3A3B-A897-4E0D-9842-E99DC4421ECD}" srcOrd="0" destOrd="0" parTransId="{E7B3D58A-32E0-4371-92AD-55D328ECFDF0}" sibTransId="{BD04D887-DE07-47C9-A15C-1B7879461045}"/>
    <dgm:cxn modelId="{F98E1BCB-A6B9-4E9D-8F3F-882F0902092E}" srcId="{5AF06BCC-8BC5-456F-8887-A391EDFAF82E}" destId="{8767E25E-2566-4342-8752-0307B4A08EB9}" srcOrd="0" destOrd="0" parTransId="{4AA181BD-7CD8-44DC-8154-4D8B551F76D0}" sibTransId="{14BF53D7-369D-4B80-85C4-BAB05E71D42C}"/>
    <dgm:cxn modelId="{D123EDDF-B852-46AF-852D-EF2F454957E9}" type="presOf" srcId="{A6E30DF4-B6EF-4186-9B0F-FC92E4D493F1}" destId="{0B06E318-74DC-4A9E-ABE1-01D724C846C5}" srcOrd="0" destOrd="0" presId="urn:microsoft.com/office/officeart/2005/8/layout/vList5"/>
    <dgm:cxn modelId="{C25BB3E4-432F-4746-84FD-EA6E370419F9}" type="presOf" srcId="{5AF06BCC-8BC5-456F-8887-A391EDFAF82E}" destId="{5CF4CAF5-BAAD-45D0-807E-88270AA46894}" srcOrd="0" destOrd="0" presId="urn:microsoft.com/office/officeart/2005/8/layout/vList5"/>
    <dgm:cxn modelId="{2662AFB1-C3CF-4E03-871F-1C1F3445933B}" type="presParOf" srcId="{0B06E318-74DC-4A9E-ABE1-01D724C846C5}" destId="{2787D992-409B-40F2-AC23-9645BE26BBAD}" srcOrd="0" destOrd="0" presId="urn:microsoft.com/office/officeart/2005/8/layout/vList5"/>
    <dgm:cxn modelId="{ACF78945-C196-4C6E-A185-4E6C215F7E68}" type="presParOf" srcId="{2787D992-409B-40F2-AC23-9645BE26BBAD}" destId="{A7E7CA34-660B-4D6C-B4DC-09DAC6D34406}" srcOrd="0" destOrd="0" presId="urn:microsoft.com/office/officeart/2005/8/layout/vList5"/>
    <dgm:cxn modelId="{E4DA0D49-BEBE-4C94-ADE2-03D81460FC37}" type="presParOf" srcId="{2787D992-409B-40F2-AC23-9645BE26BBAD}" destId="{796A936B-AD7E-4F32-93DE-8A72F3738623}" srcOrd="1" destOrd="0" presId="urn:microsoft.com/office/officeart/2005/8/layout/vList5"/>
    <dgm:cxn modelId="{9C6C3CD8-B4C0-43BE-8A7C-E08F135A53DD}" type="presParOf" srcId="{0B06E318-74DC-4A9E-ABE1-01D724C846C5}" destId="{5710E3C2-88DF-4562-9595-AF8AEAF6A205}" srcOrd="1" destOrd="0" presId="urn:microsoft.com/office/officeart/2005/8/layout/vList5"/>
    <dgm:cxn modelId="{DDF31B8F-0446-4EB2-B11A-F83485DA1FAC}" type="presParOf" srcId="{0B06E318-74DC-4A9E-ABE1-01D724C846C5}" destId="{370457FA-AE3E-4DC3-8CE1-F2E1FAD69BDB}" srcOrd="2" destOrd="0" presId="urn:microsoft.com/office/officeart/2005/8/layout/vList5"/>
    <dgm:cxn modelId="{D6329FA5-A699-491A-B0E6-942E634575CD}" type="presParOf" srcId="{370457FA-AE3E-4DC3-8CE1-F2E1FAD69BDB}" destId="{4A14F5A7-4714-4E0F-A6B3-A287CEF951D1}" srcOrd="0" destOrd="0" presId="urn:microsoft.com/office/officeart/2005/8/layout/vList5"/>
    <dgm:cxn modelId="{143187D2-A178-43A8-B6CC-0E99046CFA44}" type="presParOf" srcId="{370457FA-AE3E-4DC3-8CE1-F2E1FAD69BDB}" destId="{371136AA-A483-4BDC-B464-E99BBE44E310}" srcOrd="1" destOrd="0" presId="urn:microsoft.com/office/officeart/2005/8/layout/vList5"/>
    <dgm:cxn modelId="{041441B0-A33C-4B22-8182-569E93CD6D2A}" type="presParOf" srcId="{0B06E318-74DC-4A9E-ABE1-01D724C846C5}" destId="{1D920C53-B732-4692-903C-8885FF650855}" srcOrd="3" destOrd="0" presId="urn:microsoft.com/office/officeart/2005/8/layout/vList5"/>
    <dgm:cxn modelId="{82AF8174-7673-4947-869C-6446593A741E}" type="presParOf" srcId="{0B06E318-74DC-4A9E-ABE1-01D724C846C5}" destId="{71BA1140-9238-40F1-B915-CF7DF4FB01FB}" srcOrd="4" destOrd="0" presId="urn:microsoft.com/office/officeart/2005/8/layout/vList5"/>
    <dgm:cxn modelId="{B4BA9F7D-0208-4214-B2DE-5510E0F689BD}" type="presParOf" srcId="{71BA1140-9238-40F1-B915-CF7DF4FB01FB}" destId="{5CF4CAF5-BAAD-45D0-807E-88270AA46894}" srcOrd="0" destOrd="0" presId="urn:microsoft.com/office/officeart/2005/8/layout/vList5"/>
    <dgm:cxn modelId="{90ED98F4-F31B-4EF3-AE81-E66C24A03255}" type="presParOf" srcId="{71BA1140-9238-40F1-B915-CF7DF4FB01FB}" destId="{86E86D2B-E61D-4ADC-81C4-318F839DF8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CCEA6-2587-4C09-BF34-A007F43A992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09518EA-9262-4363-BC46-6227D75E0029}">
      <dgm:prSet custT="1"/>
      <dgm:spPr/>
      <dgm:t>
        <a:bodyPr/>
        <a:lstStyle/>
        <a:p>
          <a:pPr rtl="0"/>
          <a:r>
            <a:rPr lang="ru-RU" sz="2400"/>
            <a:t>I</a:t>
          </a:r>
        </a:p>
      </dgm:t>
    </dgm:pt>
    <dgm:pt modelId="{DC34FA1B-4AD9-49D3-97D6-C3F759A84BCC}" type="parTrans" cxnId="{DD6F2E8E-A765-434D-8039-76D741F2E89A}">
      <dgm:prSet/>
      <dgm:spPr/>
      <dgm:t>
        <a:bodyPr/>
        <a:lstStyle/>
        <a:p>
          <a:endParaRPr lang="ru-RU" sz="2400"/>
        </a:p>
      </dgm:t>
    </dgm:pt>
    <dgm:pt modelId="{AED24BC3-53E8-40A0-9949-827ADDA2A5AE}" type="sibTrans" cxnId="{DD6F2E8E-A765-434D-8039-76D741F2E89A}">
      <dgm:prSet/>
      <dgm:spPr/>
      <dgm:t>
        <a:bodyPr/>
        <a:lstStyle/>
        <a:p>
          <a:endParaRPr lang="ru-RU" sz="2400"/>
        </a:p>
      </dgm:t>
    </dgm:pt>
    <dgm:pt modelId="{9B007A79-5C74-487C-8FFE-AE9C59A5E042}">
      <dgm:prSet custT="1"/>
      <dgm:spPr/>
      <dgm:t>
        <a:bodyPr/>
        <a:lstStyle/>
        <a:p>
          <a:pPr rtl="0"/>
          <a:r>
            <a:rPr lang="ru-RU" sz="2400" dirty="0"/>
            <a:t>Уделяет слишком много внимания управлению и недостаточно — лидерству.</a:t>
          </a:r>
        </a:p>
      </dgm:t>
    </dgm:pt>
    <dgm:pt modelId="{5C3A69FF-803B-4224-9825-7B7D756390D1}" type="parTrans" cxnId="{9ED922EA-6941-47B7-85BB-2CD7459CF18A}">
      <dgm:prSet/>
      <dgm:spPr/>
      <dgm:t>
        <a:bodyPr/>
        <a:lstStyle/>
        <a:p>
          <a:endParaRPr lang="ru-RU" sz="2400"/>
        </a:p>
      </dgm:t>
    </dgm:pt>
    <dgm:pt modelId="{6415FB15-6758-4BDD-A430-DBD926438596}" type="sibTrans" cxnId="{9ED922EA-6941-47B7-85BB-2CD7459CF18A}">
      <dgm:prSet/>
      <dgm:spPr/>
      <dgm:t>
        <a:bodyPr/>
        <a:lstStyle/>
        <a:p>
          <a:endParaRPr lang="ru-RU" sz="2400"/>
        </a:p>
      </dgm:t>
    </dgm:pt>
    <dgm:pt modelId="{AD758867-4CB6-46CA-8BD5-0B54415EF147}">
      <dgm:prSet custT="1"/>
      <dgm:spPr/>
      <dgm:t>
        <a:bodyPr/>
        <a:lstStyle/>
        <a:p>
          <a:pPr rtl="0"/>
          <a:r>
            <a:rPr lang="ru-RU" sz="2400"/>
            <a:t>II</a:t>
          </a:r>
        </a:p>
      </dgm:t>
    </dgm:pt>
    <dgm:pt modelId="{4F765C0F-F95A-4BE5-B69F-DD17A20E22D8}" type="parTrans" cxnId="{58D28459-FF96-4E8A-887D-2BE1CB2B5654}">
      <dgm:prSet/>
      <dgm:spPr/>
      <dgm:t>
        <a:bodyPr/>
        <a:lstStyle/>
        <a:p>
          <a:endParaRPr lang="ru-RU" sz="2400"/>
        </a:p>
      </dgm:t>
    </dgm:pt>
    <dgm:pt modelId="{AE2ACE3F-68A6-4C02-8647-BA1CC39BCBC1}" type="sibTrans" cxnId="{58D28459-FF96-4E8A-887D-2BE1CB2B5654}">
      <dgm:prSet/>
      <dgm:spPr/>
      <dgm:t>
        <a:bodyPr/>
        <a:lstStyle/>
        <a:p>
          <a:endParaRPr lang="ru-RU" sz="2400"/>
        </a:p>
      </dgm:t>
    </dgm:pt>
    <dgm:pt modelId="{2079E91D-EB98-447A-9DA6-8358791537BD}">
      <dgm:prSet custT="1"/>
      <dgm:spPr/>
      <dgm:t>
        <a:bodyPr/>
        <a:lstStyle/>
        <a:p>
          <a:pPr rtl="0"/>
          <a:r>
            <a:rPr lang="ru-RU" sz="2400"/>
            <a:t>Стимул работать хорошо не так велик, как стимул выглядеть хорошо. Борьба за власть — это проблема!</a:t>
          </a:r>
        </a:p>
      </dgm:t>
    </dgm:pt>
    <dgm:pt modelId="{BB2CC462-E0D2-4E16-B63D-ECF385950E4E}" type="parTrans" cxnId="{2F69D5BC-E9CB-4EAA-938E-8F6ED5E45EAF}">
      <dgm:prSet/>
      <dgm:spPr/>
      <dgm:t>
        <a:bodyPr/>
        <a:lstStyle/>
        <a:p>
          <a:endParaRPr lang="ru-RU" sz="2400"/>
        </a:p>
      </dgm:t>
    </dgm:pt>
    <dgm:pt modelId="{EB33C691-C3F0-498F-824C-BFD39ECB1C6C}" type="sibTrans" cxnId="{2F69D5BC-E9CB-4EAA-938E-8F6ED5E45EAF}">
      <dgm:prSet/>
      <dgm:spPr/>
      <dgm:t>
        <a:bodyPr/>
        <a:lstStyle/>
        <a:p>
          <a:endParaRPr lang="ru-RU" sz="2400"/>
        </a:p>
      </dgm:t>
    </dgm:pt>
    <dgm:pt modelId="{43B553D3-B485-43F9-965F-6F511BD29580}">
      <dgm:prSet custT="1"/>
      <dgm:spPr/>
      <dgm:t>
        <a:bodyPr/>
        <a:lstStyle/>
        <a:p>
          <a:pPr rtl="0"/>
          <a:r>
            <a:rPr lang="ru-RU" sz="2400"/>
            <a:t>III</a:t>
          </a:r>
        </a:p>
      </dgm:t>
    </dgm:pt>
    <dgm:pt modelId="{06D8F03E-72E1-469D-BFF3-07285C8E4DA9}" type="parTrans" cxnId="{49662E04-D099-4A75-B037-FE1826639D70}">
      <dgm:prSet/>
      <dgm:spPr/>
      <dgm:t>
        <a:bodyPr/>
        <a:lstStyle/>
        <a:p>
          <a:endParaRPr lang="ru-RU" sz="2400"/>
        </a:p>
      </dgm:t>
    </dgm:pt>
    <dgm:pt modelId="{32195CC3-6734-4C61-B7D6-418EB4DC10B4}" type="sibTrans" cxnId="{49662E04-D099-4A75-B037-FE1826639D70}">
      <dgm:prSet/>
      <dgm:spPr/>
      <dgm:t>
        <a:bodyPr/>
        <a:lstStyle/>
        <a:p>
          <a:endParaRPr lang="ru-RU" sz="2400"/>
        </a:p>
      </dgm:t>
    </dgm:pt>
    <dgm:pt modelId="{8889CC32-A8D1-4EA7-AAAA-DE9D4758351E}">
      <dgm:prSet custT="1"/>
      <dgm:spPr/>
      <dgm:t>
        <a:bodyPr/>
        <a:lstStyle/>
        <a:p>
          <a:pPr rtl="0"/>
          <a:r>
            <a:rPr lang="ru-RU" sz="2400"/>
            <a:t>Не умение или не желание передавать полномочия.</a:t>
          </a:r>
        </a:p>
      </dgm:t>
    </dgm:pt>
    <dgm:pt modelId="{A667ABE6-46FB-4D74-8FCD-D31D9245B654}" type="parTrans" cxnId="{4021AB78-B3BB-48EB-87D3-D920E6E51C8C}">
      <dgm:prSet/>
      <dgm:spPr/>
      <dgm:t>
        <a:bodyPr/>
        <a:lstStyle/>
        <a:p>
          <a:endParaRPr lang="ru-RU" sz="2400"/>
        </a:p>
      </dgm:t>
    </dgm:pt>
    <dgm:pt modelId="{057EB864-FAD8-4991-9E40-2032C33287EF}" type="sibTrans" cxnId="{4021AB78-B3BB-48EB-87D3-D920E6E51C8C}">
      <dgm:prSet/>
      <dgm:spPr/>
      <dgm:t>
        <a:bodyPr/>
        <a:lstStyle/>
        <a:p>
          <a:endParaRPr lang="ru-RU" sz="2400"/>
        </a:p>
      </dgm:t>
    </dgm:pt>
    <dgm:pt modelId="{05CF6F73-A764-41F6-B89F-5FB11F4D6EF2}" type="pres">
      <dgm:prSet presAssocID="{6CECCEA6-2587-4C09-BF34-A007F43A992A}" presName="linearFlow" presStyleCnt="0">
        <dgm:presLayoutVars>
          <dgm:dir/>
          <dgm:animLvl val="lvl"/>
          <dgm:resizeHandles val="exact"/>
        </dgm:presLayoutVars>
      </dgm:prSet>
      <dgm:spPr/>
    </dgm:pt>
    <dgm:pt modelId="{44A10410-D9EB-4411-A87C-CA12A1AA8E64}" type="pres">
      <dgm:prSet presAssocID="{F09518EA-9262-4363-BC46-6227D75E0029}" presName="composite" presStyleCnt="0"/>
      <dgm:spPr/>
    </dgm:pt>
    <dgm:pt modelId="{5FB0EC41-B790-431C-A947-85C742E458F3}" type="pres">
      <dgm:prSet presAssocID="{F09518EA-9262-4363-BC46-6227D75E002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0A36D58-FB62-4A19-BACB-BC26E8D8C3DB}" type="pres">
      <dgm:prSet presAssocID="{F09518EA-9262-4363-BC46-6227D75E0029}" presName="descendantText" presStyleLbl="alignAcc1" presStyleIdx="0" presStyleCnt="3">
        <dgm:presLayoutVars>
          <dgm:bulletEnabled val="1"/>
        </dgm:presLayoutVars>
      </dgm:prSet>
      <dgm:spPr/>
    </dgm:pt>
    <dgm:pt modelId="{00CA3FC6-F65E-475C-8A70-9597E2586227}" type="pres">
      <dgm:prSet presAssocID="{AED24BC3-53E8-40A0-9949-827ADDA2A5AE}" presName="sp" presStyleCnt="0"/>
      <dgm:spPr/>
    </dgm:pt>
    <dgm:pt modelId="{EA35065F-939F-4303-8DD3-1B8787828DE7}" type="pres">
      <dgm:prSet presAssocID="{AD758867-4CB6-46CA-8BD5-0B54415EF147}" presName="composite" presStyleCnt="0"/>
      <dgm:spPr/>
    </dgm:pt>
    <dgm:pt modelId="{B01CA58C-B22E-4B12-B3DD-8103644853FA}" type="pres">
      <dgm:prSet presAssocID="{AD758867-4CB6-46CA-8BD5-0B54415EF14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E28103-DAA3-4914-861C-F1325A3A4D89}" type="pres">
      <dgm:prSet presAssocID="{AD758867-4CB6-46CA-8BD5-0B54415EF147}" presName="descendantText" presStyleLbl="alignAcc1" presStyleIdx="1" presStyleCnt="3">
        <dgm:presLayoutVars>
          <dgm:bulletEnabled val="1"/>
        </dgm:presLayoutVars>
      </dgm:prSet>
      <dgm:spPr/>
    </dgm:pt>
    <dgm:pt modelId="{5A5EA68B-CC04-4956-B557-B17856146182}" type="pres">
      <dgm:prSet presAssocID="{AE2ACE3F-68A6-4C02-8647-BA1CC39BCBC1}" presName="sp" presStyleCnt="0"/>
      <dgm:spPr/>
    </dgm:pt>
    <dgm:pt modelId="{250DB816-59E8-4F4B-9D26-53E6EDE28B4E}" type="pres">
      <dgm:prSet presAssocID="{43B553D3-B485-43F9-965F-6F511BD29580}" presName="composite" presStyleCnt="0"/>
      <dgm:spPr/>
    </dgm:pt>
    <dgm:pt modelId="{B6F4A697-2FB2-4A41-BFBC-041ABC302995}" type="pres">
      <dgm:prSet presAssocID="{43B553D3-B485-43F9-965F-6F511BD2958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8FE80DF-E52B-4E9B-A432-D6CDDBD6208E}" type="pres">
      <dgm:prSet presAssocID="{43B553D3-B485-43F9-965F-6F511BD2958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9662E04-D099-4A75-B037-FE1826639D70}" srcId="{6CECCEA6-2587-4C09-BF34-A007F43A992A}" destId="{43B553D3-B485-43F9-965F-6F511BD29580}" srcOrd="2" destOrd="0" parTransId="{06D8F03E-72E1-469D-BFF3-07285C8E4DA9}" sibTransId="{32195CC3-6734-4C61-B7D6-418EB4DC10B4}"/>
    <dgm:cxn modelId="{E1450C0A-B6C0-470C-9DDE-35E8803F43E3}" type="presOf" srcId="{AD758867-4CB6-46CA-8BD5-0B54415EF147}" destId="{B01CA58C-B22E-4B12-B3DD-8103644853FA}" srcOrd="0" destOrd="0" presId="urn:microsoft.com/office/officeart/2005/8/layout/chevron2"/>
    <dgm:cxn modelId="{BA622F0B-95F8-4FBF-A37C-4ECA4728E2AD}" type="presOf" srcId="{9B007A79-5C74-487C-8FFE-AE9C59A5E042}" destId="{40A36D58-FB62-4A19-BACB-BC26E8D8C3DB}" srcOrd="0" destOrd="0" presId="urn:microsoft.com/office/officeart/2005/8/layout/chevron2"/>
    <dgm:cxn modelId="{D5CFE116-E0D1-4DAB-9C18-25A90DC197C6}" type="presOf" srcId="{2079E91D-EB98-447A-9DA6-8358791537BD}" destId="{2FE28103-DAA3-4914-861C-F1325A3A4D89}" srcOrd="0" destOrd="0" presId="urn:microsoft.com/office/officeart/2005/8/layout/chevron2"/>
    <dgm:cxn modelId="{3FADBC1B-3141-41E5-AEDE-492F7BEE554C}" type="presOf" srcId="{43B553D3-B485-43F9-965F-6F511BD29580}" destId="{B6F4A697-2FB2-4A41-BFBC-041ABC302995}" srcOrd="0" destOrd="0" presId="urn:microsoft.com/office/officeart/2005/8/layout/chevron2"/>
    <dgm:cxn modelId="{D9E3A740-FB83-417B-87ED-0602908B387F}" type="presOf" srcId="{F09518EA-9262-4363-BC46-6227D75E0029}" destId="{5FB0EC41-B790-431C-A947-85C742E458F3}" srcOrd="0" destOrd="0" presId="urn:microsoft.com/office/officeart/2005/8/layout/chevron2"/>
    <dgm:cxn modelId="{EF934A75-5AC8-4606-91A1-2A628FFE4643}" type="presOf" srcId="{6CECCEA6-2587-4C09-BF34-A007F43A992A}" destId="{05CF6F73-A764-41F6-B89F-5FB11F4D6EF2}" srcOrd="0" destOrd="0" presId="urn:microsoft.com/office/officeart/2005/8/layout/chevron2"/>
    <dgm:cxn modelId="{4021AB78-B3BB-48EB-87D3-D920E6E51C8C}" srcId="{43B553D3-B485-43F9-965F-6F511BD29580}" destId="{8889CC32-A8D1-4EA7-AAAA-DE9D4758351E}" srcOrd="0" destOrd="0" parTransId="{A667ABE6-46FB-4D74-8FCD-D31D9245B654}" sibTransId="{057EB864-FAD8-4991-9E40-2032C33287EF}"/>
    <dgm:cxn modelId="{58D28459-FF96-4E8A-887D-2BE1CB2B5654}" srcId="{6CECCEA6-2587-4C09-BF34-A007F43A992A}" destId="{AD758867-4CB6-46CA-8BD5-0B54415EF147}" srcOrd="1" destOrd="0" parTransId="{4F765C0F-F95A-4BE5-B69F-DD17A20E22D8}" sibTransId="{AE2ACE3F-68A6-4C02-8647-BA1CC39BCBC1}"/>
    <dgm:cxn modelId="{DD6F2E8E-A765-434D-8039-76D741F2E89A}" srcId="{6CECCEA6-2587-4C09-BF34-A007F43A992A}" destId="{F09518EA-9262-4363-BC46-6227D75E0029}" srcOrd="0" destOrd="0" parTransId="{DC34FA1B-4AD9-49D3-97D6-C3F759A84BCC}" sibTransId="{AED24BC3-53E8-40A0-9949-827ADDA2A5AE}"/>
    <dgm:cxn modelId="{2F69D5BC-E9CB-4EAA-938E-8F6ED5E45EAF}" srcId="{AD758867-4CB6-46CA-8BD5-0B54415EF147}" destId="{2079E91D-EB98-447A-9DA6-8358791537BD}" srcOrd="0" destOrd="0" parTransId="{BB2CC462-E0D2-4E16-B63D-ECF385950E4E}" sibTransId="{EB33C691-C3F0-498F-824C-BFD39ECB1C6C}"/>
    <dgm:cxn modelId="{27B2DDE7-547B-4984-9C95-33B2CA171406}" type="presOf" srcId="{8889CC32-A8D1-4EA7-AAAA-DE9D4758351E}" destId="{28FE80DF-E52B-4E9B-A432-D6CDDBD6208E}" srcOrd="0" destOrd="0" presId="urn:microsoft.com/office/officeart/2005/8/layout/chevron2"/>
    <dgm:cxn modelId="{9ED922EA-6941-47B7-85BB-2CD7459CF18A}" srcId="{F09518EA-9262-4363-BC46-6227D75E0029}" destId="{9B007A79-5C74-487C-8FFE-AE9C59A5E042}" srcOrd="0" destOrd="0" parTransId="{5C3A69FF-803B-4224-9825-7B7D756390D1}" sibTransId="{6415FB15-6758-4BDD-A430-DBD926438596}"/>
    <dgm:cxn modelId="{38013F84-9D84-4815-859A-096419C860E7}" type="presParOf" srcId="{05CF6F73-A764-41F6-B89F-5FB11F4D6EF2}" destId="{44A10410-D9EB-4411-A87C-CA12A1AA8E64}" srcOrd="0" destOrd="0" presId="urn:microsoft.com/office/officeart/2005/8/layout/chevron2"/>
    <dgm:cxn modelId="{EF329365-DB70-47A7-B5D4-882695A24B7E}" type="presParOf" srcId="{44A10410-D9EB-4411-A87C-CA12A1AA8E64}" destId="{5FB0EC41-B790-431C-A947-85C742E458F3}" srcOrd="0" destOrd="0" presId="urn:microsoft.com/office/officeart/2005/8/layout/chevron2"/>
    <dgm:cxn modelId="{85CCFE43-FA7D-450B-8EB8-B145E0321629}" type="presParOf" srcId="{44A10410-D9EB-4411-A87C-CA12A1AA8E64}" destId="{40A36D58-FB62-4A19-BACB-BC26E8D8C3DB}" srcOrd="1" destOrd="0" presId="urn:microsoft.com/office/officeart/2005/8/layout/chevron2"/>
    <dgm:cxn modelId="{DC858E7E-49B8-404C-AEB0-869A1E24816D}" type="presParOf" srcId="{05CF6F73-A764-41F6-B89F-5FB11F4D6EF2}" destId="{00CA3FC6-F65E-475C-8A70-9597E2586227}" srcOrd="1" destOrd="0" presId="urn:microsoft.com/office/officeart/2005/8/layout/chevron2"/>
    <dgm:cxn modelId="{9D4EF6D7-C54A-4FE4-A897-F487374B0BF3}" type="presParOf" srcId="{05CF6F73-A764-41F6-B89F-5FB11F4D6EF2}" destId="{EA35065F-939F-4303-8DD3-1B8787828DE7}" srcOrd="2" destOrd="0" presId="urn:microsoft.com/office/officeart/2005/8/layout/chevron2"/>
    <dgm:cxn modelId="{E13A16C4-2BD9-4BE9-AD52-F9965424FA07}" type="presParOf" srcId="{EA35065F-939F-4303-8DD3-1B8787828DE7}" destId="{B01CA58C-B22E-4B12-B3DD-8103644853FA}" srcOrd="0" destOrd="0" presId="urn:microsoft.com/office/officeart/2005/8/layout/chevron2"/>
    <dgm:cxn modelId="{9D1F6E2C-909F-4A50-BCC9-392CC62E1E9D}" type="presParOf" srcId="{EA35065F-939F-4303-8DD3-1B8787828DE7}" destId="{2FE28103-DAA3-4914-861C-F1325A3A4D89}" srcOrd="1" destOrd="0" presId="urn:microsoft.com/office/officeart/2005/8/layout/chevron2"/>
    <dgm:cxn modelId="{5D647483-5F1C-43AB-9645-68B4B319E7FE}" type="presParOf" srcId="{05CF6F73-A764-41F6-B89F-5FB11F4D6EF2}" destId="{5A5EA68B-CC04-4956-B557-B17856146182}" srcOrd="3" destOrd="0" presId="urn:microsoft.com/office/officeart/2005/8/layout/chevron2"/>
    <dgm:cxn modelId="{6F8F2969-9DBA-4F30-9F1E-AE05E44AF6B4}" type="presParOf" srcId="{05CF6F73-A764-41F6-B89F-5FB11F4D6EF2}" destId="{250DB816-59E8-4F4B-9D26-53E6EDE28B4E}" srcOrd="4" destOrd="0" presId="urn:microsoft.com/office/officeart/2005/8/layout/chevron2"/>
    <dgm:cxn modelId="{58F09FCE-B024-45C9-BD8A-5727ED870ED0}" type="presParOf" srcId="{250DB816-59E8-4F4B-9D26-53E6EDE28B4E}" destId="{B6F4A697-2FB2-4A41-BFBC-041ABC302995}" srcOrd="0" destOrd="0" presId="urn:microsoft.com/office/officeart/2005/8/layout/chevron2"/>
    <dgm:cxn modelId="{52887719-DE4C-4047-B5C6-D714956C7BDF}" type="presParOf" srcId="{250DB816-59E8-4F4B-9D26-53E6EDE28B4E}" destId="{28FE80DF-E52B-4E9B-A432-D6CDDBD620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B676A-2B2B-43FA-B950-80B6783766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2A39C30-EEEB-4B41-B141-6C27C52C202B}">
      <dgm:prSet/>
      <dgm:spPr/>
      <dgm:t>
        <a:bodyPr/>
        <a:lstStyle/>
        <a:p>
          <a:pPr rtl="0"/>
          <a:r>
            <a:rPr lang="ru-RU"/>
            <a:t>За отсутствие эмоций приходится дорого платить! </a:t>
          </a:r>
        </a:p>
      </dgm:t>
    </dgm:pt>
    <dgm:pt modelId="{FABE6131-C7A1-4005-AC33-751317899CA7}" type="parTrans" cxnId="{011AEB2D-5E01-479E-B0D0-A816FA7B4C81}">
      <dgm:prSet/>
      <dgm:spPr/>
      <dgm:t>
        <a:bodyPr/>
        <a:lstStyle/>
        <a:p>
          <a:endParaRPr lang="ru-RU"/>
        </a:p>
      </dgm:t>
    </dgm:pt>
    <dgm:pt modelId="{F9A01846-C655-4FDF-A020-9CBD1046D39C}" type="sibTrans" cxnId="{011AEB2D-5E01-479E-B0D0-A816FA7B4C81}">
      <dgm:prSet/>
      <dgm:spPr/>
      <dgm:t>
        <a:bodyPr/>
        <a:lstStyle/>
        <a:p>
          <a:endParaRPr lang="ru-RU"/>
        </a:p>
      </dgm:t>
    </dgm:pt>
    <dgm:pt modelId="{BF72F2AB-56BB-4398-9D84-2619885FBDB0}">
      <dgm:prSet/>
      <dgm:spPr/>
      <dgm:t>
        <a:bodyPr/>
        <a:lstStyle/>
        <a:p>
          <a:pPr rtl="0"/>
          <a:r>
            <a:rPr lang="ru-RU"/>
            <a:t>Подавление эмоций может привести к довольно большим личным, командным и организационным потерям.</a:t>
          </a:r>
        </a:p>
      </dgm:t>
    </dgm:pt>
    <dgm:pt modelId="{341723FB-1A63-4441-BF9F-AB728EDF7B4C}" type="parTrans" cxnId="{0494CBDC-E3BC-409C-83D4-3A787C7DB0D0}">
      <dgm:prSet/>
      <dgm:spPr/>
      <dgm:t>
        <a:bodyPr/>
        <a:lstStyle/>
        <a:p>
          <a:endParaRPr lang="ru-RU"/>
        </a:p>
      </dgm:t>
    </dgm:pt>
    <dgm:pt modelId="{857A4F7A-84BC-473E-81C0-63876DCF15D8}" type="sibTrans" cxnId="{0494CBDC-E3BC-409C-83D4-3A787C7DB0D0}">
      <dgm:prSet/>
      <dgm:spPr/>
      <dgm:t>
        <a:bodyPr/>
        <a:lstStyle/>
        <a:p>
          <a:endParaRPr lang="ru-RU"/>
        </a:p>
      </dgm:t>
    </dgm:pt>
    <dgm:pt modelId="{36657860-D1FF-4178-9094-40AAC93639B3}">
      <dgm:prSet/>
      <dgm:spPr/>
      <dgm:t>
        <a:bodyPr/>
        <a:lstStyle/>
        <a:p>
          <a:pPr rtl="0"/>
          <a:r>
            <a:rPr lang="ru-RU" dirty="0"/>
            <a:t>Люди теряют способность быть искренними и открытыми.</a:t>
          </a:r>
        </a:p>
      </dgm:t>
    </dgm:pt>
    <dgm:pt modelId="{A1811C39-4211-4276-BF5B-5A896A333BB5}" type="parTrans" cxnId="{88E2CE4F-7E3E-4DB9-A8B8-842EF0A52EAD}">
      <dgm:prSet/>
      <dgm:spPr/>
      <dgm:t>
        <a:bodyPr/>
        <a:lstStyle/>
        <a:p>
          <a:endParaRPr lang="ru-RU"/>
        </a:p>
      </dgm:t>
    </dgm:pt>
    <dgm:pt modelId="{56CF9B3A-8419-4C52-8378-13F23A13D1A1}" type="sibTrans" cxnId="{88E2CE4F-7E3E-4DB9-A8B8-842EF0A52EAD}">
      <dgm:prSet/>
      <dgm:spPr/>
      <dgm:t>
        <a:bodyPr/>
        <a:lstStyle/>
        <a:p>
          <a:endParaRPr lang="ru-RU"/>
        </a:p>
      </dgm:t>
    </dgm:pt>
    <dgm:pt modelId="{6CDAC28E-B486-440F-92B6-4DE94722B6F3}">
      <dgm:prSet/>
      <dgm:spPr/>
      <dgm:t>
        <a:bodyPr/>
        <a:lstStyle/>
        <a:p>
          <a:pPr rtl="0"/>
          <a:r>
            <a:rPr lang="ru-RU"/>
            <a:t>В команде царит нездоровая атмосфера и ставится под угрозу ее функционирование.</a:t>
          </a:r>
        </a:p>
      </dgm:t>
    </dgm:pt>
    <dgm:pt modelId="{E0FD39B2-42A2-41D1-A65C-1E2671C976E3}" type="parTrans" cxnId="{9695C1E6-0B1A-41EA-AFD9-6163081C904B}">
      <dgm:prSet/>
      <dgm:spPr/>
      <dgm:t>
        <a:bodyPr/>
        <a:lstStyle/>
        <a:p>
          <a:endParaRPr lang="ru-RU"/>
        </a:p>
      </dgm:t>
    </dgm:pt>
    <dgm:pt modelId="{45BD37AC-4AC4-497D-8DC8-8551B7E6556F}" type="sibTrans" cxnId="{9695C1E6-0B1A-41EA-AFD9-6163081C904B}">
      <dgm:prSet/>
      <dgm:spPr/>
      <dgm:t>
        <a:bodyPr/>
        <a:lstStyle/>
        <a:p>
          <a:endParaRPr lang="ru-RU"/>
        </a:p>
      </dgm:t>
    </dgm:pt>
    <dgm:pt modelId="{9A1B189F-BB80-444E-A655-F28EDF27BB0A}" type="pres">
      <dgm:prSet presAssocID="{BD3B676A-2B2B-43FA-B950-80B6783766A8}" presName="linear" presStyleCnt="0">
        <dgm:presLayoutVars>
          <dgm:animLvl val="lvl"/>
          <dgm:resizeHandles val="exact"/>
        </dgm:presLayoutVars>
      </dgm:prSet>
      <dgm:spPr/>
    </dgm:pt>
    <dgm:pt modelId="{A42B9DB8-7470-4D45-A952-AC0BCF15271F}" type="pres">
      <dgm:prSet presAssocID="{52A39C30-EEEB-4B41-B141-6C27C52C202B}" presName="parentText" presStyleLbl="node1" presStyleIdx="0" presStyleCnt="2" custLinFactY="-39357" custLinFactNeighborX="1741" custLinFactNeighborY="-100000">
        <dgm:presLayoutVars>
          <dgm:chMax val="0"/>
          <dgm:bulletEnabled val="1"/>
        </dgm:presLayoutVars>
      </dgm:prSet>
      <dgm:spPr/>
    </dgm:pt>
    <dgm:pt modelId="{0778C1F4-26CC-4837-93F4-D80C547725C4}" type="pres">
      <dgm:prSet presAssocID="{F9A01846-C655-4FDF-A020-9CBD1046D39C}" presName="spacer" presStyleCnt="0"/>
      <dgm:spPr/>
    </dgm:pt>
    <dgm:pt modelId="{737AB754-62A7-4301-92C3-36511E1C9509}" type="pres">
      <dgm:prSet presAssocID="{BF72F2AB-56BB-4398-9D84-2619885FBDB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8203D2-E8E6-4CB8-BCF3-A2E98BEE02EF}" type="pres">
      <dgm:prSet presAssocID="{BF72F2AB-56BB-4398-9D84-2619885FBD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8BF303-D543-499F-818F-AA65A5BF37A0}" type="presOf" srcId="{BD3B676A-2B2B-43FA-B950-80B6783766A8}" destId="{9A1B189F-BB80-444E-A655-F28EDF27BB0A}" srcOrd="0" destOrd="0" presId="urn:microsoft.com/office/officeart/2005/8/layout/vList2"/>
    <dgm:cxn modelId="{41B20107-C8CC-4475-9839-503FD5A5B7E0}" type="presOf" srcId="{BF72F2AB-56BB-4398-9D84-2619885FBDB0}" destId="{737AB754-62A7-4301-92C3-36511E1C9509}" srcOrd="0" destOrd="0" presId="urn:microsoft.com/office/officeart/2005/8/layout/vList2"/>
    <dgm:cxn modelId="{4FDE9521-4B37-4F70-9052-104E87F0BE04}" type="presOf" srcId="{6CDAC28E-B486-440F-92B6-4DE94722B6F3}" destId="{A18203D2-E8E6-4CB8-BCF3-A2E98BEE02EF}" srcOrd="0" destOrd="1" presId="urn:microsoft.com/office/officeart/2005/8/layout/vList2"/>
    <dgm:cxn modelId="{011AEB2D-5E01-479E-B0D0-A816FA7B4C81}" srcId="{BD3B676A-2B2B-43FA-B950-80B6783766A8}" destId="{52A39C30-EEEB-4B41-B141-6C27C52C202B}" srcOrd="0" destOrd="0" parTransId="{FABE6131-C7A1-4005-AC33-751317899CA7}" sibTransId="{F9A01846-C655-4FDF-A020-9CBD1046D39C}"/>
    <dgm:cxn modelId="{88E2CE4F-7E3E-4DB9-A8B8-842EF0A52EAD}" srcId="{BF72F2AB-56BB-4398-9D84-2619885FBDB0}" destId="{36657860-D1FF-4178-9094-40AAC93639B3}" srcOrd="0" destOrd="0" parTransId="{A1811C39-4211-4276-BF5B-5A896A333BB5}" sibTransId="{56CF9B3A-8419-4C52-8378-13F23A13D1A1}"/>
    <dgm:cxn modelId="{C1CC7757-90E7-49D6-9EFE-74A0AD9488B6}" type="presOf" srcId="{36657860-D1FF-4178-9094-40AAC93639B3}" destId="{A18203D2-E8E6-4CB8-BCF3-A2E98BEE02EF}" srcOrd="0" destOrd="0" presId="urn:microsoft.com/office/officeart/2005/8/layout/vList2"/>
    <dgm:cxn modelId="{0494CBDC-E3BC-409C-83D4-3A787C7DB0D0}" srcId="{BD3B676A-2B2B-43FA-B950-80B6783766A8}" destId="{BF72F2AB-56BB-4398-9D84-2619885FBDB0}" srcOrd="1" destOrd="0" parTransId="{341723FB-1A63-4441-BF9F-AB728EDF7B4C}" sibTransId="{857A4F7A-84BC-473E-81C0-63876DCF15D8}"/>
    <dgm:cxn modelId="{9695C1E6-0B1A-41EA-AFD9-6163081C904B}" srcId="{BF72F2AB-56BB-4398-9D84-2619885FBDB0}" destId="{6CDAC28E-B486-440F-92B6-4DE94722B6F3}" srcOrd="1" destOrd="0" parTransId="{E0FD39B2-42A2-41D1-A65C-1E2671C976E3}" sibTransId="{45BD37AC-4AC4-497D-8DC8-8551B7E6556F}"/>
    <dgm:cxn modelId="{36F361EE-9FB8-45A3-8034-52CDD2119898}" type="presOf" srcId="{52A39C30-EEEB-4B41-B141-6C27C52C202B}" destId="{A42B9DB8-7470-4D45-A952-AC0BCF15271F}" srcOrd="0" destOrd="0" presId="urn:microsoft.com/office/officeart/2005/8/layout/vList2"/>
    <dgm:cxn modelId="{E4379584-09AE-44CE-88CE-5CE7131B304E}" type="presParOf" srcId="{9A1B189F-BB80-444E-A655-F28EDF27BB0A}" destId="{A42B9DB8-7470-4D45-A952-AC0BCF15271F}" srcOrd="0" destOrd="0" presId="urn:microsoft.com/office/officeart/2005/8/layout/vList2"/>
    <dgm:cxn modelId="{6A187179-D95A-488D-B38C-EFE8DD9BBE46}" type="presParOf" srcId="{9A1B189F-BB80-444E-A655-F28EDF27BB0A}" destId="{0778C1F4-26CC-4837-93F4-D80C547725C4}" srcOrd="1" destOrd="0" presId="urn:microsoft.com/office/officeart/2005/8/layout/vList2"/>
    <dgm:cxn modelId="{2D9CCFC1-20C4-4854-8511-52BA36090BEA}" type="presParOf" srcId="{9A1B189F-BB80-444E-A655-F28EDF27BB0A}" destId="{737AB754-62A7-4301-92C3-36511E1C9509}" srcOrd="2" destOrd="0" presId="urn:microsoft.com/office/officeart/2005/8/layout/vList2"/>
    <dgm:cxn modelId="{B5CD5F5E-88D0-4056-82D1-87D23A37F72A}" type="presParOf" srcId="{9A1B189F-BB80-444E-A655-F28EDF27BB0A}" destId="{A18203D2-E8E6-4CB8-BCF3-A2E98BEE02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7FFB18-4F3B-4C2A-9578-A3D77FB0AF1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EEDF3-41AD-432D-9790-E30407C0350A}">
      <dgm:prSet custT="1"/>
      <dgm:spPr/>
      <dgm:t>
        <a:bodyPr/>
        <a:lstStyle/>
        <a:p>
          <a:pPr rtl="0"/>
          <a:r>
            <a:rPr lang="ru-RU" sz="2200" b="1" dirty="0"/>
            <a:t>Эмоции</a:t>
          </a:r>
          <a:r>
            <a:rPr lang="ru-RU" sz="2200" dirty="0"/>
            <a:t> — это сигналы, которые мы подаем себе и другим людям о нашем внутреннем состоянии и его соответствии с нашими ценностями</a:t>
          </a:r>
          <a:r>
            <a:rPr lang="ru-RU" sz="2000" dirty="0"/>
            <a:t>.</a:t>
          </a:r>
        </a:p>
      </dgm:t>
    </dgm:pt>
    <dgm:pt modelId="{E6913BE8-9825-42C8-BC2E-289E2EC5C4AA}" type="parTrans" cxnId="{6D3ECEF8-949F-48CB-992B-704DCA51DD3E}">
      <dgm:prSet/>
      <dgm:spPr/>
      <dgm:t>
        <a:bodyPr/>
        <a:lstStyle/>
        <a:p>
          <a:endParaRPr lang="ru-RU" sz="2000"/>
        </a:p>
      </dgm:t>
    </dgm:pt>
    <dgm:pt modelId="{DC30400D-A609-4383-AA47-D336952A2E16}" type="sibTrans" cxnId="{6D3ECEF8-949F-48CB-992B-704DCA51DD3E}">
      <dgm:prSet/>
      <dgm:spPr/>
      <dgm:t>
        <a:bodyPr/>
        <a:lstStyle/>
        <a:p>
          <a:endParaRPr lang="ru-RU" sz="2000"/>
        </a:p>
      </dgm:t>
    </dgm:pt>
    <dgm:pt modelId="{040DD610-146F-418C-9473-A05C8C4023D6}">
      <dgm:prSet custT="1"/>
      <dgm:spPr/>
      <dgm:t>
        <a:bodyPr/>
        <a:lstStyle/>
        <a:p>
          <a:pPr rtl="0"/>
          <a:r>
            <a:rPr lang="ru-RU" sz="2400" b="1" dirty="0"/>
            <a:t>Эмоции</a:t>
          </a:r>
          <a:r>
            <a:rPr lang="ru-RU" sz="2400" dirty="0"/>
            <a:t> — это ключи к пониманию людей, а также их мышления и поступков!</a:t>
          </a:r>
        </a:p>
      </dgm:t>
    </dgm:pt>
    <dgm:pt modelId="{024A82A9-86D6-496D-AEFF-2DA2CA271005}" type="parTrans" cxnId="{9C68E00A-3721-40C0-BE49-5CA414FB3CBA}">
      <dgm:prSet/>
      <dgm:spPr/>
      <dgm:t>
        <a:bodyPr/>
        <a:lstStyle/>
        <a:p>
          <a:endParaRPr lang="ru-RU" sz="2000"/>
        </a:p>
      </dgm:t>
    </dgm:pt>
    <dgm:pt modelId="{5ED7F378-3B63-4642-ADBC-CBC87587B069}" type="sibTrans" cxnId="{9C68E00A-3721-40C0-BE49-5CA414FB3CBA}">
      <dgm:prSet/>
      <dgm:spPr/>
      <dgm:t>
        <a:bodyPr/>
        <a:lstStyle/>
        <a:p>
          <a:endParaRPr lang="ru-RU" sz="2000"/>
        </a:p>
      </dgm:t>
    </dgm:pt>
    <dgm:pt modelId="{0D652A07-C623-4FA7-8DA5-0E52640E1DAD}" type="pres">
      <dgm:prSet presAssocID="{8C7FFB18-4F3B-4C2A-9578-A3D77FB0AF10}" presName="compositeShape" presStyleCnt="0">
        <dgm:presLayoutVars>
          <dgm:chMax val="2"/>
          <dgm:dir/>
          <dgm:resizeHandles val="exact"/>
        </dgm:presLayoutVars>
      </dgm:prSet>
      <dgm:spPr/>
    </dgm:pt>
    <dgm:pt modelId="{BC17A4D0-B89D-4F73-B099-63B7304E2493}" type="pres">
      <dgm:prSet presAssocID="{8C7FFB18-4F3B-4C2A-9578-A3D77FB0AF10}" presName="ribbon" presStyleLbl="node1" presStyleIdx="0" presStyleCnt="1" custScaleX="126494" custLinFactNeighborX="1311" custLinFactNeighborY="-3220"/>
      <dgm:spPr/>
    </dgm:pt>
    <dgm:pt modelId="{768C3E5E-3B94-4689-9F07-2849452B3BEA}" type="pres">
      <dgm:prSet presAssocID="{8C7FFB18-4F3B-4C2A-9578-A3D77FB0AF10}" presName="leftArrowText" presStyleLbl="node1" presStyleIdx="0" presStyleCnt="1" custScaleX="142185" custLinFactNeighborX="-10280">
        <dgm:presLayoutVars>
          <dgm:chMax val="0"/>
          <dgm:bulletEnabled val="1"/>
        </dgm:presLayoutVars>
      </dgm:prSet>
      <dgm:spPr/>
    </dgm:pt>
    <dgm:pt modelId="{B681C358-D874-4BE4-A415-F4D7DF06A856}" type="pres">
      <dgm:prSet presAssocID="{8C7FFB18-4F3B-4C2A-9578-A3D77FB0AF1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C68E00A-3721-40C0-BE49-5CA414FB3CBA}" srcId="{8C7FFB18-4F3B-4C2A-9578-A3D77FB0AF10}" destId="{040DD610-146F-418C-9473-A05C8C4023D6}" srcOrd="1" destOrd="0" parTransId="{024A82A9-86D6-496D-AEFF-2DA2CA271005}" sibTransId="{5ED7F378-3B63-4642-ADBC-CBC87587B069}"/>
    <dgm:cxn modelId="{E5F4393A-F2AC-41A8-BC1B-7F4D934FC824}" type="presOf" srcId="{0FFEEDF3-41AD-432D-9790-E30407C0350A}" destId="{768C3E5E-3B94-4689-9F07-2849452B3BEA}" srcOrd="0" destOrd="0" presId="urn:microsoft.com/office/officeart/2005/8/layout/arrow6"/>
    <dgm:cxn modelId="{03B16F77-663D-49EE-94D0-B70FDA71B1B5}" type="presOf" srcId="{8C7FFB18-4F3B-4C2A-9578-A3D77FB0AF10}" destId="{0D652A07-C623-4FA7-8DA5-0E52640E1DAD}" srcOrd="0" destOrd="0" presId="urn:microsoft.com/office/officeart/2005/8/layout/arrow6"/>
    <dgm:cxn modelId="{F7D9CC9B-DD05-41F7-9F6F-131064BC35D4}" type="presOf" srcId="{040DD610-146F-418C-9473-A05C8C4023D6}" destId="{B681C358-D874-4BE4-A415-F4D7DF06A856}" srcOrd="0" destOrd="0" presId="urn:microsoft.com/office/officeart/2005/8/layout/arrow6"/>
    <dgm:cxn modelId="{6D3ECEF8-949F-48CB-992B-704DCA51DD3E}" srcId="{8C7FFB18-4F3B-4C2A-9578-A3D77FB0AF10}" destId="{0FFEEDF3-41AD-432D-9790-E30407C0350A}" srcOrd="0" destOrd="0" parTransId="{E6913BE8-9825-42C8-BC2E-289E2EC5C4AA}" sibTransId="{DC30400D-A609-4383-AA47-D336952A2E16}"/>
    <dgm:cxn modelId="{2C818538-4BC3-469B-AB05-73E3587F134D}" type="presParOf" srcId="{0D652A07-C623-4FA7-8DA5-0E52640E1DAD}" destId="{BC17A4D0-B89D-4F73-B099-63B7304E2493}" srcOrd="0" destOrd="0" presId="urn:microsoft.com/office/officeart/2005/8/layout/arrow6"/>
    <dgm:cxn modelId="{57E5C743-58B2-42A1-A54D-38B08C9C504F}" type="presParOf" srcId="{0D652A07-C623-4FA7-8DA5-0E52640E1DAD}" destId="{768C3E5E-3B94-4689-9F07-2849452B3BEA}" srcOrd="1" destOrd="0" presId="urn:microsoft.com/office/officeart/2005/8/layout/arrow6"/>
    <dgm:cxn modelId="{9B94A95C-1559-4D91-93F7-F443FD711613}" type="presParOf" srcId="{0D652A07-C623-4FA7-8DA5-0E52640E1DAD}" destId="{B681C358-D874-4BE4-A415-F4D7DF06A8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D87A75-1203-41D1-A26E-0E0AA00EEFE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039867-202A-41CA-B42D-C88E33325AD4}">
      <dgm:prSet/>
      <dgm:spPr/>
      <dgm:t>
        <a:bodyPr/>
        <a:lstStyle/>
        <a:p>
          <a:pPr rtl="0"/>
          <a:r>
            <a:rPr lang="ru-RU"/>
            <a:t>Руководитель обязан делать следующее</a:t>
          </a:r>
        </a:p>
      </dgm:t>
    </dgm:pt>
    <dgm:pt modelId="{A24C70D3-C282-4F68-9E34-3E5E4AFEAB31}" type="parTrans" cxnId="{8D3CEF43-FD89-471C-9748-B446538C1434}">
      <dgm:prSet/>
      <dgm:spPr/>
      <dgm:t>
        <a:bodyPr/>
        <a:lstStyle/>
        <a:p>
          <a:endParaRPr lang="ru-RU"/>
        </a:p>
      </dgm:t>
    </dgm:pt>
    <dgm:pt modelId="{81AC1D57-88AD-4546-84C2-C50F106EF855}" type="sibTrans" cxnId="{8D3CEF43-FD89-471C-9748-B446538C1434}">
      <dgm:prSet/>
      <dgm:spPr/>
      <dgm:t>
        <a:bodyPr/>
        <a:lstStyle/>
        <a:p>
          <a:endParaRPr lang="ru-RU"/>
        </a:p>
      </dgm:t>
    </dgm:pt>
    <dgm:pt modelId="{C703F17B-5E4D-40CF-8072-360A9A91CF37}">
      <dgm:prSet custT="1"/>
      <dgm:spPr/>
      <dgm:t>
        <a:bodyPr/>
        <a:lstStyle/>
        <a:p>
          <a:pPr rtl="0"/>
          <a:r>
            <a:rPr lang="ru-RU" sz="2000" dirty="0"/>
            <a:t>Поощрять свободное выражение эмоций</a:t>
          </a:r>
        </a:p>
      </dgm:t>
    </dgm:pt>
    <dgm:pt modelId="{C12C1BF2-7585-4D69-BBDB-4E2528B4C8F4}" type="parTrans" cxnId="{A9DD9DEF-9E6C-4EEB-98DE-B30B5000B2B1}">
      <dgm:prSet/>
      <dgm:spPr/>
      <dgm:t>
        <a:bodyPr/>
        <a:lstStyle/>
        <a:p>
          <a:endParaRPr lang="ru-RU"/>
        </a:p>
      </dgm:t>
    </dgm:pt>
    <dgm:pt modelId="{5A874595-3A88-4137-8D54-58BA44C6B818}" type="sibTrans" cxnId="{A9DD9DEF-9E6C-4EEB-98DE-B30B5000B2B1}">
      <dgm:prSet/>
      <dgm:spPr/>
      <dgm:t>
        <a:bodyPr/>
        <a:lstStyle/>
        <a:p>
          <a:endParaRPr lang="ru-RU"/>
        </a:p>
      </dgm:t>
    </dgm:pt>
    <dgm:pt modelId="{AC123FF2-0265-4766-8DA7-47C893935AA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dirty="0"/>
            <a:t>Слышать эмоциональную составляющую высказываний членов своей команды и хорошо разбираться в их значении</a:t>
          </a:r>
        </a:p>
      </dgm:t>
    </dgm:pt>
    <dgm:pt modelId="{251B7609-624A-4A41-99CF-840BA59BA609}" type="parTrans" cxnId="{1EA7EB00-5E42-4654-8D48-8E6993C83CD8}">
      <dgm:prSet/>
      <dgm:spPr/>
      <dgm:t>
        <a:bodyPr/>
        <a:lstStyle/>
        <a:p>
          <a:endParaRPr lang="ru-RU"/>
        </a:p>
      </dgm:t>
    </dgm:pt>
    <dgm:pt modelId="{7CF73841-6FDC-4DDB-9D6B-7F6D97CB585C}" type="sibTrans" cxnId="{1EA7EB00-5E42-4654-8D48-8E6993C83CD8}">
      <dgm:prSet/>
      <dgm:spPr/>
      <dgm:t>
        <a:bodyPr/>
        <a:lstStyle/>
        <a:p>
          <a:endParaRPr lang="ru-RU"/>
        </a:p>
      </dgm:t>
    </dgm:pt>
    <dgm:pt modelId="{4144C5EB-8B9B-4213-B061-A41F003C7D64}">
      <dgm:prSet custT="1"/>
      <dgm:spPr/>
      <dgm:t>
        <a:bodyPr/>
        <a:lstStyle/>
        <a:p>
          <a:pPr rtl="0"/>
          <a:r>
            <a:rPr lang="ru-RU" sz="2000" dirty="0"/>
            <a:t>Менять свое поведение в соответствии с эмоциями сотрудников</a:t>
          </a:r>
        </a:p>
      </dgm:t>
    </dgm:pt>
    <dgm:pt modelId="{0A698328-2876-43B9-904D-6BFDD01F9443}" type="parTrans" cxnId="{D73342F3-59E8-462E-8CF5-C5A590373373}">
      <dgm:prSet/>
      <dgm:spPr/>
      <dgm:t>
        <a:bodyPr/>
        <a:lstStyle/>
        <a:p>
          <a:endParaRPr lang="ru-RU"/>
        </a:p>
      </dgm:t>
    </dgm:pt>
    <dgm:pt modelId="{917C8729-0C19-4104-A89B-64FC7CC9A104}" type="sibTrans" cxnId="{D73342F3-59E8-462E-8CF5-C5A590373373}">
      <dgm:prSet/>
      <dgm:spPr/>
      <dgm:t>
        <a:bodyPr/>
        <a:lstStyle/>
        <a:p>
          <a:endParaRPr lang="ru-RU"/>
        </a:p>
      </dgm:t>
    </dgm:pt>
    <dgm:pt modelId="{D512B34C-B8DA-457A-B625-4D4DA5283D26}" type="pres">
      <dgm:prSet presAssocID="{22D87A75-1203-41D1-A26E-0E0AA00EEFE8}" presName="Name0" presStyleCnt="0">
        <dgm:presLayoutVars>
          <dgm:dir/>
          <dgm:animLvl val="lvl"/>
          <dgm:resizeHandles val="exact"/>
        </dgm:presLayoutVars>
      </dgm:prSet>
      <dgm:spPr/>
    </dgm:pt>
    <dgm:pt modelId="{FBD427BE-93A3-48F8-A5D6-271D6CF28BB9}" type="pres">
      <dgm:prSet presAssocID="{E4039867-202A-41CA-B42D-C88E33325AD4}" presName="boxAndChildren" presStyleCnt="0"/>
      <dgm:spPr/>
    </dgm:pt>
    <dgm:pt modelId="{31460653-3545-4885-AB0D-9B16FE299DAE}" type="pres">
      <dgm:prSet presAssocID="{E4039867-202A-41CA-B42D-C88E33325AD4}" presName="parentTextBox" presStyleLbl="node1" presStyleIdx="0" presStyleCnt="1"/>
      <dgm:spPr/>
    </dgm:pt>
    <dgm:pt modelId="{65C9D056-7B4D-4322-A211-690425E4C31C}" type="pres">
      <dgm:prSet presAssocID="{E4039867-202A-41CA-B42D-C88E33325AD4}" presName="entireBox" presStyleLbl="node1" presStyleIdx="0" presStyleCnt="1"/>
      <dgm:spPr/>
    </dgm:pt>
    <dgm:pt modelId="{98838ECC-7DD8-499E-ADB0-80A957875464}" type="pres">
      <dgm:prSet presAssocID="{E4039867-202A-41CA-B42D-C88E33325AD4}" presName="descendantBox" presStyleCnt="0"/>
      <dgm:spPr/>
    </dgm:pt>
    <dgm:pt modelId="{C086DA7C-7F62-44CB-8ACD-34BF40B6F94B}" type="pres">
      <dgm:prSet presAssocID="{C703F17B-5E4D-40CF-8072-360A9A91CF37}" presName="childTextBox" presStyleLbl="fgAccFollowNode1" presStyleIdx="0" presStyleCnt="3">
        <dgm:presLayoutVars>
          <dgm:bulletEnabled val="1"/>
        </dgm:presLayoutVars>
      </dgm:prSet>
      <dgm:spPr/>
    </dgm:pt>
    <dgm:pt modelId="{65DF7DBC-82A6-4E05-9891-6293FD76B9F4}" type="pres">
      <dgm:prSet presAssocID="{AC123FF2-0265-4766-8DA7-47C893935AA9}" presName="childTextBox" presStyleLbl="fgAccFollowNode1" presStyleIdx="1" presStyleCnt="3" custScaleX="137193">
        <dgm:presLayoutVars>
          <dgm:bulletEnabled val="1"/>
        </dgm:presLayoutVars>
      </dgm:prSet>
      <dgm:spPr/>
    </dgm:pt>
    <dgm:pt modelId="{9EE67EA3-DEF6-4DC6-91F0-FE15F488B2A0}" type="pres">
      <dgm:prSet presAssocID="{4144C5EB-8B9B-4213-B061-A41F003C7D64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1EA7EB00-5E42-4654-8D48-8E6993C83CD8}" srcId="{E4039867-202A-41CA-B42D-C88E33325AD4}" destId="{AC123FF2-0265-4766-8DA7-47C893935AA9}" srcOrd="1" destOrd="0" parTransId="{251B7609-624A-4A41-99CF-840BA59BA609}" sibTransId="{7CF73841-6FDC-4DDB-9D6B-7F6D97CB585C}"/>
    <dgm:cxn modelId="{64D29D0F-F555-4D16-B60C-32FFDC9F721D}" type="presOf" srcId="{AC123FF2-0265-4766-8DA7-47C893935AA9}" destId="{65DF7DBC-82A6-4E05-9891-6293FD76B9F4}" srcOrd="0" destOrd="0" presId="urn:microsoft.com/office/officeart/2005/8/layout/process4"/>
    <dgm:cxn modelId="{3417DE11-E608-4B36-8EB8-9EEC42316174}" type="presOf" srcId="{C703F17B-5E4D-40CF-8072-360A9A91CF37}" destId="{C086DA7C-7F62-44CB-8ACD-34BF40B6F94B}" srcOrd="0" destOrd="0" presId="urn:microsoft.com/office/officeart/2005/8/layout/process4"/>
    <dgm:cxn modelId="{38F1A313-9175-4DF2-ABB0-873117AE4B1F}" type="presOf" srcId="{E4039867-202A-41CA-B42D-C88E33325AD4}" destId="{31460653-3545-4885-AB0D-9B16FE299DAE}" srcOrd="0" destOrd="0" presId="urn:microsoft.com/office/officeart/2005/8/layout/process4"/>
    <dgm:cxn modelId="{8D3CEF43-FD89-471C-9748-B446538C1434}" srcId="{22D87A75-1203-41D1-A26E-0E0AA00EEFE8}" destId="{E4039867-202A-41CA-B42D-C88E33325AD4}" srcOrd="0" destOrd="0" parTransId="{A24C70D3-C282-4F68-9E34-3E5E4AFEAB31}" sibTransId="{81AC1D57-88AD-4546-84C2-C50F106EF855}"/>
    <dgm:cxn modelId="{0BBA5466-DE26-4408-BA2D-6B5466AF4340}" type="presOf" srcId="{E4039867-202A-41CA-B42D-C88E33325AD4}" destId="{65C9D056-7B4D-4322-A211-690425E4C31C}" srcOrd="1" destOrd="0" presId="urn:microsoft.com/office/officeart/2005/8/layout/process4"/>
    <dgm:cxn modelId="{D743A597-C2CE-4EA3-834C-AB2A2EE3C516}" type="presOf" srcId="{22D87A75-1203-41D1-A26E-0E0AA00EEFE8}" destId="{D512B34C-B8DA-457A-B625-4D4DA5283D26}" srcOrd="0" destOrd="0" presId="urn:microsoft.com/office/officeart/2005/8/layout/process4"/>
    <dgm:cxn modelId="{98C3CFAC-FE92-4B62-BD3D-42D260D6A508}" type="presOf" srcId="{4144C5EB-8B9B-4213-B061-A41F003C7D64}" destId="{9EE67EA3-DEF6-4DC6-91F0-FE15F488B2A0}" srcOrd="0" destOrd="0" presId="urn:microsoft.com/office/officeart/2005/8/layout/process4"/>
    <dgm:cxn modelId="{A9DD9DEF-9E6C-4EEB-98DE-B30B5000B2B1}" srcId="{E4039867-202A-41CA-B42D-C88E33325AD4}" destId="{C703F17B-5E4D-40CF-8072-360A9A91CF37}" srcOrd="0" destOrd="0" parTransId="{C12C1BF2-7585-4D69-BBDB-4E2528B4C8F4}" sibTransId="{5A874595-3A88-4137-8D54-58BA44C6B818}"/>
    <dgm:cxn modelId="{D73342F3-59E8-462E-8CF5-C5A590373373}" srcId="{E4039867-202A-41CA-B42D-C88E33325AD4}" destId="{4144C5EB-8B9B-4213-B061-A41F003C7D64}" srcOrd="2" destOrd="0" parTransId="{0A698328-2876-43B9-904D-6BFDD01F9443}" sibTransId="{917C8729-0C19-4104-A89B-64FC7CC9A104}"/>
    <dgm:cxn modelId="{4CC3211E-118C-4FBC-84EE-46C189770864}" type="presParOf" srcId="{D512B34C-B8DA-457A-B625-4D4DA5283D26}" destId="{FBD427BE-93A3-48F8-A5D6-271D6CF28BB9}" srcOrd="0" destOrd="0" presId="urn:microsoft.com/office/officeart/2005/8/layout/process4"/>
    <dgm:cxn modelId="{1D6D5A47-181C-424D-8CD0-3392AEF247E0}" type="presParOf" srcId="{FBD427BE-93A3-48F8-A5D6-271D6CF28BB9}" destId="{31460653-3545-4885-AB0D-9B16FE299DAE}" srcOrd="0" destOrd="0" presId="urn:microsoft.com/office/officeart/2005/8/layout/process4"/>
    <dgm:cxn modelId="{E3CDFAC1-0A31-4FB1-83D9-DB8A91BE41F9}" type="presParOf" srcId="{FBD427BE-93A3-48F8-A5D6-271D6CF28BB9}" destId="{65C9D056-7B4D-4322-A211-690425E4C31C}" srcOrd="1" destOrd="0" presId="urn:microsoft.com/office/officeart/2005/8/layout/process4"/>
    <dgm:cxn modelId="{F47D7A33-13ED-4B6E-944B-D2ABB4A25FF7}" type="presParOf" srcId="{FBD427BE-93A3-48F8-A5D6-271D6CF28BB9}" destId="{98838ECC-7DD8-499E-ADB0-80A957875464}" srcOrd="2" destOrd="0" presId="urn:microsoft.com/office/officeart/2005/8/layout/process4"/>
    <dgm:cxn modelId="{61E1644B-4A8A-4775-929F-387F35F2EA30}" type="presParOf" srcId="{98838ECC-7DD8-499E-ADB0-80A957875464}" destId="{C086DA7C-7F62-44CB-8ACD-34BF40B6F94B}" srcOrd="0" destOrd="0" presId="urn:microsoft.com/office/officeart/2005/8/layout/process4"/>
    <dgm:cxn modelId="{188D1E81-9DD1-4F60-ABBE-E0A1C6EAE6BC}" type="presParOf" srcId="{98838ECC-7DD8-499E-ADB0-80A957875464}" destId="{65DF7DBC-82A6-4E05-9891-6293FD76B9F4}" srcOrd="1" destOrd="0" presId="urn:microsoft.com/office/officeart/2005/8/layout/process4"/>
    <dgm:cxn modelId="{EDAB2F73-0F18-488B-BFFD-11A0630914FB}" type="presParOf" srcId="{98838ECC-7DD8-499E-ADB0-80A957875464}" destId="{9EE67EA3-DEF6-4DC6-91F0-FE15F488B2A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98E277-DCE6-418B-B436-BB6D9FF2359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D360E-CC1E-4884-8C43-6A0C53124680}">
      <dgm:prSet custT="1"/>
      <dgm:spPr/>
      <dgm:t>
        <a:bodyPr anchor="t"/>
        <a:lstStyle/>
        <a:p>
          <a:pPr rtl="0"/>
          <a:r>
            <a:rPr lang="ru-RU" sz="2000" b="1" dirty="0"/>
            <a:t>Отсутствие благодарности это</a:t>
          </a:r>
        </a:p>
      </dgm:t>
    </dgm:pt>
    <dgm:pt modelId="{B52A19D9-6DCC-4218-BD86-D99D05C8D2EB}" type="parTrans" cxnId="{E65857CE-9FE2-422D-9329-380966374732}">
      <dgm:prSet/>
      <dgm:spPr/>
      <dgm:t>
        <a:bodyPr/>
        <a:lstStyle/>
        <a:p>
          <a:endParaRPr lang="ru-RU" sz="2000"/>
        </a:p>
      </dgm:t>
    </dgm:pt>
    <dgm:pt modelId="{1654E757-8DD3-48FB-94E7-74C9D04010F6}" type="sibTrans" cxnId="{E65857CE-9FE2-422D-9329-380966374732}">
      <dgm:prSet/>
      <dgm:spPr/>
      <dgm:t>
        <a:bodyPr/>
        <a:lstStyle/>
        <a:p>
          <a:endParaRPr lang="ru-RU" sz="2000"/>
        </a:p>
      </dgm:t>
    </dgm:pt>
    <dgm:pt modelId="{4E32547D-4DFD-4CEE-97F1-3870290B5EB9}">
      <dgm:prSet custT="1"/>
      <dgm:spPr/>
      <dgm:t>
        <a:bodyPr/>
        <a:lstStyle/>
        <a:p>
          <a:pPr rtl="0"/>
          <a:r>
            <a:rPr lang="ru-RU" sz="2000" dirty="0"/>
            <a:t>Неудовлетворенность подчиненных: сотрудники, как правило, теряют интерес к работе, когда чувствуют, что не ценят их достижения.</a:t>
          </a:r>
        </a:p>
      </dgm:t>
    </dgm:pt>
    <dgm:pt modelId="{1109D369-0B37-4FA5-87E9-C39B64EB4134}" type="parTrans" cxnId="{D77D92C5-0E6E-40F7-83D5-C1A431F56FA6}">
      <dgm:prSet/>
      <dgm:spPr/>
      <dgm:t>
        <a:bodyPr/>
        <a:lstStyle/>
        <a:p>
          <a:endParaRPr lang="ru-RU" sz="2000"/>
        </a:p>
      </dgm:t>
    </dgm:pt>
    <dgm:pt modelId="{9E6F2428-5E2B-4BBB-AA1C-FB622747990A}" type="sibTrans" cxnId="{D77D92C5-0E6E-40F7-83D5-C1A431F56FA6}">
      <dgm:prSet/>
      <dgm:spPr/>
      <dgm:t>
        <a:bodyPr/>
        <a:lstStyle/>
        <a:p>
          <a:endParaRPr lang="ru-RU" sz="2000"/>
        </a:p>
      </dgm:t>
    </dgm:pt>
    <dgm:pt modelId="{A6933DEB-4D6F-430E-9CF4-B9C8825A7FF7}">
      <dgm:prSet custT="1"/>
      <dgm:spPr/>
      <dgm:t>
        <a:bodyPr/>
        <a:lstStyle/>
        <a:p>
          <a:pPr rtl="0"/>
          <a:r>
            <a:rPr lang="ru-RU" sz="2000" dirty="0"/>
            <a:t>Потеря целеустремленности: зачем выкладываться на работе, если никому нет дела?</a:t>
          </a:r>
        </a:p>
      </dgm:t>
    </dgm:pt>
    <dgm:pt modelId="{5E0DFF16-16AE-4826-8D6A-CD93C3599229}" type="parTrans" cxnId="{7BB9A409-49DD-4231-BA9C-92F4FB694CCD}">
      <dgm:prSet/>
      <dgm:spPr/>
      <dgm:t>
        <a:bodyPr/>
        <a:lstStyle/>
        <a:p>
          <a:endParaRPr lang="ru-RU" sz="2000"/>
        </a:p>
      </dgm:t>
    </dgm:pt>
    <dgm:pt modelId="{706A178C-A6BC-4E0A-9D05-3E0C123F4BEF}" type="sibTrans" cxnId="{7BB9A409-49DD-4231-BA9C-92F4FB694CCD}">
      <dgm:prSet/>
      <dgm:spPr/>
      <dgm:t>
        <a:bodyPr/>
        <a:lstStyle/>
        <a:p>
          <a:endParaRPr lang="ru-RU" sz="2000"/>
        </a:p>
      </dgm:t>
    </dgm:pt>
    <dgm:pt modelId="{9459CB3B-02CC-42F2-B0CA-2075890ADF32}">
      <dgm:prSet custT="1"/>
      <dgm:spPr/>
      <dgm:t>
        <a:bodyPr/>
        <a:lstStyle/>
        <a:p>
          <a:pPr rtl="0"/>
          <a:r>
            <a:rPr lang="ru-RU" sz="2000" dirty="0"/>
            <a:t>Снижение эффективности: многие члены команды убеждены, что могли бы работать эффективнее, если бы руководители больше ценили их труд.</a:t>
          </a:r>
        </a:p>
      </dgm:t>
    </dgm:pt>
    <dgm:pt modelId="{720837E0-F6B8-447C-870B-0996EB11FC2A}" type="parTrans" cxnId="{E52F05F3-D0C5-48F0-91A0-F64DF8FA4718}">
      <dgm:prSet/>
      <dgm:spPr/>
      <dgm:t>
        <a:bodyPr/>
        <a:lstStyle/>
        <a:p>
          <a:endParaRPr lang="ru-RU" sz="2000"/>
        </a:p>
      </dgm:t>
    </dgm:pt>
    <dgm:pt modelId="{5FEEC622-DAFA-47DB-89AD-B1E5DD93A7B5}" type="sibTrans" cxnId="{E52F05F3-D0C5-48F0-91A0-F64DF8FA4718}">
      <dgm:prSet/>
      <dgm:spPr/>
      <dgm:t>
        <a:bodyPr/>
        <a:lstStyle/>
        <a:p>
          <a:endParaRPr lang="ru-RU" sz="2000"/>
        </a:p>
      </dgm:t>
    </dgm:pt>
    <dgm:pt modelId="{32B47D50-8C82-4962-BE22-0D8205AA33D0}" type="pres">
      <dgm:prSet presAssocID="{E898E277-DCE6-418B-B436-BB6D9FF2359D}" presName="linearFlow" presStyleCnt="0">
        <dgm:presLayoutVars>
          <dgm:dir/>
          <dgm:animLvl val="lvl"/>
          <dgm:resizeHandles val="exact"/>
        </dgm:presLayoutVars>
      </dgm:prSet>
      <dgm:spPr/>
    </dgm:pt>
    <dgm:pt modelId="{20AA1B95-E181-4477-9272-311B949D6BC5}" type="pres">
      <dgm:prSet presAssocID="{7DCD360E-CC1E-4884-8C43-6A0C53124680}" presName="composite" presStyleCnt="0"/>
      <dgm:spPr/>
    </dgm:pt>
    <dgm:pt modelId="{39CC54DE-D38B-40CB-8857-EDBDCA222C87}" type="pres">
      <dgm:prSet presAssocID="{7DCD360E-CC1E-4884-8C43-6A0C53124680}" presName="parentText" presStyleLbl="alignNode1" presStyleIdx="0" presStyleCnt="1" custScaleX="113437">
        <dgm:presLayoutVars>
          <dgm:chMax val="1"/>
          <dgm:bulletEnabled val="1"/>
        </dgm:presLayoutVars>
      </dgm:prSet>
      <dgm:spPr/>
    </dgm:pt>
    <dgm:pt modelId="{8291CCD0-F36A-4A97-9C42-F17301D18500}" type="pres">
      <dgm:prSet presAssocID="{7DCD360E-CC1E-4884-8C43-6A0C531246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BB9A409-49DD-4231-BA9C-92F4FB694CCD}" srcId="{7DCD360E-CC1E-4884-8C43-6A0C53124680}" destId="{A6933DEB-4D6F-430E-9CF4-B9C8825A7FF7}" srcOrd="1" destOrd="0" parTransId="{5E0DFF16-16AE-4826-8D6A-CD93C3599229}" sibTransId="{706A178C-A6BC-4E0A-9D05-3E0C123F4BEF}"/>
    <dgm:cxn modelId="{B31D6D1D-21E0-45A5-9EA8-821B56F994A4}" type="presOf" srcId="{4E32547D-4DFD-4CEE-97F1-3870290B5EB9}" destId="{8291CCD0-F36A-4A97-9C42-F17301D18500}" srcOrd="0" destOrd="0" presId="urn:microsoft.com/office/officeart/2005/8/layout/chevron2"/>
    <dgm:cxn modelId="{CD62DB5B-323F-499F-8B75-97CE1A445460}" type="presOf" srcId="{7DCD360E-CC1E-4884-8C43-6A0C53124680}" destId="{39CC54DE-D38B-40CB-8857-EDBDCA222C87}" srcOrd="0" destOrd="0" presId="urn:microsoft.com/office/officeart/2005/8/layout/chevron2"/>
    <dgm:cxn modelId="{EE825696-34B2-42CF-BEA3-FE136F46FAF6}" type="presOf" srcId="{E898E277-DCE6-418B-B436-BB6D9FF2359D}" destId="{32B47D50-8C82-4962-BE22-0D8205AA33D0}" srcOrd="0" destOrd="0" presId="urn:microsoft.com/office/officeart/2005/8/layout/chevron2"/>
    <dgm:cxn modelId="{E934EB99-9634-4BFA-A2B9-C0FDFA8E55A5}" type="presOf" srcId="{9459CB3B-02CC-42F2-B0CA-2075890ADF32}" destId="{8291CCD0-F36A-4A97-9C42-F17301D18500}" srcOrd="0" destOrd="2" presId="urn:microsoft.com/office/officeart/2005/8/layout/chevron2"/>
    <dgm:cxn modelId="{D882A4C0-1006-4745-8684-389E951A5F5C}" type="presOf" srcId="{A6933DEB-4D6F-430E-9CF4-B9C8825A7FF7}" destId="{8291CCD0-F36A-4A97-9C42-F17301D18500}" srcOrd="0" destOrd="1" presId="urn:microsoft.com/office/officeart/2005/8/layout/chevron2"/>
    <dgm:cxn modelId="{D77D92C5-0E6E-40F7-83D5-C1A431F56FA6}" srcId="{7DCD360E-CC1E-4884-8C43-6A0C53124680}" destId="{4E32547D-4DFD-4CEE-97F1-3870290B5EB9}" srcOrd="0" destOrd="0" parTransId="{1109D369-0B37-4FA5-87E9-C39B64EB4134}" sibTransId="{9E6F2428-5E2B-4BBB-AA1C-FB622747990A}"/>
    <dgm:cxn modelId="{E65857CE-9FE2-422D-9329-380966374732}" srcId="{E898E277-DCE6-418B-B436-BB6D9FF2359D}" destId="{7DCD360E-CC1E-4884-8C43-6A0C53124680}" srcOrd="0" destOrd="0" parTransId="{B52A19D9-6DCC-4218-BD86-D99D05C8D2EB}" sibTransId="{1654E757-8DD3-48FB-94E7-74C9D04010F6}"/>
    <dgm:cxn modelId="{E52F05F3-D0C5-48F0-91A0-F64DF8FA4718}" srcId="{7DCD360E-CC1E-4884-8C43-6A0C53124680}" destId="{9459CB3B-02CC-42F2-B0CA-2075890ADF32}" srcOrd="2" destOrd="0" parTransId="{720837E0-F6B8-447C-870B-0996EB11FC2A}" sibTransId="{5FEEC622-DAFA-47DB-89AD-B1E5DD93A7B5}"/>
    <dgm:cxn modelId="{DD009E9A-51F3-4BD5-B6B9-3F9D7D749EB7}" type="presParOf" srcId="{32B47D50-8C82-4962-BE22-0D8205AA33D0}" destId="{20AA1B95-E181-4477-9272-311B949D6BC5}" srcOrd="0" destOrd="0" presId="urn:microsoft.com/office/officeart/2005/8/layout/chevron2"/>
    <dgm:cxn modelId="{CF825B14-6013-4A65-8297-127E4A81848E}" type="presParOf" srcId="{20AA1B95-E181-4477-9272-311B949D6BC5}" destId="{39CC54DE-D38B-40CB-8857-EDBDCA222C87}" srcOrd="0" destOrd="0" presId="urn:microsoft.com/office/officeart/2005/8/layout/chevron2"/>
    <dgm:cxn modelId="{2DFE0CB4-0154-4C0B-A348-6A16E7EA2960}" type="presParOf" srcId="{20AA1B95-E181-4477-9272-311B949D6BC5}" destId="{8291CCD0-F36A-4A97-9C42-F17301D185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CF79DF-B2B2-409E-8583-4308A22DD58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5C461A-88E0-41C5-9E14-D3998FD21924}">
      <dgm:prSet custT="1"/>
      <dgm:spPr/>
      <dgm:t>
        <a:bodyPr/>
        <a:lstStyle/>
        <a:p>
          <a:pPr rtl="0"/>
          <a:r>
            <a:rPr lang="ru-RU" sz="2800" dirty="0"/>
            <a:t>За что вы говорили «спасибо» своим подчиненным?</a:t>
          </a:r>
        </a:p>
      </dgm:t>
    </dgm:pt>
    <dgm:pt modelId="{6E99510B-9726-4DBF-BF56-9CA69CD0D112}" type="parTrans" cxnId="{83F1C54F-D400-4A49-BE9A-F9DE146F5233}">
      <dgm:prSet/>
      <dgm:spPr/>
      <dgm:t>
        <a:bodyPr/>
        <a:lstStyle/>
        <a:p>
          <a:endParaRPr lang="ru-RU"/>
        </a:p>
      </dgm:t>
    </dgm:pt>
    <dgm:pt modelId="{06479760-0EDF-4BF2-B932-5197926CA5A2}" type="sibTrans" cxnId="{83F1C54F-D400-4A49-BE9A-F9DE146F5233}">
      <dgm:prSet/>
      <dgm:spPr/>
      <dgm:t>
        <a:bodyPr/>
        <a:lstStyle/>
        <a:p>
          <a:endParaRPr lang="ru-RU"/>
        </a:p>
      </dgm:t>
    </dgm:pt>
    <dgm:pt modelId="{545B7D47-D367-46E6-BBA5-E6E4BF809139}">
      <dgm:prSet custT="1"/>
      <dgm:spPr/>
      <dgm:t>
        <a:bodyPr/>
        <a:lstStyle/>
        <a:p>
          <a:pPr rtl="0"/>
          <a:r>
            <a:rPr lang="ru-RU" sz="2000" dirty="0"/>
            <a:t>За хорошую работу</a:t>
          </a:r>
        </a:p>
      </dgm:t>
    </dgm:pt>
    <dgm:pt modelId="{D72EC709-E1D2-47CC-91A9-5A997C39625F}" type="parTrans" cxnId="{3AFFF1B4-4946-4876-8565-178D5AAF6E38}">
      <dgm:prSet/>
      <dgm:spPr/>
      <dgm:t>
        <a:bodyPr/>
        <a:lstStyle/>
        <a:p>
          <a:endParaRPr lang="ru-RU"/>
        </a:p>
      </dgm:t>
    </dgm:pt>
    <dgm:pt modelId="{E963BF0C-7B6A-4966-B150-434173CD27E2}" type="sibTrans" cxnId="{3AFFF1B4-4946-4876-8565-178D5AAF6E38}">
      <dgm:prSet/>
      <dgm:spPr/>
      <dgm:t>
        <a:bodyPr/>
        <a:lstStyle/>
        <a:p>
          <a:endParaRPr lang="ru-RU"/>
        </a:p>
      </dgm:t>
    </dgm:pt>
    <dgm:pt modelId="{953BFEEB-E0D0-49A5-87A5-63C617AD625F}">
      <dgm:prSet custT="1"/>
      <dgm:spPr/>
      <dgm:t>
        <a:bodyPr/>
        <a:lstStyle/>
        <a:p>
          <a:pPr rtl="0"/>
          <a:r>
            <a:rPr lang="ru-RU" sz="2000"/>
            <a:t>За особый вклад в работу команды</a:t>
          </a:r>
        </a:p>
      </dgm:t>
    </dgm:pt>
    <dgm:pt modelId="{846AD3DE-1D7D-4FD8-AE12-764BC24D456B}" type="parTrans" cxnId="{8A7C48F5-E3ED-4C15-9458-2BA94A9BDA65}">
      <dgm:prSet/>
      <dgm:spPr/>
      <dgm:t>
        <a:bodyPr/>
        <a:lstStyle/>
        <a:p>
          <a:endParaRPr lang="ru-RU"/>
        </a:p>
      </dgm:t>
    </dgm:pt>
    <dgm:pt modelId="{15FC7229-6A5E-444E-9528-0DBC95F4C5DB}" type="sibTrans" cxnId="{8A7C48F5-E3ED-4C15-9458-2BA94A9BDA65}">
      <dgm:prSet/>
      <dgm:spPr/>
      <dgm:t>
        <a:bodyPr/>
        <a:lstStyle/>
        <a:p>
          <a:endParaRPr lang="ru-RU"/>
        </a:p>
      </dgm:t>
    </dgm:pt>
    <dgm:pt modelId="{C9E4D0CE-9D3F-4158-9BFE-1DF5E6E8ED5B}">
      <dgm:prSet custT="1"/>
      <dgm:spPr/>
      <dgm:t>
        <a:bodyPr/>
        <a:lstStyle/>
        <a:p>
          <a:pPr rtl="0"/>
          <a:r>
            <a:rPr lang="ru-RU" sz="2000"/>
            <a:t>За важное и полезное предложение</a:t>
          </a:r>
        </a:p>
      </dgm:t>
    </dgm:pt>
    <dgm:pt modelId="{9520E2CF-6C83-4C33-8437-65A9C83A179B}" type="parTrans" cxnId="{3E9BAA81-CC7F-40C0-8281-456DC15209ED}">
      <dgm:prSet/>
      <dgm:spPr/>
      <dgm:t>
        <a:bodyPr/>
        <a:lstStyle/>
        <a:p>
          <a:endParaRPr lang="ru-RU"/>
        </a:p>
      </dgm:t>
    </dgm:pt>
    <dgm:pt modelId="{0639D727-EFE9-4561-B526-338D0B5D6E31}" type="sibTrans" cxnId="{3E9BAA81-CC7F-40C0-8281-456DC15209ED}">
      <dgm:prSet/>
      <dgm:spPr/>
      <dgm:t>
        <a:bodyPr/>
        <a:lstStyle/>
        <a:p>
          <a:endParaRPr lang="ru-RU"/>
        </a:p>
      </dgm:t>
    </dgm:pt>
    <dgm:pt modelId="{C0B452E0-5E55-464E-AED0-EDCF5A3DB310}">
      <dgm:prSet custT="1"/>
      <dgm:spPr/>
      <dgm:t>
        <a:bodyPr/>
        <a:lstStyle/>
        <a:p>
          <a:pPr rtl="0"/>
          <a:r>
            <a:rPr lang="ru-RU" sz="2000"/>
            <a:t>За ценные личные действия</a:t>
          </a:r>
        </a:p>
      </dgm:t>
    </dgm:pt>
    <dgm:pt modelId="{0C8829DC-0F45-42B6-8A0E-58372F1ADD74}" type="parTrans" cxnId="{2A4A1CFD-7EB5-430C-ACEB-C3583E7310AD}">
      <dgm:prSet/>
      <dgm:spPr/>
      <dgm:t>
        <a:bodyPr/>
        <a:lstStyle/>
        <a:p>
          <a:endParaRPr lang="ru-RU"/>
        </a:p>
      </dgm:t>
    </dgm:pt>
    <dgm:pt modelId="{6619515E-DDAB-4D67-A585-CA30AC3CBCB2}" type="sibTrans" cxnId="{2A4A1CFD-7EB5-430C-ACEB-C3583E7310AD}">
      <dgm:prSet/>
      <dgm:spPr/>
      <dgm:t>
        <a:bodyPr/>
        <a:lstStyle/>
        <a:p>
          <a:endParaRPr lang="ru-RU"/>
        </a:p>
      </dgm:t>
    </dgm:pt>
    <dgm:pt modelId="{FC1B924A-78EF-4AE4-9043-550B9EA24756}">
      <dgm:prSet custT="1"/>
      <dgm:spPr/>
      <dgm:t>
        <a:bodyPr/>
        <a:lstStyle/>
        <a:p>
          <a:pPr rtl="0"/>
          <a:r>
            <a:rPr lang="ru-RU" sz="2000"/>
            <a:t>В качестве простой вежливости</a:t>
          </a:r>
        </a:p>
      </dgm:t>
    </dgm:pt>
    <dgm:pt modelId="{1524D27A-540D-4827-B608-26BA1E7E855A}" type="parTrans" cxnId="{1CAC34C1-0F18-42C9-A0C3-506186ECA586}">
      <dgm:prSet/>
      <dgm:spPr/>
      <dgm:t>
        <a:bodyPr/>
        <a:lstStyle/>
        <a:p>
          <a:endParaRPr lang="ru-RU"/>
        </a:p>
      </dgm:t>
    </dgm:pt>
    <dgm:pt modelId="{FF91A04C-9E82-4612-824F-FC0F05865262}" type="sibTrans" cxnId="{1CAC34C1-0F18-42C9-A0C3-506186ECA586}">
      <dgm:prSet/>
      <dgm:spPr/>
      <dgm:t>
        <a:bodyPr/>
        <a:lstStyle/>
        <a:p>
          <a:endParaRPr lang="ru-RU"/>
        </a:p>
      </dgm:t>
    </dgm:pt>
    <dgm:pt modelId="{AE0C0769-9B01-47CB-AFE5-04D4FA6B419D}">
      <dgm:prSet custT="1"/>
      <dgm:spPr/>
      <dgm:t>
        <a:bodyPr/>
        <a:lstStyle/>
        <a:p>
          <a:pPr rtl="0"/>
          <a:r>
            <a:rPr lang="ru-RU" sz="2000" dirty="0"/>
            <a:t>За то, что решение было поставлено под сомнение</a:t>
          </a:r>
        </a:p>
      </dgm:t>
    </dgm:pt>
    <dgm:pt modelId="{1B475FE3-3543-4829-B50C-9BDA2FE0DF7F}" type="parTrans" cxnId="{600C61C2-48DD-4182-B284-21B7AB9CEC1E}">
      <dgm:prSet/>
      <dgm:spPr/>
      <dgm:t>
        <a:bodyPr/>
        <a:lstStyle/>
        <a:p>
          <a:endParaRPr lang="ru-RU"/>
        </a:p>
      </dgm:t>
    </dgm:pt>
    <dgm:pt modelId="{09EF935E-1A8A-445D-A5A3-ABEA73E6F92A}" type="sibTrans" cxnId="{600C61C2-48DD-4182-B284-21B7AB9CEC1E}">
      <dgm:prSet/>
      <dgm:spPr/>
      <dgm:t>
        <a:bodyPr/>
        <a:lstStyle/>
        <a:p>
          <a:endParaRPr lang="ru-RU"/>
        </a:p>
      </dgm:t>
    </dgm:pt>
    <dgm:pt modelId="{F0F1F661-4AF8-440E-A95A-1A95FE527119}">
      <dgm:prSet custT="1"/>
      <dgm:spPr/>
      <dgm:t>
        <a:bodyPr/>
        <a:lstStyle/>
        <a:p>
          <a:pPr rtl="0"/>
          <a:r>
            <a:rPr lang="ru-RU" sz="2000"/>
            <a:t>За то, что кто-то остался верен себе</a:t>
          </a:r>
        </a:p>
      </dgm:t>
    </dgm:pt>
    <dgm:pt modelId="{ABF93B3B-7DFD-4FFA-9918-3195513B6712}" type="parTrans" cxnId="{04DEAC6E-FB44-46DD-B250-A5AF13C5DAD0}">
      <dgm:prSet/>
      <dgm:spPr/>
      <dgm:t>
        <a:bodyPr/>
        <a:lstStyle/>
        <a:p>
          <a:endParaRPr lang="ru-RU"/>
        </a:p>
      </dgm:t>
    </dgm:pt>
    <dgm:pt modelId="{7FEC8182-25C1-44F3-8A24-FAB37C03A96F}" type="sibTrans" cxnId="{04DEAC6E-FB44-46DD-B250-A5AF13C5DAD0}">
      <dgm:prSet/>
      <dgm:spPr/>
      <dgm:t>
        <a:bodyPr/>
        <a:lstStyle/>
        <a:p>
          <a:endParaRPr lang="ru-RU"/>
        </a:p>
      </dgm:t>
    </dgm:pt>
    <dgm:pt modelId="{ACAE671D-5AFE-4C1D-96C0-7ABAF3B543B3}">
      <dgm:prSet custT="1"/>
      <dgm:spPr/>
      <dgm:t>
        <a:bodyPr/>
        <a:lstStyle/>
        <a:p>
          <a:pPr rtl="0"/>
          <a:r>
            <a:rPr lang="ru-RU" sz="2000"/>
            <a:t>За отличную новую идею</a:t>
          </a:r>
        </a:p>
      </dgm:t>
    </dgm:pt>
    <dgm:pt modelId="{69205080-A583-4FEA-8E65-2889706D5D95}" type="parTrans" cxnId="{14C17228-0286-4932-9B73-2F2494A8E428}">
      <dgm:prSet/>
      <dgm:spPr/>
      <dgm:t>
        <a:bodyPr/>
        <a:lstStyle/>
        <a:p>
          <a:endParaRPr lang="ru-RU"/>
        </a:p>
      </dgm:t>
    </dgm:pt>
    <dgm:pt modelId="{D0157A77-64DA-4586-99B1-D8264B9BB689}" type="sibTrans" cxnId="{14C17228-0286-4932-9B73-2F2494A8E428}">
      <dgm:prSet/>
      <dgm:spPr/>
      <dgm:t>
        <a:bodyPr/>
        <a:lstStyle/>
        <a:p>
          <a:endParaRPr lang="ru-RU"/>
        </a:p>
      </dgm:t>
    </dgm:pt>
    <dgm:pt modelId="{8A7276C7-9009-4417-A519-B8AA57C9B66C}">
      <dgm:prSet custT="1"/>
      <dgm:spPr/>
      <dgm:t>
        <a:bodyPr/>
        <a:lstStyle/>
        <a:p>
          <a:pPr rtl="0"/>
          <a:r>
            <a:rPr lang="ru-RU" sz="2000"/>
            <a:t>За помощь другим членам команды</a:t>
          </a:r>
        </a:p>
      </dgm:t>
    </dgm:pt>
    <dgm:pt modelId="{58947457-1AFB-4C59-858D-977EAC54D46F}" type="parTrans" cxnId="{987C99B5-0B5E-4000-8157-1E91D3ACE2EA}">
      <dgm:prSet/>
      <dgm:spPr/>
      <dgm:t>
        <a:bodyPr/>
        <a:lstStyle/>
        <a:p>
          <a:endParaRPr lang="ru-RU"/>
        </a:p>
      </dgm:t>
    </dgm:pt>
    <dgm:pt modelId="{7E607B52-D0E1-4B97-9AE4-898055060BEE}" type="sibTrans" cxnId="{987C99B5-0B5E-4000-8157-1E91D3ACE2EA}">
      <dgm:prSet/>
      <dgm:spPr/>
      <dgm:t>
        <a:bodyPr/>
        <a:lstStyle/>
        <a:p>
          <a:endParaRPr lang="ru-RU"/>
        </a:p>
      </dgm:t>
    </dgm:pt>
    <dgm:pt modelId="{3CCE0A39-1611-4859-9B4A-8186AB783EB8}">
      <dgm:prSet custT="1"/>
      <dgm:spPr/>
      <dgm:t>
        <a:bodyPr/>
        <a:lstStyle/>
        <a:p>
          <a:pPr rtl="0"/>
          <a:r>
            <a:rPr lang="ru-RU" sz="2000" dirty="0"/>
            <a:t>За предложение нового способа командной работы</a:t>
          </a:r>
        </a:p>
      </dgm:t>
    </dgm:pt>
    <dgm:pt modelId="{AAA75376-C343-4E50-9B0C-67FC1A0DB836}" type="parTrans" cxnId="{112AC4AD-3CE7-4572-9921-57FC2BE2F280}">
      <dgm:prSet/>
      <dgm:spPr/>
      <dgm:t>
        <a:bodyPr/>
        <a:lstStyle/>
        <a:p>
          <a:endParaRPr lang="ru-RU"/>
        </a:p>
      </dgm:t>
    </dgm:pt>
    <dgm:pt modelId="{E3818532-72F7-4A3A-BB76-F8E82404FAC0}" type="sibTrans" cxnId="{112AC4AD-3CE7-4572-9921-57FC2BE2F280}">
      <dgm:prSet/>
      <dgm:spPr/>
      <dgm:t>
        <a:bodyPr/>
        <a:lstStyle/>
        <a:p>
          <a:endParaRPr lang="ru-RU"/>
        </a:p>
      </dgm:t>
    </dgm:pt>
    <dgm:pt modelId="{340B0E44-8288-4F8D-9F42-3BD3AC051B3B}" type="pres">
      <dgm:prSet presAssocID="{F8CF79DF-B2B2-409E-8583-4308A22DD588}" presName="theList" presStyleCnt="0">
        <dgm:presLayoutVars>
          <dgm:dir/>
          <dgm:animLvl val="lvl"/>
          <dgm:resizeHandles val="exact"/>
        </dgm:presLayoutVars>
      </dgm:prSet>
      <dgm:spPr/>
    </dgm:pt>
    <dgm:pt modelId="{694E3CBC-0C5B-49C2-9522-A5D3A463C2AB}" type="pres">
      <dgm:prSet presAssocID="{325C461A-88E0-41C5-9E14-D3998FD21924}" presName="compNode" presStyleCnt="0"/>
      <dgm:spPr/>
    </dgm:pt>
    <dgm:pt modelId="{0A6E1EFE-B5CA-4626-9D50-5354384E04CA}" type="pres">
      <dgm:prSet presAssocID="{325C461A-88E0-41C5-9E14-D3998FD21924}" presName="aNode" presStyleLbl="bgShp" presStyleIdx="0" presStyleCnt="1"/>
      <dgm:spPr/>
    </dgm:pt>
    <dgm:pt modelId="{F34D5CBD-8558-419B-BBFE-E9DDB2D28A17}" type="pres">
      <dgm:prSet presAssocID="{325C461A-88E0-41C5-9E14-D3998FD21924}" presName="textNode" presStyleLbl="bgShp" presStyleIdx="0" presStyleCnt="1"/>
      <dgm:spPr/>
    </dgm:pt>
    <dgm:pt modelId="{C2669BB5-D61B-4381-83A9-485483CB9680}" type="pres">
      <dgm:prSet presAssocID="{325C461A-88E0-41C5-9E14-D3998FD21924}" presName="compChildNode" presStyleCnt="0"/>
      <dgm:spPr/>
    </dgm:pt>
    <dgm:pt modelId="{161C2F46-6524-428F-B633-AF9340C082B4}" type="pres">
      <dgm:prSet presAssocID="{325C461A-88E0-41C5-9E14-D3998FD21924}" presName="theInnerList" presStyleCnt="0"/>
      <dgm:spPr/>
    </dgm:pt>
    <dgm:pt modelId="{0232898F-355F-4CF0-81DB-17BA624E03CE}" type="pres">
      <dgm:prSet presAssocID="{545B7D47-D367-46E6-BBA5-E6E4BF809139}" presName="childNode" presStyleLbl="node1" presStyleIdx="0" presStyleCnt="10" custScaleY="989757" custLinFactY="-1002141" custLinFactNeighborY="-1100000">
        <dgm:presLayoutVars>
          <dgm:bulletEnabled val="1"/>
        </dgm:presLayoutVars>
      </dgm:prSet>
      <dgm:spPr/>
    </dgm:pt>
    <dgm:pt modelId="{63C12E83-1B8C-4CD2-8FC4-72A3EEA3178F}" type="pres">
      <dgm:prSet presAssocID="{545B7D47-D367-46E6-BBA5-E6E4BF809139}" presName="aSpace2" presStyleCnt="0"/>
      <dgm:spPr/>
    </dgm:pt>
    <dgm:pt modelId="{8843FDB6-2AE7-4DF8-A8A3-75F387083FE3}" type="pres">
      <dgm:prSet presAssocID="{953BFEEB-E0D0-49A5-87A5-63C617AD625F}" presName="childNode" presStyleLbl="node1" presStyleIdx="1" presStyleCnt="10" custScaleY="989757" custLinFactY="-897764" custLinFactNeighborY="-900000">
        <dgm:presLayoutVars>
          <dgm:bulletEnabled val="1"/>
        </dgm:presLayoutVars>
      </dgm:prSet>
      <dgm:spPr/>
    </dgm:pt>
    <dgm:pt modelId="{00B79903-72AD-4ACF-B609-219DDE73333D}" type="pres">
      <dgm:prSet presAssocID="{953BFEEB-E0D0-49A5-87A5-63C617AD625F}" presName="aSpace2" presStyleCnt="0"/>
      <dgm:spPr/>
    </dgm:pt>
    <dgm:pt modelId="{AAC61480-0988-4F3A-897A-9A9BA0149C9E}" type="pres">
      <dgm:prSet presAssocID="{C9E4D0CE-9D3F-4158-9BFE-1DF5E6E8ED5B}" presName="childNode" presStyleLbl="node1" presStyleIdx="2" presStyleCnt="10" custScaleY="989757" custLinFactY="-777968" custLinFactNeighborY="-800000">
        <dgm:presLayoutVars>
          <dgm:bulletEnabled val="1"/>
        </dgm:presLayoutVars>
      </dgm:prSet>
      <dgm:spPr/>
    </dgm:pt>
    <dgm:pt modelId="{CC6FB618-4A0D-4F38-88E3-1915F3D7C730}" type="pres">
      <dgm:prSet presAssocID="{C9E4D0CE-9D3F-4158-9BFE-1DF5E6E8ED5B}" presName="aSpace2" presStyleCnt="0"/>
      <dgm:spPr/>
    </dgm:pt>
    <dgm:pt modelId="{CF8E3D04-9AF0-454D-BFEB-DCAB9987F056}" type="pres">
      <dgm:prSet presAssocID="{C0B452E0-5E55-464E-AED0-EDCF5A3DB310}" presName="childNode" presStyleLbl="node1" presStyleIdx="3" presStyleCnt="10" custScaleY="989757" custLinFactY="-658212" custLinFactNeighborY="-700000">
        <dgm:presLayoutVars>
          <dgm:bulletEnabled val="1"/>
        </dgm:presLayoutVars>
      </dgm:prSet>
      <dgm:spPr/>
    </dgm:pt>
    <dgm:pt modelId="{A2539BDE-09E1-46A4-90AC-DF812B1F7946}" type="pres">
      <dgm:prSet presAssocID="{C0B452E0-5E55-464E-AED0-EDCF5A3DB310}" presName="aSpace2" presStyleCnt="0"/>
      <dgm:spPr/>
    </dgm:pt>
    <dgm:pt modelId="{E12EDA77-6E0E-46E2-8A63-714EA0CFE169}" type="pres">
      <dgm:prSet presAssocID="{FC1B924A-78EF-4AE4-9043-550B9EA24756}" presName="childNode" presStyleLbl="node1" presStyleIdx="4" presStyleCnt="10" custScaleY="989757" custLinFactY="-500000" custLinFactNeighborY="-557156">
        <dgm:presLayoutVars>
          <dgm:bulletEnabled val="1"/>
        </dgm:presLayoutVars>
      </dgm:prSet>
      <dgm:spPr/>
    </dgm:pt>
    <dgm:pt modelId="{C104F342-6071-42D9-BA3B-D39B75E5EB60}" type="pres">
      <dgm:prSet presAssocID="{FC1B924A-78EF-4AE4-9043-550B9EA24756}" presName="aSpace2" presStyleCnt="0"/>
      <dgm:spPr/>
    </dgm:pt>
    <dgm:pt modelId="{86D22055-BB5C-4FE4-B697-8D96CFAA1877}" type="pres">
      <dgm:prSet presAssocID="{AE0C0769-9B01-47CB-AFE5-04D4FA6B419D}" presName="childNode" presStyleLbl="node1" presStyleIdx="5" presStyleCnt="10" custScaleY="989757" custLinFactY="-269212" custLinFactNeighborY="-300000">
        <dgm:presLayoutVars>
          <dgm:bulletEnabled val="1"/>
        </dgm:presLayoutVars>
      </dgm:prSet>
      <dgm:spPr/>
    </dgm:pt>
    <dgm:pt modelId="{AC0027D5-84AF-4F26-A709-13F6F70E6648}" type="pres">
      <dgm:prSet presAssocID="{AE0C0769-9B01-47CB-AFE5-04D4FA6B419D}" presName="aSpace2" presStyleCnt="0"/>
      <dgm:spPr/>
    </dgm:pt>
    <dgm:pt modelId="{E00E75CB-C38D-488A-9346-FFC07B111756}" type="pres">
      <dgm:prSet presAssocID="{F0F1F661-4AF8-440E-A95A-1A95FE527119}" presName="childNode" presStyleLbl="node1" presStyleIdx="6" presStyleCnt="10" custScaleY="989757" custLinFactY="-104388" custLinFactNeighborY="-200000">
        <dgm:presLayoutVars>
          <dgm:bulletEnabled val="1"/>
        </dgm:presLayoutVars>
      </dgm:prSet>
      <dgm:spPr/>
    </dgm:pt>
    <dgm:pt modelId="{3656F999-449A-43D6-8AB9-5C90B7E81F14}" type="pres">
      <dgm:prSet presAssocID="{F0F1F661-4AF8-440E-A95A-1A95FE527119}" presName="aSpace2" presStyleCnt="0"/>
      <dgm:spPr/>
    </dgm:pt>
    <dgm:pt modelId="{B7AA8622-A77D-42FD-8D43-BFD5468934F0}" type="pres">
      <dgm:prSet presAssocID="{ACAE671D-5AFE-4C1D-96C0-7ABAF3B543B3}" presName="childNode" presStyleLbl="node1" presStyleIdx="7" presStyleCnt="10" custScaleY="989757" custLinFactY="74720" custLinFactNeighborY="100000">
        <dgm:presLayoutVars>
          <dgm:bulletEnabled val="1"/>
        </dgm:presLayoutVars>
      </dgm:prSet>
      <dgm:spPr/>
    </dgm:pt>
    <dgm:pt modelId="{2A34FC47-E23D-4145-9930-7CA4899D763A}" type="pres">
      <dgm:prSet presAssocID="{ACAE671D-5AFE-4C1D-96C0-7ABAF3B543B3}" presName="aSpace2" presStyleCnt="0"/>
      <dgm:spPr/>
    </dgm:pt>
    <dgm:pt modelId="{717AFEC2-B94E-4F7D-9DBF-B16331612A13}" type="pres">
      <dgm:prSet presAssocID="{8A7276C7-9009-4417-A519-B8AA57C9B66C}" presName="childNode" presStyleLbl="node1" presStyleIdx="8" presStyleCnt="10" custScaleY="989757" custLinFactY="224160" custLinFactNeighborY="300000">
        <dgm:presLayoutVars>
          <dgm:bulletEnabled val="1"/>
        </dgm:presLayoutVars>
      </dgm:prSet>
      <dgm:spPr/>
    </dgm:pt>
    <dgm:pt modelId="{7E76651A-8AB3-428D-AB81-1A7EA93EF0D9}" type="pres">
      <dgm:prSet presAssocID="{8A7276C7-9009-4417-A519-B8AA57C9B66C}" presName="aSpace2" presStyleCnt="0"/>
      <dgm:spPr/>
    </dgm:pt>
    <dgm:pt modelId="{D3CF4421-C2D6-4842-93A0-B008A810123B}" type="pres">
      <dgm:prSet presAssocID="{3CCE0A39-1611-4859-9B4A-8186AB783EB8}" presName="childNode" presStyleLbl="node1" presStyleIdx="9" presStyleCnt="10" custScaleY="989757" custLinFactY="388984" custLinFactNeighborY="400000">
        <dgm:presLayoutVars>
          <dgm:bulletEnabled val="1"/>
        </dgm:presLayoutVars>
      </dgm:prSet>
      <dgm:spPr/>
    </dgm:pt>
  </dgm:ptLst>
  <dgm:cxnLst>
    <dgm:cxn modelId="{2948E322-0030-41FD-B092-BA5BED54D446}" type="presOf" srcId="{8A7276C7-9009-4417-A519-B8AA57C9B66C}" destId="{717AFEC2-B94E-4F7D-9DBF-B16331612A13}" srcOrd="0" destOrd="0" presId="urn:microsoft.com/office/officeart/2005/8/layout/lProcess2"/>
    <dgm:cxn modelId="{14C17228-0286-4932-9B73-2F2494A8E428}" srcId="{325C461A-88E0-41C5-9E14-D3998FD21924}" destId="{ACAE671D-5AFE-4C1D-96C0-7ABAF3B543B3}" srcOrd="7" destOrd="0" parTransId="{69205080-A583-4FEA-8E65-2889706D5D95}" sibTransId="{D0157A77-64DA-4586-99B1-D8264B9BB689}"/>
    <dgm:cxn modelId="{100CBA3F-47F6-497B-BAC6-D89E88A76623}" type="presOf" srcId="{953BFEEB-E0D0-49A5-87A5-63C617AD625F}" destId="{8843FDB6-2AE7-4DF8-A8A3-75F387083FE3}" srcOrd="0" destOrd="0" presId="urn:microsoft.com/office/officeart/2005/8/layout/lProcess2"/>
    <dgm:cxn modelId="{0D41145B-2BB7-4C5B-8A33-D53516B3D370}" type="presOf" srcId="{C0B452E0-5E55-464E-AED0-EDCF5A3DB310}" destId="{CF8E3D04-9AF0-454D-BFEB-DCAB9987F056}" srcOrd="0" destOrd="0" presId="urn:microsoft.com/office/officeart/2005/8/layout/lProcess2"/>
    <dgm:cxn modelId="{64B01445-4E60-46C7-84D0-85619C6E64E0}" type="presOf" srcId="{3CCE0A39-1611-4859-9B4A-8186AB783EB8}" destId="{D3CF4421-C2D6-4842-93A0-B008A810123B}" srcOrd="0" destOrd="0" presId="urn:microsoft.com/office/officeart/2005/8/layout/lProcess2"/>
    <dgm:cxn modelId="{98280967-BEA0-43DF-9044-C0FC5DD72C69}" type="presOf" srcId="{F8CF79DF-B2B2-409E-8583-4308A22DD588}" destId="{340B0E44-8288-4F8D-9F42-3BD3AC051B3B}" srcOrd="0" destOrd="0" presId="urn:microsoft.com/office/officeart/2005/8/layout/lProcess2"/>
    <dgm:cxn modelId="{04DEAC6E-FB44-46DD-B250-A5AF13C5DAD0}" srcId="{325C461A-88E0-41C5-9E14-D3998FD21924}" destId="{F0F1F661-4AF8-440E-A95A-1A95FE527119}" srcOrd="6" destOrd="0" parTransId="{ABF93B3B-7DFD-4FFA-9918-3195513B6712}" sibTransId="{7FEC8182-25C1-44F3-8A24-FAB37C03A96F}"/>
    <dgm:cxn modelId="{83F1C54F-D400-4A49-BE9A-F9DE146F5233}" srcId="{F8CF79DF-B2B2-409E-8583-4308A22DD588}" destId="{325C461A-88E0-41C5-9E14-D3998FD21924}" srcOrd="0" destOrd="0" parTransId="{6E99510B-9726-4DBF-BF56-9CA69CD0D112}" sibTransId="{06479760-0EDF-4BF2-B932-5197926CA5A2}"/>
    <dgm:cxn modelId="{E1859A71-D931-471F-B39B-2F0B12D7E228}" type="presOf" srcId="{545B7D47-D367-46E6-BBA5-E6E4BF809139}" destId="{0232898F-355F-4CF0-81DB-17BA624E03CE}" srcOrd="0" destOrd="0" presId="urn:microsoft.com/office/officeart/2005/8/layout/lProcess2"/>
    <dgm:cxn modelId="{48505B7E-73EC-45BC-A3BF-B08E00BF1B71}" type="presOf" srcId="{F0F1F661-4AF8-440E-A95A-1A95FE527119}" destId="{E00E75CB-C38D-488A-9346-FFC07B111756}" srcOrd="0" destOrd="0" presId="urn:microsoft.com/office/officeart/2005/8/layout/lProcess2"/>
    <dgm:cxn modelId="{3E9BAA81-CC7F-40C0-8281-456DC15209ED}" srcId="{325C461A-88E0-41C5-9E14-D3998FD21924}" destId="{C9E4D0CE-9D3F-4158-9BFE-1DF5E6E8ED5B}" srcOrd="2" destOrd="0" parTransId="{9520E2CF-6C83-4C33-8437-65A9C83A179B}" sibTransId="{0639D727-EFE9-4561-B526-338D0B5D6E31}"/>
    <dgm:cxn modelId="{A630FE8C-B317-414D-9570-DAB39D17A0F9}" type="presOf" srcId="{AE0C0769-9B01-47CB-AFE5-04D4FA6B419D}" destId="{86D22055-BB5C-4FE4-B697-8D96CFAA1877}" srcOrd="0" destOrd="0" presId="urn:microsoft.com/office/officeart/2005/8/layout/lProcess2"/>
    <dgm:cxn modelId="{1AC778AC-24FF-4599-A0FF-793510EFAEBA}" type="presOf" srcId="{C9E4D0CE-9D3F-4158-9BFE-1DF5E6E8ED5B}" destId="{AAC61480-0988-4F3A-897A-9A9BA0149C9E}" srcOrd="0" destOrd="0" presId="urn:microsoft.com/office/officeart/2005/8/layout/lProcess2"/>
    <dgm:cxn modelId="{112AC4AD-3CE7-4572-9921-57FC2BE2F280}" srcId="{325C461A-88E0-41C5-9E14-D3998FD21924}" destId="{3CCE0A39-1611-4859-9B4A-8186AB783EB8}" srcOrd="9" destOrd="0" parTransId="{AAA75376-C343-4E50-9B0C-67FC1A0DB836}" sibTransId="{E3818532-72F7-4A3A-BB76-F8E82404FAC0}"/>
    <dgm:cxn modelId="{C9766BAF-3C2E-42F6-96FA-5024B389E88D}" type="presOf" srcId="{325C461A-88E0-41C5-9E14-D3998FD21924}" destId="{F34D5CBD-8558-419B-BBFE-E9DDB2D28A17}" srcOrd="1" destOrd="0" presId="urn:microsoft.com/office/officeart/2005/8/layout/lProcess2"/>
    <dgm:cxn modelId="{3AFFF1B4-4946-4876-8565-178D5AAF6E38}" srcId="{325C461A-88E0-41C5-9E14-D3998FD21924}" destId="{545B7D47-D367-46E6-BBA5-E6E4BF809139}" srcOrd="0" destOrd="0" parTransId="{D72EC709-E1D2-47CC-91A9-5A997C39625F}" sibTransId="{E963BF0C-7B6A-4966-B150-434173CD27E2}"/>
    <dgm:cxn modelId="{987C99B5-0B5E-4000-8157-1E91D3ACE2EA}" srcId="{325C461A-88E0-41C5-9E14-D3998FD21924}" destId="{8A7276C7-9009-4417-A519-B8AA57C9B66C}" srcOrd="8" destOrd="0" parTransId="{58947457-1AFB-4C59-858D-977EAC54D46F}" sibTransId="{7E607B52-D0E1-4B97-9AE4-898055060BEE}"/>
    <dgm:cxn modelId="{1CAC34C1-0F18-42C9-A0C3-506186ECA586}" srcId="{325C461A-88E0-41C5-9E14-D3998FD21924}" destId="{FC1B924A-78EF-4AE4-9043-550B9EA24756}" srcOrd="4" destOrd="0" parTransId="{1524D27A-540D-4827-B608-26BA1E7E855A}" sibTransId="{FF91A04C-9E82-4612-824F-FC0F05865262}"/>
    <dgm:cxn modelId="{D40D97C1-34DE-4BFA-8A9D-ABDF4BCCE541}" type="presOf" srcId="{FC1B924A-78EF-4AE4-9043-550B9EA24756}" destId="{E12EDA77-6E0E-46E2-8A63-714EA0CFE169}" srcOrd="0" destOrd="0" presId="urn:microsoft.com/office/officeart/2005/8/layout/lProcess2"/>
    <dgm:cxn modelId="{600C61C2-48DD-4182-B284-21B7AB9CEC1E}" srcId="{325C461A-88E0-41C5-9E14-D3998FD21924}" destId="{AE0C0769-9B01-47CB-AFE5-04D4FA6B419D}" srcOrd="5" destOrd="0" parTransId="{1B475FE3-3543-4829-B50C-9BDA2FE0DF7F}" sibTransId="{09EF935E-1A8A-445D-A5A3-ABEA73E6F92A}"/>
    <dgm:cxn modelId="{1A9ECCCF-9942-48D0-9C93-81F62C7F2B0E}" type="presOf" srcId="{ACAE671D-5AFE-4C1D-96C0-7ABAF3B543B3}" destId="{B7AA8622-A77D-42FD-8D43-BFD5468934F0}" srcOrd="0" destOrd="0" presId="urn:microsoft.com/office/officeart/2005/8/layout/lProcess2"/>
    <dgm:cxn modelId="{40977DDE-B8A0-4712-B06D-86E4A5456D98}" type="presOf" srcId="{325C461A-88E0-41C5-9E14-D3998FD21924}" destId="{0A6E1EFE-B5CA-4626-9D50-5354384E04CA}" srcOrd="0" destOrd="0" presId="urn:microsoft.com/office/officeart/2005/8/layout/lProcess2"/>
    <dgm:cxn modelId="{8A7C48F5-E3ED-4C15-9458-2BA94A9BDA65}" srcId="{325C461A-88E0-41C5-9E14-D3998FD21924}" destId="{953BFEEB-E0D0-49A5-87A5-63C617AD625F}" srcOrd="1" destOrd="0" parTransId="{846AD3DE-1D7D-4FD8-AE12-764BC24D456B}" sibTransId="{15FC7229-6A5E-444E-9528-0DBC95F4C5DB}"/>
    <dgm:cxn modelId="{2A4A1CFD-7EB5-430C-ACEB-C3583E7310AD}" srcId="{325C461A-88E0-41C5-9E14-D3998FD21924}" destId="{C0B452E0-5E55-464E-AED0-EDCF5A3DB310}" srcOrd="3" destOrd="0" parTransId="{0C8829DC-0F45-42B6-8A0E-58372F1ADD74}" sibTransId="{6619515E-DDAB-4D67-A585-CA30AC3CBCB2}"/>
    <dgm:cxn modelId="{6D916A5B-1C63-40AF-86CD-26FBC4D29155}" type="presParOf" srcId="{340B0E44-8288-4F8D-9F42-3BD3AC051B3B}" destId="{694E3CBC-0C5B-49C2-9522-A5D3A463C2AB}" srcOrd="0" destOrd="0" presId="urn:microsoft.com/office/officeart/2005/8/layout/lProcess2"/>
    <dgm:cxn modelId="{5555236E-2199-4802-9BB1-0AAFDDA823FB}" type="presParOf" srcId="{694E3CBC-0C5B-49C2-9522-A5D3A463C2AB}" destId="{0A6E1EFE-B5CA-4626-9D50-5354384E04CA}" srcOrd="0" destOrd="0" presId="urn:microsoft.com/office/officeart/2005/8/layout/lProcess2"/>
    <dgm:cxn modelId="{59ACD075-E857-4E18-AA4C-E67D583C3C32}" type="presParOf" srcId="{694E3CBC-0C5B-49C2-9522-A5D3A463C2AB}" destId="{F34D5CBD-8558-419B-BBFE-E9DDB2D28A17}" srcOrd="1" destOrd="0" presId="urn:microsoft.com/office/officeart/2005/8/layout/lProcess2"/>
    <dgm:cxn modelId="{10D4F965-A334-47B2-B80D-7A8E424AF9E3}" type="presParOf" srcId="{694E3CBC-0C5B-49C2-9522-A5D3A463C2AB}" destId="{C2669BB5-D61B-4381-83A9-485483CB9680}" srcOrd="2" destOrd="0" presId="urn:microsoft.com/office/officeart/2005/8/layout/lProcess2"/>
    <dgm:cxn modelId="{36E73892-7852-436F-A179-A7F26C0F6ABC}" type="presParOf" srcId="{C2669BB5-D61B-4381-83A9-485483CB9680}" destId="{161C2F46-6524-428F-B633-AF9340C082B4}" srcOrd="0" destOrd="0" presId="urn:microsoft.com/office/officeart/2005/8/layout/lProcess2"/>
    <dgm:cxn modelId="{F3458C58-8E19-447B-A62D-1C8F2993DA4C}" type="presParOf" srcId="{161C2F46-6524-428F-B633-AF9340C082B4}" destId="{0232898F-355F-4CF0-81DB-17BA624E03CE}" srcOrd="0" destOrd="0" presId="urn:microsoft.com/office/officeart/2005/8/layout/lProcess2"/>
    <dgm:cxn modelId="{8FB7B33B-EDF8-488D-9AF3-57424818567E}" type="presParOf" srcId="{161C2F46-6524-428F-B633-AF9340C082B4}" destId="{63C12E83-1B8C-4CD2-8FC4-72A3EEA3178F}" srcOrd="1" destOrd="0" presId="urn:microsoft.com/office/officeart/2005/8/layout/lProcess2"/>
    <dgm:cxn modelId="{1D6A5221-CE9F-4014-A14C-813C6D10BF34}" type="presParOf" srcId="{161C2F46-6524-428F-B633-AF9340C082B4}" destId="{8843FDB6-2AE7-4DF8-A8A3-75F387083FE3}" srcOrd="2" destOrd="0" presId="urn:microsoft.com/office/officeart/2005/8/layout/lProcess2"/>
    <dgm:cxn modelId="{486DB667-CF57-4D9F-964C-FD95AE4F1BAC}" type="presParOf" srcId="{161C2F46-6524-428F-B633-AF9340C082B4}" destId="{00B79903-72AD-4ACF-B609-219DDE73333D}" srcOrd="3" destOrd="0" presId="urn:microsoft.com/office/officeart/2005/8/layout/lProcess2"/>
    <dgm:cxn modelId="{6ACBADBE-7561-4CC9-80C8-F2DBB61C8C00}" type="presParOf" srcId="{161C2F46-6524-428F-B633-AF9340C082B4}" destId="{AAC61480-0988-4F3A-897A-9A9BA0149C9E}" srcOrd="4" destOrd="0" presId="urn:microsoft.com/office/officeart/2005/8/layout/lProcess2"/>
    <dgm:cxn modelId="{249121FB-869C-4A88-AC9B-218158861446}" type="presParOf" srcId="{161C2F46-6524-428F-B633-AF9340C082B4}" destId="{CC6FB618-4A0D-4F38-88E3-1915F3D7C730}" srcOrd="5" destOrd="0" presId="urn:microsoft.com/office/officeart/2005/8/layout/lProcess2"/>
    <dgm:cxn modelId="{03DF4DED-D5D8-4304-AACB-AA22FEE88A50}" type="presParOf" srcId="{161C2F46-6524-428F-B633-AF9340C082B4}" destId="{CF8E3D04-9AF0-454D-BFEB-DCAB9987F056}" srcOrd="6" destOrd="0" presId="urn:microsoft.com/office/officeart/2005/8/layout/lProcess2"/>
    <dgm:cxn modelId="{0660A753-15F9-4B33-8FCF-31290F0A0B20}" type="presParOf" srcId="{161C2F46-6524-428F-B633-AF9340C082B4}" destId="{A2539BDE-09E1-46A4-90AC-DF812B1F7946}" srcOrd="7" destOrd="0" presId="urn:microsoft.com/office/officeart/2005/8/layout/lProcess2"/>
    <dgm:cxn modelId="{9D72DA87-0E45-4200-AC98-D6AEF32FEEC7}" type="presParOf" srcId="{161C2F46-6524-428F-B633-AF9340C082B4}" destId="{E12EDA77-6E0E-46E2-8A63-714EA0CFE169}" srcOrd="8" destOrd="0" presId="urn:microsoft.com/office/officeart/2005/8/layout/lProcess2"/>
    <dgm:cxn modelId="{7D71F3A9-9666-4977-A23A-826C84EDC8D3}" type="presParOf" srcId="{161C2F46-6524-428F-B633-AF9340C082B4}" destId="{C104F342-6071-42D9-BA3B-D39B75E5EB60}" srcOrd="9" destOrd="0" presId="urn:microsoft.com/office/officeart/2005/8/layout/lProcess2"/>
    <dgm:cxn modelId="{ED314A34-754F-4C37-BA9B-46E49FD1ABFD}" type="presParOf" srcId="{161C2F46-6524-428F-B633-AF9340C082B4}" destId="{86D22055-BB5C-4FE4-B697-8D96CFAA1877}" srcOrd="10" destOrd="0" presId="urn:microsoft.com/office/officeart/2005/8/layout/lProcess2"/>
    <dgm:cxn modelId="{882C3626-17FB-49B1-BEFB-7C695132225D}" type="presParOf" srcId="{161C2F46-6524-428F-B633-AF9340C082B4}" destId="{AC0027D5-84AF-4F26-A709-13F6F70E6648}" srcOrd="11" destOrd="0" presId="urn:microsoft.com/office/officeart/2005/8/layout/lProcess2"/>
    <dgm:cxn modelId="{0DFACBF9-CBA7-4C14-87EB-58D3E4FA8D1F}" type="presParOf" srcId="{161C2F46-6524-428F-B633-AF9340C082B4}" destId="{E00E75CB-C38D-488A-9346-FFC07B111756}" srcOrd="12" destOrd="0" presId="urn:microsoft.com/office/officeart/2005/8/layout/lProcess2"/>
    <dgm:cxn modelId="{E2C58353-B721-4EBF-A322-D7F04FDE30CD}" type="presParOf" srcId="{161C2F46-6524-428F-B633-AF9340C082B4}" destId="{3656F999-449A-43D6-8AB9-5C90B7E81F14}" srcOrd="13" destOrd="0" presId="urn:microsoft.com/office/officeart/2005/8/layout/lProcess2"/>
    <dgm:cxn modelId="{2CB03B60-7BEF-4CDC-84D9-34E966A58EF3}" type="presParOf" srcId="{161C2F46-6524-428F-B633-AF9340C082B4}" destId="{B7AA8622-A77D-42FD-8D43-BFD5468934F0}" srcOrd="14" destOrd="0" presId="urn:microsoft.com/office/officeart/2005/8/layout/lProcess2"/>
    <dgm:cxn modelId="{B6F2FE1E-5723-4640-8153-9AEC645CA7C4}" type="presParOf" srcId="{161C2F46-6524-428F-B633-AF9340C082B4}" destId="{2A34FC47-E23D-4145-9930-7CA4899D763A}" srcOrd="15" destOrd="0" presId="urn:microsoft.com/office/officeart/2005/8/layout/lProcess2"/>
    <dgm:cxn modelId="{9783B9F2-0AD8-4BE5-A519-4BED4B5057E2}" type="presParOf" srcId="{161C2F46-6524-428F-B633-AF9340C082B4}" destId="{717AFEC2-B94E-4F7D-9DBF-B16331612A13}" srcOrd="16" destOrd="0" presId="urn:microsoft.com/office/officeart/2005/8/layout/lProcess2"/>
    <dgm:cxn modelId="{E31E90A1-AAB4-4DD3-93FD-54B4669ACB6D}" type="presParOf" srcId="{161C2F46-6524-428F-B633-AF9340C082B4}" destId="{7E76651A-8AB3-428D-AB81-1A7EA93EF0D9}" srcOrd="17" destOrd="0" presId="urn:microsoft.com/office/officeart/2005/8/layout/lProcess2"/>
    <dgm:cxn modelId="{9F8E5CF4-E01E-4C14-9855-D5FA67729692}" type="presParOf" srcId="{161C2F46-6524-428F-B633-AF9340C082B4}" destId="{D3CF4421-C2D6-4842-93A0-B008A810123B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8C0ADE-7015-4A83-82A3-F3BACBC81E84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C28375-20EA-48C3-AFF9-14DCB340F427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dirty="0"/>
            <a:t>Выражая благодарность сотрудникам, руководитель показывает заинтересованность в их деятельности, а также значимость работы.</a:t>
          </a:r>
        </a:p>
      </dgm:t>
    </dgm:pt>
    <dgm:pt modelId="{54418B89-D76F-472A-956D-079CCF6D2F12}" type="parTrans" cxnId="{3692EFCB-77E3-4A05-AE30-1162E11843ED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615687F5-0241-4FCD-95CF-13E219909F63}" type="sibTrans" cxnId="{3692EFCB-77E3-4A05-AE30-1162E11843ED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2235D68D-E614-4AA8-B73A-837E56C6AD6E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b="1"/>
            <a:t>Поощряя людей за хорошую работу, вы поднимаете свой авторитет.</a:t>
          </a:r>
          <a:endParaRPr lang="ru-RU" sz="2000"/>
        </a:p>
      </dgm:t>
    </dgm:pt>
    <dgm:pt modelId="{7A481866-021F-4C07-9704-D6398BFD693A}" type="parTrans" cxnId="{099E8D0D-8F0A-402F-8390-C83AD73940CC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A45CA1FD-E1E6-4517-9F36-9EAF76058099}" type="sibTrans" cxnId="{099E8D0D-8F0A-402F-8390-C83AD73940CC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95B943D2-80CB-46A5-B815-85225D37866D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/>
            <a:t>Сотрудники понимают, что вы не только с вниманием относитесь к их работе, но и верите в них.</a:t>
          </a:r>
        </a:p>
      </dgm:t>
    </dgm:pt>
    <dgm:pt modelId="{9752336C-A7D7-4A58-BADF-86BCD1A8A833}" type="parTrans" cxnId="{547ED145-77A1-4695-8670-15F6B7D48AF8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D18BD7F-4BAA-4B48-8C02-DA702EBACD44}" type="sibTrans" cxnId="{547ED145-77A1-4695-8670-15F6B7D48AF8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70AA62F7-D74E-40BB-BAC1-A0CCB9F664B8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/>
            <a:t>Благодарность облегчает социальное взаимодействие на работе и повышает его эффективность.</a:t>
          </a:r>
        </a:p>
      </dgm:t>
    </dgm:pt>
    <dgm:pt modelId="{6AFD182E-CAE5-4A03-A605-469C68758FD0}" type="parTrans" cxnId="{BDC7F32D-07CA-43C3-8666-93FDB0260494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662AEE2-F2FB-49C8-A613-6FAE2F5B4A8C}" type="sibTrans" cxnId="{BDC7F32D-07CA-43C3-8666-93FDB0260494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70D815F-5785-4D9A-AEA1-FADA599903BA}" type="pres">
      <dgm:prSet presAssocID="{818C0ADE-7015-4A83-82A3-F3BACBC81E84}" presName="cycle" presStyleCnt="0">
        <dgm:presLayoutVars>
          <dgm:dir/>
          <dgm:resizeHandles val="exact"/>
        </dgm:presLayoutVars>
      </dgm:prSet>
      <dgm:spPr/>
    </dgm:pt>
    <dgm:pt modelId="{79CD362C-2655-4813-9BB3-60596CF07F42}" type="pres">
      <dgm:prSet presAssocID="{84C28375-20EA-48C3-AFF9-14DCB340F427}" presName="node" presStyleLbl="node1" presStyleIdx="0" presStyleCnt="4" custScaleX="183885" custScaleY="117893">
        <dgm:presLayoutVars>
          <dgm:bulletEnabled val="1"/>
        </dgm:presLayoutVars>
      </dgm:prSet>
      <dgm:spPr/>
    </dgm:pt>
    <dgm:pt modelId="{C6E9E6E0-5B35-41E0-BF8C-CCD1018DD5B5}" type="pres">
      <dgm:prSet presAssocID="{84C28375-20EA-48C3-AFF9-14DCB340F427}" presName="spNode" presStyleCnt="0"/>
      <dgm:spPr/>
    </dgm:pt>
    <dgm:pt modelId="{90CFD23A-FC24-4CD1-94CA-9432A7653661}" type="pres">
      <dgm:prSet presAssocID="{615687F5-0241-4FCD-95CF-13E219909F63}" presName="sibTrans" presStyleLbl="sibTrans1D1" presStyleIdx="0" presStyleCnt="4"/>
      <dgm:spPr/>
    </dgm:pt>
    <dgm:pt modelId="{699D3DF4-D35E-484F-A791-2616903B4948}" type="pres">
      <dgm:prSet presAssocID="{2235D68D-E614-4AA8-B73A-837E56C6AD6E}" presName="node" presStyleLbl="node1" presStyleIdx="1" presStyleCnt="4" custScaleX="160077" custScaleY="117893">
        <dgm:presLayoutVars>
          <dgm:bulletEnabled val="1"/>
        </dgm:presLayoutVars>
      </dgm:prSet>
      <dgm:spPr/>
    </dgm:pt>
    <dgm:pt modelId="{47BAC4F1-365A-4817-986B-298380FE3950}" type="pres">
      <dgm:prSet presAssocID="{2235D68D-E614-4AA8-B73A-837E56C6AD6E}" presName="spNode" presStyleCnt="0"/>
      <dgm:spPr/>
    </dgm:pt>
    <dgm:pt modelId="{FFB3A8B6-6775-45F5-B5B6-BBEF70E50885}" type="pres">
      <dgm:prSet presAssocID="{A45CA1FD-E1E6-4517-9F36-9EAF76058099}" presName="sibTrans" presStyleLbl="sibTrans1D1" presStyleIdx="1" presStyleCnt="4"/>
      <dgm:spPr/>
    </dgm:pt>
    <dgm:pt modelId="{16DF5E2F-A83B-4401-802B-0D37EE1B5A10}" type="pres">
      <dgm:prSet presAssocID="{95B943D2-80CB-46A5-B815-85225D37866D}" presName="node" presStyleLbl="node1" presStyleIdx="2" presStyleCnt="4" custScaleX="160077" custScaleY="117893">
        <dgm:presLayoutVars>
          <dgm:bulletEnabled val="1"/>
        </dgm:presLayoutVars>
      </dgm:prSet>
      <dgm:spPr/>
    </dgm:pt>
    <dgm:pt modelId="{2163E413-BDA2-42CD-BAC2-404330B69964}" type="pres">
      <dgm:prSet presAssocID="{95B943D2-80CB-46A5-B815-85225D37866D}" presName="spNode" presStyleCnt="0"/>
      <dgm:spPr/>
    </dgm:pt>
    <dgm:pt modelId="{3AE973C4-B433-477B-99F4-A89C53E14457}" type="pres">
      <dgm:prSet presAssocID="{ED18BD7F-4BAA-4B48-8C02-DA702EBACD44}" presName="sibTrans" presStyleLbl="sibTrans1D1" presStyleIdx="2" presStyleCnt="4"/>
      <dgm:spPr/>
    </dgm:pt>
    <dgm:pt modelId="{B5E4AB16-752A-48D1-877A-64AC3B51550F}" type="pres">
      <dgm:prSet presAssocID="{70AA62F7-D74E-40BB-BAC1-A0CCB9F664B8}" presName="node" presStyleLbl="node1" presStyleIdx="3" presStyleCnt="4" custScaleX="160077" custScaleY="117893">
        <dgm:presLayoutVars>
          <dgm:bulletEnabled val="1"/>
        </dgm:presLayoutVars>
      </dgm:prSet>
      <dgm:spPr/>
    </dgm:pt>
    <dgm:pt modelId="{5B4016C3-3303-4EB2-AB2D-77A57D2143C3}" type="pres">
      <dgm:prSet presAssocID="{70AA62F7-D74E-40BB-BAC1-A0CCB9F664B8}" presName="spNode" presStyleCnt="0"/>
      <dgm:spPr/>
    </dgm:pt>
    <dgm:pt modelId="{7E0896D1-A9ED-4702-B37D-A791E0F89685}" type="pres">
      <dgm:prSet presAssocID="{E662AEE2-F2FB-49C8-A613-6FAE2F5B4A8C}" presName="sibTrans" presStyleLbl="sibTrans1D1" presStyleIdx="3" presStyleCnt="4"/>
      <dgm:spPr/>
    </dgm:pt>
  </dgm:ptLst>
  <dgm:cxnLst>
    <dgm:cxn modelId="{099E8D0D-8F0A-402F-8390-C83AD73940CC}" srcId="{818C0ADE-7015-4A83-82A3-F3BACBC81E84}" destId="{2235D68D-E614-4AA8-B73A-837E56C6AD6E}" srcOrd="1" destOrd="0" parTransId="{7A481866-021F-4C07-9704-D6398BFD693A}" sibTransId="{A45CA1FD-E1E6-4517-9F36-9EAF76058099}"/>
    <dgm:cxn modelId="{BDC7F32D-07CA-43C3-8666-93FDB0260494}" srcId="{818C0ADE-7015-4A83-82A3-F3BACBC81E84}" destId="{70AA62F7-D74E-40BB-BAC1-A0CCB9F664B8}" srcOrd="3" destOrd="0" parTransId="{6AFD182E-CAE5-4A03-A605-469C68758FD0}" sibTransId="{E662AEE2-F2FB-49C8-A613-6FAE2F5B4A8C}"/>
    <dgm:cxn modelId="{547ED145-77A1-4695-8670-15F6B7D48AF8}" srcId="{818C0ADE-7015-4A83-82A3-F3BACBC81E84}" destId="{95B943D2-80CB-46A5-B815-85225D37866D}" srcOrd="2" destOrd="0" parTransId="{9752336C-A7D7-4A58-BADF-86BCD1A8A833}" sibTransId="{ED18BD7F-4BAA-4B48-8C02-DA702EBACD44}"/>
    <dgm:cxn modelId="{A07D8F6E-3A87-45AC-86CA-C5700B5B6CD4}" type="presOf" srcId="{2235D68D-E614-4AA8-B73A-837E56C6AD6E}" destId="{699D3DF4-D35E-484F-A791-2616903B4948}" srcOrd="0" destOrd="0" presId="urn:microsoft.com/office/officeart/2005/8/layout/cycle6"/>
    <dgm:cxn modelId="{25ACDD4F-066F-425D-8FC7-D788C8E001C0}" type="presOf" srcId="{818C0ADE-7015-4A83-82A3-F3BACBC81E84}" destId="{E70D815F-5785-4D9A-AEA1-FADA599903BA}" srcOrd="0" destOrd="0" presId="urn:microsoft.com/office/officeart/2005/8/layout/cycle6"/>
    <dgm:cxn modelId="{585C318C-7D87-4155-AC22-4EE453F43575}" type="presOf" srcId="{95B943D2-80CB-46A5-B815-85225D37866D}" destId="{16DF5E2F-A83B-4401-802B-0D37EE1B5A10}" srcOrd="0" destOrd="0" presId="urn:microsoft.com/office/officeart/2005/8/layout/cycle6"/>
    <dgm:cxn modelId="{BAD72BAA-5DF3-4917-8A08-38B2052C2599}" type="presOf" srcId="{A45CA1FD-E1E6-4517-9F36-9EAF76058099}" destId="{FFB3A8B6-6775-45F5-B5B6-BBEF70E50885}" srcOrd="0" destOrd="0" presId="urn:microsoft.com/office/officeart/2005/8/layout/cycle6"/>
    <dgm:cxn modelId="{97CD7DAC-EE31-4E90-8197-DB9263363DEA}" type="presOf" srcId="{615687F5-0241-4FCD-95CF-13E219909F63}" destId="{90CFD23A-FC24-4CD1-94CA-9432A7653661}" srcOrd="0" destOrd="0" presId="urn:microsoft.com/office/officeart/2005/8/layout/cycle6"/>
    <dgm:cxn modelId="{3692EFCB-77E3-4A05-AE30-1162E11843ED}" srcId="{818C0ADE-7015-4A83-82A3-F3BACBC81E84}" destId="{84C28375-20EA-48C3-AFF9-14DCB340F427}" srcOrd="0" destOrd="0" parTransId="{54418B89-D76F-472A-956D-079CCF6D2F12}" sibTransId="{615687F5-0241-4FCD-95CF-13E219909F63}"/>
    <dgm:cxn modelId="{D0B658DD-3774-4EE4-B93B-381C69DDD698}" type="presOf" srcId="{70AA62F7-D74E-40BB-BAC1-A0CCB9F664B8}" destId="{B5E4AB16-752A-48D1-877A-64AC3B51550F}" srcOrd="0" destOrd="0" presId="urn:microsoft.com/office/officeart/2005/8/layout/cycle6"/>
    <dgm:cxn modelId="{71A97EE8-1045-4621-98D3-5C16ED64BA54}" type="presOf" srcId="{ED18BD7F-4BAA-4B48-8C02-DA702EBACD44}" destId="{3AE973C4-B433-477B-99F4-A89C53E14457}" srcOrd="0" destOrd="0" presId="urn:microsoft.com/office/officeart/2005/8/layout/cycle6"/>
    <dgm:cxn modelId="{207589F8-E3FB-4EFD-9A8F-CC092AECCFDD}" type="presOf" srcId="{84C28375-20EA-48C3-AFF9-14DCB340F427}" destId="{79CD362C-2655-4813-9BB3-60596CF07F42}" srcOrd="0" destOrd="0" presId="urn:microsoft.com/office/officeart/2005/8/layout/cycle6"/>
    <dgm:cxn modelId="{A8113AFD-921A-43B7-BDE4-A44BAC856CA9}" type="presOf" srcId="{E662AEE2-F2FB-49C8-A613-6FAE2F5B4A8C}" destId="{7E0896D1-A9ED-4702-B37D-A791E0F89685}" srcOrd="0" destOrd="0" presId="urn:microsoft.com/office/officeart/2005/8/layout/cycle6"/>
    <dgm:cxn modelId="{95841D3F-1C38-495C-A7C0-4D10276E0DA5}" type="presParOf" srcId="{E70D815F-5785-4D9A-AEA1-FADA599903BA}" destId="{79CD362C-2655-4813-9BB3-60596CF07F42}" srcOrd="0" destOrd="0" presId="urn:microsoft.com/office/officeart/2005/8/layout/cycle6"/>
    <dgm:cxn modelId="{8442451A-97DE-4113-AE6F-F66B69DEEBEE}" type="presParOf" srcId="{E70D815F-5785-4D9A-AEA1-FADA599903BA}" destId="{C6E9E6E0-5B35-41E0-BF8C-CCD1018DD5B5}" srcOrd="1" destOrd="0" presId="urn:microsoft.com/office/officeart/2005/8/layout/cycle6"/>
    <dgm:cxn modelId="{CCBA5C15-D962-4DBC-A695-BAFD9EC1C156}" type="presParOf" srcId="{E70D815F-5785-4D9A-AEA1-FADA599903BA}" destId="{90CFD23A-FC24-4CD1-94CA-9432A7653661}" srcOrd="2" destOrd="0" presId="urn:microsoft.com/office/officeart/2005/8/layout/cycle6"/>
    <dgm:cxn modelId="{B312D0CF-1746-4591-A01E-D9E5DBA2588A}" type="presParOf" srcId="{E70D815F-5785-4D9A-AEA1-FADA599903BA}" destId="{699D3DF4-D35E-484F-A791-2616903B4948}" srcOrd="3" destOrd="0" presId="urn:microsoft.com/office/officeart/2005/8/layout/cycle6"/>
    <dgm:cxn modelId="{5EDEACBE-711B-48F7-B520-1E61C6300FEF}" type="presParOf" srcId="{E70D815F-5785-4D9A-AEA1-FADA599903BA}" destId="{47BAC4F1-365A-4817-986B-298380FE3950}" srcOrd="4" destOrd="0" presId="urn:microsoft.com/office/officeart/2005/8/layout/cycle6"/>
    <dgm:cxn modelId="{24D91FC7-A78A-4D2A-83B0-8B5E7AD905E1}" type="presParOf" srcId="{E70D815F-5785-4D9A-AEA1-FADA599903BA}" destId="{FFB3A8B6-6775-45F5-B5B6-BBEF70E50885}" srcOrd="5" destOrd="0" presId="urn:microsoft.com/office/officeart/2005/8/layout/cycle6"/>
    <dgm:cxn modelId="{0D3A3EBF-FC8C-42D9-918A-D287BF1BC7C1}" type="presParOf" srcId="{E70D815F-5785-4D9A-AEA1-FADA599903BA}" destId="{16DF5E2F-A83B-4401-802B-0D37EE1B5A10}" srcOrd="6" destOrd="0" presId="urn:microsoft.com/office/officeart/2005/8/layout/cycle6"/>
    <dgm:cxn modelId="{F47A1035-265A-40A7-B7B3-654F61D86450}" type="presParOf" srcId="{E70D815F-5785-4D9A-AEA1-FADA599903BA}" destId="{2163E413-BDA2-42CD-BAC2-404330B69964}" srcOrd="7" destOrd="0" presId="urn:microsoft.com/office/officeart/2005/8/layout/cycle6"/>
    <dgm:cxn modelId="{E5F8D86F-3CE3-4383-B9E3-1DD49840DDC9}" type="presParOf" srcId="{E70D815F-5785-4D9A-AEA1-FADA599903BA}" destId="{3AE973C4-B433-477B-99F4-A89C53E14457}" srcOrd="8" destOrd="0" presId="urn:microsoft.com/office/officeart/2005/8/layout/cycle6"/>
    <dgm:cxn modelId="{4E06380F-4883-4F06-AAF8-A18CD3592250}" type="presParOf" srcId="{E70D815F-5785-4D9A-AEA1-FADA599903BA}" destId="{B5E4AB16-752A-48D1-877A-64AC3B51550F}" srcOrd="9" destOrd="0" presId="urn:microsoft.com/office/officeart/2005/8/layout/cycle6"/>
    <dgm:cxn modelId="{1D931F3C-3577-44A7-A7DB-E7E20B6D3615}" type="presParOf" srcId="{E70D815F-5785-4D9A-AEA1-FADA599903BA}" destId="{5B4016C3-3303-4EB2-AB2D-77A57D2143C3}" srcOrd="10" destOrd="0" presId="urn:microsoft.com/office/officeart/2005/8/layout/cycle6"/>
    <dgm:cxn modelId="{2B221DA5-857E-4CF8-8F06-EE78CF594345}" type="presParOf" srcId="{E70D815F-5785-4D9A-AEA1-FADA599903BA}" destId="{7E0896D1-A9ED-4702-B37D-A791E0F8968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7DBFC9-3DCC-4E34-BFBF-174A5127B66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A22B71A-F75B-46D2-A57F-2C09D568AAA6}">
      <dgm:prSet custT="1"/>
      <dgm:spPr/>
      <dgm:t>
        <a:bodyPr/>
        <a:lstStyle/>
        <a:p>
          <a:pPr rtl="0"/>
          <a:r>
            <a:rPr lang="ru-RU" sz="2400" dirty="0"/>
            <a:t>Чтобы повлиять на человека, необходимо правильно выразить свою признательность.</a:t>
          </a:r>
        </a:p>
      </dgm:t>
    </dgm:pt>
    <dgm:pt modelId="{03585B5F-D4DD-4483-A0FC-0C56B44C42DF}" type="parTrans" cxnId="{8E5EFAAB-DB6B-4084-B789-F47445E5E68D}">
      <dgm:prSet/>
      <dgm:spPr/>
      <dgm:t>
        <a:bodyPr/>
        <a:lstStyle/>
        <a:p>
          <a:endParaRPr lang="ru-RU" sz="2400"/>
        </a:p>
      </dgm:t>
    </dgm:pt>
    <dgm:pt modelId="{3B63C412-501E-4146-A3A7-0595CC48A0E3}" type="sibTrans" cxnId="{8E5EFAAB-DB6B-4084-B789-F47445E5E68D}">
      <dgm:prSet/>
      <dgm:spPr/>
      <dgm:t>
        <a:bodyPr/>
        <a:lstStyle/>
        <a:p>
          <a:endParaRPr lang="ru-RU" sz="2400"/>
        </a:p>
      </dgm:t>
    </dgm:pt>
    <dgm:pt modelId="{3FF1F1EE-D1E0-4AFE-8277-02C4A60C9420}">
      <dgm:prSet custT="1"/>
      <dgm:spPr/>
      <dgm:t>
        <a:bodyPr/>
        <a:lstStyle/>
        <a:p>
          <a:pPr rtl="0"/>
          <a:r>
            <a:rPr lang="ru-RU" sz="2400"/>
            <a:t>Время крайне важно: чем раньше вы поблагодарите сотрудника, тем лучше.</a:t>
          </a:r>
        </a:p>
      </dgm:t>
    </dgm:pt>
    <dgm:pt modelId="{0E1DD152-E1BD-4AB2-B47A-80FFCFE6191E}" type="parTrans" cxnId="{A33987BD-485A-4C06-AD35-C6E6FA010620}">
      <dgm:prSet/>
      <dgm:spPr/>
      <dgm:t>
        <a:bodyPr/>
        <a:lstStyle/>
        <a:p>
          <a:endParaRPr lang="ru-RU" sz="2400"/>
        </a:p>
      </dgm:t>
    </dgm:pt>
    <dgm:pt modelId="{AD91EE4F-0F5E-4738-B019-4BF2A8E358C2}" type="sibTrans" cxnId="{A33987BD-485A-4C06-AD35-C6E6FA010620}">
      <dgm:prSet/>
      <dgm:spPr/>
      <dgm:t>
        <a:bodyPr/>
        <a:lstStyle/>
        <a:p>
          <a:endParaRPr lang="ru-RU" sz="2400"/>
        </a:p>
      </dgm:t>
    </dgm:pt>
    <dgm:pt modelId="{F2C374E3-2D8C-4626-9631-1A9BC78A5580}">
      <dgm:prSet custT="1"/>
      <dgm:spPr/>
      <dgm:t>
        <a:bodyPr/>
        <a:lstStyle/>
        <a:p>
          <a:pPr rtl="0"/>
          <a:r>
            <a:rPr lang="ru-RU" sz="2400"/>
            <a:t>«Спасибо» должно иметь конкретный или официальный характер.</a:t>
          </a:r>
        </a:p>
      </dgm:t>
    </dgm:pt>
    <dgm:pt modelId="{EBC13D10-E105-4AA4-AE95-FAB2C96BA67A}" type="parTrans" cxnId="{0D26C7DC-D762-4B4E-82AB-F44F0F317290}">
      <dgm:prSet/>
      <dgm:spPr/>
      <dgm:t>
        <a:bodyPr/>
        <a:lstStyle/>
        <a:p>
          <a:endParaRPr lang="ru-RU" sz="2400"/>
        </a:p>
      </dgm:t>
    </dgm:pt>
    <dgm:pt modelId="{5B335F31-7BAE-4CF9-AEC8-1BCD44595BAD}" type="sibTrans" cxnId="{0D26C7DC-D762-4B4E-82AB-F44F0F317290}">
      <dgm:prSet/>
      <dgm:spPr/>
      <dgm:t>
        <a:bodyPr/>
        <a:lstStyle/>
        <a:p>
          <a:endParaRPr lang="ru-RU" sz="2400"/>
        </a:p>
      </dgm:t>
    </dgm:pt>
    <dgm:pt modelId="{F443E9E9-330C-4A95-A814-459A0D2BC432}">
      <dgm:prSet custT="1"/>
      <dgm:spPr/>
      <dgm:t>
        <a:bodyPr/>
        <a:lstStyle/>
        <a:p>
          <a:pPr rtl="0"/>
          <a:r>
            <a:rPr lang="ru-RU" sz="2400"/>
            <a:t>Благодарность должна напрямую относиться к конкретным событиям.</a:t>
          </a:r>
        </a:p>
      </dgm:t>
    </dgm:pt>
    <dgm:pt modelId="{ED46B0E2-4559-43BA-AE02-F69828C1B574}" type="parTrans" cxnId="{F79C819B-E7FC-4FE4-95F3-0C05C186E41F}">
      <dgm:prSet/>
      <dgm:spPr/>
      <dgm:t>
        <a:bodyPr/>
        <a:lstStyle/>
        <a:p>
          <a:endParaRPr lang="ru-RU" sz="2400"/>
        </a:p>
      </dgm:t>
    </dgm:pt>
    <dgm:pt modelId="{F89FBEAC-DA28-4E00-95BA-6304C79A7828}" type="sibTrans" cxnId="{F79C819B-E7FC-4FE4-95F3-0C05C186E41F}">
      <dgm:prSet/>
      <dgm:spPr/>
      <dgm:t>
        <a:bodyPr/>
        <a:lstStyle/>
        <a:p>
          <a:endParaRPr lang="ru-RU" sz="2400"/>
        </a:p>
      </dgm:t>
    </dgm:pt>
    <dgm:pt modelId="{ABC9620D-B403-4327-AF4D-363AC443826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Благодарить следует лично: публичная благодарность может воодушевлять, только если она выражена тактично.</a:t>
          </a:r>
        </a:p>
      </dgm:t>
    </dgm:pt>
    <dgm:pt modelId="{DB6DCED6-08C6-45AD-AD20-ED44549545F5}" type="parTrans" cxnId="{5DB415AF-B8A6-4309-A38F-790389709768}">
      <dgm:prSet/>
      <dgm:spPr/>
      <dgm:t>
        <a:bodyPr/>
        <a:lstStyle/>
        <a:p>
          <a:endParaRPr lang="ru-RU" sz="2400"/>
        </a:p>
      </dgm:t>
    </dgm:pt>
    <dgm:pt modelId="{5E14CB16-0CEB-4A37-A95D-F518642D3829}" type="sibTrans" cxnId="{5DB415AF-B8A6-4309-A38F-790389709768}">
      <dgm:prSet/>
      <dgm:spPr/>
      <dgm:t>
        <a:bodyPr/>
        <a:lstStyle/>
        <a:p>
          <a:endParaRPr lang="ru-RU" sz="2400"/>
        </a:p>
      </dgm:t>
    </dgm:pt>
    <dgm:pt modelId="{26ECD7DC-CFDD-4DB4-8AC5-FFFB2B22BBF3}" type="pres">
      <dgm:prSet presAssocID="{677DBFC9-3DCC-4E34-BFBF-174A5127B66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9003A04-1607-4861-96C2-1198F3C5D091}" type="pres">
      <dgm:prSet presAssocID="{9A22B71A-F75B-46D2-A57F-2C09D568AAA6}" presName="circle1" presStyleLbl="node1" presStyleIdx="0" presStyleCnt="5"/>
      <dgm:spPr/>
    </dgm:pt>
    <dgm:pt modelId="{AA07EA5A-CC3D-47C9-B157-56829700A22E}" type="pres">
      <dgm:prSet presAssocID="{9A22B71A-F75B-46D2-A57F-2C09D568AAA6}" presName="space" presStyleCnt="0"/>
      <dgm:spPr/>
    </dgm:pt>
    <dgm:pt modelId="{81ED22C9-8578-4A54-BF0C-6CBE90D410B7}" type="pres">
      <dgm:prSet presAssocID="{9A22B71A-F75B-46D2-A57F-2C09D568AAA6}" presName="rect1" presStyleLbl="alignAcc1" presStyleIdx="0" presStyleCnt="5"/>
      <dgm:spPr/>
    </dgm:pt>
    <dgm:pt modelId="{B378F15F-530C-41C8-9358-38A4366A7918}" type="pres">
      <dgm:prSet presAssocID="{3FF1F1EE-D1E0-4AFE-8277-02C4A60C9420}" presName="vertSpace2" presStyleLbl="node1" presStyleIdx="0" presStyleCnt="5"/>
      <dgm:spPr/>
    </dgm:pt>
    <dgm:pt modelId="{26ABAC66-D401-4F74-B191-02655C27039D}" type="pres">
      <dgm:prSet presAssocID="{3FF1F1EE-D1E0-4AFE-8277-02C4A60C9420}" presName="circle2" presStyleLbl="node1" presStyleIdx="1" presStyleCnt="5"/>
      <dgm:spPr/>
    </dgm:pt>
    <dgm:pt modelId="{7D714185-38D7-49DE-8BDC-30A4D1E10131}" type="pres">
      <dgm:prSet presAssocID="{3FF1F1EE-D1E0-4AFE-8277-02C4A60C9420}" presName="rect2" presStyleLbl="alignAcc1" presStyleIdx="1" presStyleCnt="5"/>
      <dgm:spPr/>
    </dgm:pt>
    <dgm:pt modelId="{E29EB2CC-EF22-4CF6-9130-A61D2C5669C9}" type="pres">
      <dgm:prSet presAssocID="{F2C374E3-2D8C-4626-9631-1A9BC78A5580}" presName="vertSpace3" presStyleLbl="node1" presStyleIdx="1" presStyleCnt="5"/>
      <dgm:spPr/>
    </dgm:pt>
    <dgm:pt modelId="{FAA75DA6-7593-44C0-B06E-47BFB5C9180E}" type="pres">
      <dgm:prSet presAssocID="{F2C374E3-2D8C-4626-9631-1A9BC78A5580}" presName="circle3" presStyleLbl="node1" presStyleIdx="2" presStyleCnt="5"/>
      <dgm:spPr/>
    </dgm:pt>
    <dgm:pt modelId="{FB5D0F8D-5041-4B81-B9C2-F1731F76CE85}" type="pres">
      <dgm:prSet presAssocID="{F2C374E3-2D8C-4626-9631-1A9BC78A5580}" presName="rect3" presStyleLbl="alignAcc1" presStyleIdx="2" presStyleCnt="5"/>
      <dgm:spPr/>
    </dgm:pt>
    <dgm:pt modelId="{05BD58E7-9972-4ADE-988C-ECAC0E0FDB9E}" type="pres">
      <dgm:prSet presAssocID="{F443E9E9-330C-4A95-A814-459A0D2BC432}" presName="vertSpace4" presStyleLbl="node1" presStyleIdx="2" presStyleCnt="5"/>
      <dgm:spPr/>
    </dgm:pt>
    <dgm:pt modelId="{E6C13BA1-FAAC-4C98-A643-72546B72B0B9}" type="pres">
      <dgm:prSet presAssocID="{F443E9E9-330C-4A95-A814-459A0D2BC432}" presName="circle4" presStyleLbl="node1" presStyleIdx="3" presStyleCnt="5"/>
      <dgm:spPr/>
    </dgm:pt>
    <dgm:pt modelId="{6E3B2AB3-91B9-4F09-AE54-D5EE4C210F78}" type="pres">
      <dgm:prSet presAssocID="{F443E9E9-330C-4A95-A814-459A0D2BC432}" presName="rect4" presStyleLbl="alignAcc1" presStyleIdx="3" presStyleCnt="5"/>
      <dgm:spPr/>
    </dgm:pt>
    <dgm:pt modelId="{947A6B8E-FE1A-49C0-B471-06F3FE3613DF}" type="pres">
      <dgm:prSet presAssocID="{ABC9620D-B403-4327-AF4D-363AC4438266}" presName="vertSpace5" presStyleLbl="node1" presStyleIdx="3" presStyleCnt="5"/>
      <dgm:spPr/>
    </dgm:pt>
    <dgm:pt modelId="{44A2800E-5274-4A06-8F90-F61ABE1DF5E2}" type="pres">
      <dgm:prSet presAssocID="{ABC9620D-B403-4327-AF4D-363AC4438266}" presName="circle5" presStyleLbl="node1" presStyleIdx="4" presStyleCnt="5"/>
      <dgm:spPr/>
    </dgm:pt>
    <dgm:pt modelId="{E7A58340-42D7-456B-AAAF-82FB92B7F8E2}" type="pres">
      <dgm:prSet presAssocID="{ABC9620D-B403-4327-AF4D-363AC4438266}" presName="rect5" presStyleLbl="alignAcc1" presStyleIdx="4" presStyleCnt="5"/>
      <dgm:spPr/>
    </dgm:pt>
    <dgm:pt modelId="{8C84D140-7E9A-4A38-91BE-D278CBD27497}" type="pres">
      <dgm:prSet presAssocID="{9A22B71A-F75B-46D2-A57F-2C09D568AAA6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43DA9BBF-A9A7-4AEB-A624-0768BB4C2443}" type="pres">
      <dgm:prSet presAssocID="{3FF1F1EE-D1E0-4AFE-8277-02C4A60C9420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30D3686B-EE48-4D32-BFA9-9620EC28A3D0}" type="pres">
      <dgm:prSet presAssocID="{F2C374E3-2D8C-4626-9631-1A9BC78A558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06C1842A-57C5-4D22-98EA-EEE486D026BA}" type="pres">
      <dgm:prSet presAssocID="{F443E9E9-330C-4A95-A814-459A0D2BC432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E2E6178-7262-46D5-83F5-02B47A90D8B2}" type="pres">
      <dgm:prSet presAssocID="{ABC9620D-B403-4327-AF4D-363AC4438266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03AD01C-A087-40C8-BD96-F98AE7725FA6}" type="presOf" srcId="{3FF1F1EE-D1E0-4AFE-8277-02C4A60C9420}" destId="{7D714185-38D7-49DE-8BDC-30A4D1E10131}" srcOrd="0" destOrd="0" presId="urn:microsoft.com/office/officeart/2005/8/layout/target3"/>
    <dgm:cxn modelId="{95C3115F-0594-480A-8862-77BB91913D9D}" type="presOf" srcId="{9A22B71A-F75B-46D2-A57F-2C09D568AAA6}" destId="{81ED22C9-8578-4A54-BF0C-6CBE90D410B7}" srcOrd="0" destOrd="0" presId="urn:microsoft.com/office/officeart/2005/8/layout/target3"/>
    <dgm:cxn modelId="{3146335F-23A7-4D6C-80EC-1E6347FD45F8}" type="presOf" srcId="{ABC9620D-B403-4327-AF4D-363AC4438266}" destId="{0E2E6178-7262-46D5-83F5-02B47A90D8B2}" srcOrd="1" destOrd="0" presId="urn:microsoft.com/office/officeart/2005/8/layout/target3"/>
    <dgm:cxn modelId="{791F7C6A-73D6-497B-996C-8FF7B0117C7D}" type="presOf" srcId="{9A22B71A-F75B-46D2-A57F-2C09D568AAA6}" destId="{8C84D140-7E9A-4A38-91BE-D278CBD27497}" srcOrd="1" destOrd="0" presId="urn:microsoft.com/office/officeart/2005/8/layout/target3"/>
    <dgm:cxn modelId="{65F5047D-00F7-4F7E-9DA2-DC723E0E21F1}" type="presOf" srcId="{677DBFC9-3DCC-4E34-BFBF-174A5127B666}" destId="{26ECD7DC-CFDD-4DB4-8AC5-FFFB2B22BBF3}" srcOrd="0" destOrd="0" presId="urn:microsoft.com/office/officeart/2005/8/layout/target3"/>
    <dgm:cxn modelId="{F79C819B-E7FC-4FE4-95F3-0C05C186E41F}" srcId="{677DBFC9-3DCC-4E34-BFBF-174A5127B666}" destId="{F443E9E9-330C-4A95-A814-459A0D2BC432}" srcOrd="3" destOrd="0" parTransId="{ED46B0E2-4559-43BA-AE02-F69828C1B574}" sibTransId="{F89FBEAC-DA28-4E00-95BA-6304C79A7828}"/>
    <dgm:cxn modelId="{8E5EFAAB-DB6B-4084-B789-F47445E5E68D}" srcId="{677DBFC9-3DCC-4E34-BFBF-174A5127B666}" destId="{9A22B71A-F75B-46D2-A57F-2C09D568AAA6}" srcOrd="0" destOrd="0" parTransId="{03585B5F-D4DD-4483-A0FC-0C56B44C42DF}" sibTransId="{3B63C412-501E-4146-A3A7-0595CC48A0E3}"/>
    <dgm:cxn modelId="{5DB415AF-B8A6-4309-A38F-790389709768}" srcId="{677DBFC9-3DCC-4E34-BFBF-174A5127B666}" destId="{ABC9620D-B403-4327-AF4D-363AC4438266}" srcOrd="4" destOrd="0" parTransId="{DB6DCED6-08C6-45AD-AD20-ED44549545F5}" sibTransId="{5E14CB16-0CEB-4A37-A95D-F518642D3829}"/>
    <dgm:cxn modelId="{052CAEAF-D013-4A18-A24F-0F6CB918FEFA}" type="presOf" srcId="{3FF1F1EE-D1E0-4AFE-8277-02C4A60C9420}" destId="{43DA9BBF-A9A7-4AEB-A624-0768BB4C2443}" srcOrd="1" destOrd="0" presId="urn:microsoft.com/office/officeart/2005/8/layout/target3"/>
    <dgm:cxn modelId="{174DE2B4-486D-4A2C-AA9E-60C06E73199E}" type="presOf" srcId="{F2C374E3-2D8C-4626-9631-1A9BC78A5580}" destId="{FB5D0F8D-5041-4B81-B9C2-F1731F76CE85}" srcOrd="0" destOrd="0" presId="urn:microsoft.com/office/officeart/2005/8/layout/target3"/>
    <dgm:cxn modelId="{A33987BD-485A-4C06-AD35-C6E6FA010620}" srcId="{677DBFC9-3DCC-4E34-BFBF-174A5127B666}" destId="{3FF1F1EE-D1E0-4AFE-8277-02C4A60C9420}" srcOrd="1" destOrd="0" parTransId="{0E1DD152-E1BD-4AB2-B47A-80FFCFE6191E}" sibTransId="{AD91EE4F-0F5E-4738-B019-4BF2A8E358C2}"/>
    <dgm:cxn modelId="{AF885EBF-72D6-401C-BCEC-A971C54B3529}" type="presOf" srcId="{F443E9E9-330C-4A95-A814-459A0D2BC432}" destId="{6E3B2AB3-91B9-4F09-AE54-D5EE4C210F78}" srcOrd="0" destOrd="0" presId="urn:microsoft.com/office/officeart/2005/8/layout/target3"/>
    <dgm:cxn modelId="{F1A7CBC1-8C9C-4045-AC3C-D8D97BBEAE65}" type="presOf" srcId="{F2C374E3-2D8C-4626-9631-1A9BC78A5580}" destId="{30D3686B-EE48-4D32-BFA9-9620EC28A3D0}" srcOrd="1" destOrd="0" presId="urn:microsoft.com/office/officeart/2005/8/layout/target3"/>
    <dgm:cxn modelId="{FD422DC2-36FA-4503-BD46-F25D4FC2EA20}" type="presOf" srcId="{ABC9620D-B403-4327-AF4D-363AC4438266}" destId="{E7A58340-42D7-456B-AAAF-82FB92B7F8E2}" srcOrd="0" destOrd="0" presId="urn:microsoft.com/office/officeart/2005/8/layout/target3"/>
    <dgm:cxn modelId="{0D26C7DC-D762-4B4E-82AB-F44F0F317290}" srcId="{677DBFC9-3DCC-4E34-BFBF-174A5127B666}" destId="{F2C374E3-2D8C-4626-9631-1A9BC78A5580}" srcOrd="2" destOrd="0" parTransId="{EBC13D10-E105-4AA4-AE95-FAB2C96BA67A}" sibTransId="{5B335F31-7BAE-4CF9-AEC8-1BCD44595BAD}"/>
    <dgm:cxn modelId="{D86618E6-2108-4B41-B17D-CD175F987CDC}" type="presOf" srcId="{F443E9E9-330C-4A95-A814-459A0D2BC432}" destId="{06C1842A-57C5-4D22-98EA-EEE486D026BA}" srcOrd="1" destOrd="0" presId="urn:microsoft.com/office/officeart/2005/8/layout/target3"/>
    <dgm:cxn modelId="{94D8D2CC-D45B-4626-9409-8C0FD08F8235}" type="presParOf" srcId="{26ECD7DC-CFDD-4DB4-8AC5-FFFB2B22BBF3}" destId="{79003A04-1607-4861-96C2-1198F3C5D091}" srcOrd="0" destOrd="0" presId="urn:microsoft.com/office/officeart/2005/8/layout/target3"/>
    <dgm:cxn modelId="{ECA61CF0-0BF2-48A8-B7CB-1E3B939532F5}" type="presParOf" srcId="{26ECD7DC-CFDD-4DB4-8AC5-FFFB2B22BBF3}" destId="{AA07EA5A-CC3D-47C9-B157-56829700A22E}" srcOrd="1" destOrd="0" presId="urn:microsoft.com/office/officeart/2005/8/layout/target3"/>
    <dgm:cxn modelId="{99EF99EF-3686-4502-96DD-AF88074DEC0A}" type="presParOf" srcId="{26ECD7DC-CFDD-4DB4-8AC5-FFFB2B22BBF3}" destId="{81ED22C9-8578-4A54-BF0C-6CBE90D410B7}" srcOrd="2" destOrd="0" presId="urn:microsoft.com/office/officeart/2005/8/layout/target3"/>
    <dgm:cxn modelId="{80CDD192-0ACF-4A86-BC0D-EA798910679A}" type="presParOf" srcId="{26ECD7DC-CFDD-4DB4-8AC5-FFFB2B22BBF3}" destId="{B378F15F-530C-41C8-9358-38A4366A7918}" srcOrd="3" destOrd="0" presId="urn:microsoft.com/office/officeart/2005/8/layout/target3"/>
    <dgm:cxn modelId="{13494179-3B7B-4E45-A8E7-BFE29016E9A4}" type="presParOf" srcId="{26ECD7DC-CFDD-4DB4-8AC5-FFFB2B22BBF3}" destId="{26ABAC66-D401-4F74-B191-02655C27039D}" srcOrd="4" destOrd="0" presId="urn:microsoft.com/office/officeart/2005/8/layout/target3"/>
    <dgm:cxn modelId="{85B8C797-F9A6-4E2E-94DE-A1A3FFF5CF74}" type="presParOf" srcId="{26ECD7DC-CFDD-4DB4-8AC5-FFFB2B22BBF3}" destId="{7D714185-38D7-49DE-8BDC-30A4D1E10131}" srcOrd="5" destOrd="0" presId="urn:microsoft.com/office/officeart/2005/8/layout/target3"/>
    <dgm:cxn modelId="{5AC4E372-EE29-4A12-83C0-FE50FAF641DB}" type="presParOf" srcId="{26ECD7DC-CFDD-4DB4-8AC5-FFFB2B22BBF3}" destId="{E29EB2CC-EF22-4CF6-9130-A61D2C5669C9}" srcOrd="6" destOrd="0" presId="urn:microsoft.com/office/officeart/2005/8/layout/target3"/>
    <dgm:cxn modelId="{681FEE43-BA6B-4306-8931-EDA0B4100263}" type="presParOf" srcId="{26ECD7DC-CFDD-4DB4-8AC5-FFFB2B22BBF3}" destId="{FAA75DA6-7593-44C0-B06E-47BFB5C9180E}" srcOrd="7" destOrd="0" presId="urn:microsoft.com/office/officeart/2005/8/layout/target3"/>
    <dgm:cxn modelId="{BA87BB63-C443-4BAE-9C98-53929B8CCD92}" type="presParOf" srcId="{26ECD7DC-CFDD-4DB4-8AC5-FFFB2B22BBF3}" destId="{FB5D0F8D-5041-4B81-B9C2-F1731F76CE85}" srcOrd="8" destOrd="0" presId="urn:microsoft.com/office/officeart/2005/8/layout/target3"/>
    <dgm:cxn modelId="{54F6F5B3-2101-443C-9558-31A9150DA61F}" type="presParOf" srcId="{26ECD7DC-CFDD-4DB4-8AC5-FFFB2B22BBF3}" destId="{05BD58E7-9972-4ADE-988C-ECAC0E0FDB9E}" srcOrd="9" destOrd="0" presId="urn:microsoft.com/office/officeart/2005/8/layout/target3"/>
    <dgm:cxn modelId="{B4F0DC22-27E9-4964-A5E0-3D292C448084}" type="presParOf" srcId="{26ECD7DC-CFDD-4DB4-8AC5-FFFB2B22BBF3}" destId="{E6C13BA1-FAAC-4C98-A643-72546B72B0B9}" srcOrd="10" destOrd="0" presId="urn:microsoft.com/office/officeart/2005/8/layout/target3"/>
    <dgm:cxn modelId="{2593C5D3-CFA6-4436-963B-FF0C60968D3E}" type="presParOf" srcId="{26ECD7DC-CFDD-4DB4-8AC5-FFFB2B22BBF3}" destId="{6E3B2AB3-91B9-4F09-AE54-D5EE4C210F78}" srcOrd="11" destOrd="0" presId="urn:microsoft.com/office/officeart/2005/8/layout/target3"/>
    <dgm:cxn modelId="{D26D3345-F7EE-4DE2-A580-7D1A0CE0AD88}" type="presParOf" srcId="{26ECD7DC-CFDD-4DB4-8AC5-FFFB2B22BBF3}" destId="{947A6B8E-FE1A-49C0-B471-06F3FE3613DF}" srcOrd="12" destOrd="0" presId="urn:microsoft.com/office/officeart/2005/8/layout/target3"/>
    <dgm:cxn modelId="{ECA9398B-4188-48E3-88BA-5F14BB501E57}" type="presParOf" srcId="{26ECD7DC-CFDD-4DB4-8AC5-FFFB2B22BBF3}" destId="{44A2800E-5274-4A06-8F90-F61ABE1DF5E2}" srcOrd="13" destOrd="0" presId="urn:microsoft.com/office/officeart/2005/8/layout/target3"/>
    <dgm:cxn modelId="{B81574AE-5F78-4704-9D2D-B1D510690574}" type="presParOf" srcId="{26ECD7DC-CFDD-4DB4-8AC5-FFFB2B22BBF3}" destId="{E7A58340-42D7-456B-AAAF-82FB92B7F8E2}" srcOrd="14" destOrd="0" presId="urn:microsoft.com/office/officeart/2005/8/layout/target3"/>
    <dgm:cxn modelId="{6EAE9CB9-C244-4C4B-8B29-00550EC43746}" type="presParOf" srcId="{26ECD7DC-CFDD-4DB4-8AC5-FFFB2B22BBF3}" destId="{8C84D140-7E9A-4A38-91BE-D278CBD27497}" srcOrd="15" destOrd="0" presId="urn:microsoft.com/office/officeart/2005/8/layout/target3"/>
    <dgm:cxn modelId="{BD8504BE-227E-4E24-9292-DCB103003C94}" type="presParOf" srcId="{26ECD7DC-CFDD-4DB4-8AC5-FFFB2B22BBF3}" destId="{43DA9BBF-A9A7-4AEB-A624-0768BB4C2443}" srcOrd="16" destOrd="0" presId="urn:microsoft.com/office/officeart/2005/8/layout/target3"/>
    <dgm:cxn modelId="{BB495813-41F1-4956-88E5-06DD59A85CB9}" type="presParOf" srcId="{26ECD7DC-CFDD-4DB4-8AC5-FFFB2B22BBF3}" destId="{30D3686B-EE48-4D32-BFA9-9620EC28A3D0}" srcOrd="17" destOrd="0" presId="urn:microsoft.com/office/officeart/2005/8/layout/target3"/>
    <dgm:cxn modelId="{CF771398-8C28-4F42-95CD-75C5F1B4E259}" type="presParOf" srcId="{26ECD7DC-CFDD-4DB4-8AC5-FFFB2B22BBF3}" destId="{06C1842A-57C5-4D22-98EA-EEE486D026BA}" srcOrd="18" destOrd="0" presId="urn:microsoft.com/office/officeart/2005/8/layout/target3"/>
    <dgm:cxn modelId="{8ED48AB8-73C2-4C10-B2AA-B6EA70450445}" type="presParOf" srcId="{26ECD7DC-CFDD-4DB4-8AC5-FFFB2B22BBF3}" destId="{0E2E6178-7262-46D5-83F5-02B47A90D8B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rtl="0"/>
          <a:r>
            <a:rPr lang="ru-RU" dirty="0"/>
            <a:t>Характеристики, которые — по мнению большинства — должны присутствовать у любого успешного лидера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/>
      <dgm:spPr/>
      <dgm:t>
        <a:bodyPr/>
        <a:lstStyle/>
        <a:p>
          <a:pPr rtl="0"/>
          <a:r>
            <a:rPr lang="ru-RU" dirty="0"/>
            <a:t>талант и знания в его профессиональной области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207E4CF3-990A-4C33-8DD2-269E79995309}">
      <dgm:prSet/>
      <dgm:spPr/>
      <dgm:t>
        <a:bodyPr/>
        <a:lstStyle/>
        <a:p>
          <a:pPr rtl="0"/>
          <a:r>
            <a:rPr lang="ru-RU"/>
            <a:t>инициативность и предпринимательский дух</a:t>
          </a:r>
        </a:p>
      </dgm:t>
    </dgm:pt>
    <dgm:pt modelId="{B5666A25-CF4F-490B-AB71-74E1E775B8FD}" type="parTrans" cxnId="{F17CE709-D854-4CB1-A0FF-D1CA2F597DE3}">
      <dgm:prSet/>
      <dgm:spPr/>
      <dgm:t>
        <a:bodyPr/>
        <a:lstStyle/>
        <a:p>
          <a:endParaRPr lang="ru-RU"/>
        </a:p>
      </dgm:t>
    </dgm:pt>
    <dgm:pt modelId="{588826A0-F808-41EE-85A7-30F15FCECD94}" type="sibTrans" cxnId="{F17CE709-D854-4CB1-A0FF-D1CA2F597DE3}">
      <dgm:prSet/>
      <dgm:spPr/>
      <dgm:t>
        <a:bodyPr/>
        <a:lstStyle/>
        <a:p>
          <a:endParaRPr lang="ru-RU"/>
        </a:p>
      </dgm:t>
    </dgm:pt>
    <dgm:pt modelId="{BDC0CF94-EA2A-4892-9731-EC9F64F6B4F4}">
      <dgm:prSet/>
      <dgm:spPr/>
      <dgm:t>
        <a:bodyPr/>
        <a:lstStyle/>
        <a:p>
          <a:pPr rtl="0"/>
          <a:r>
            <a:rPr lang="ru-RU" dirty="0"/>
            <a:t>харизма и способность вдохновлять</a:t>
          </a:r>
        </a:p>
      </dgm:t>
    </dgm:pt>
    <dgm:pt modelId="{6441C6CF-A14C-4DBE-9667-3AB7483329B2}" type="parTrans" cxnId="{8939D3D8-F844-4D81-8D72-693DBC27B5D8}">
      <dgm:prSet/>
      <dgm:spPr/>
      <dgm:t>
        <a:bodyPr/>
        <a:lstStyle/>
        <a:p>
          <a:endParaRPr lang="ru-RU"/>
        </a:p>
      </dgm:t>
    </dgm:pt>
    <dgm:pt modelId="{68DCC4D8-DEBC-4696-AEA1-054196048F6F}" type="sibTrans" cxnId="{8939D3D8-F844-4D81-8D72-693DBC27B5D8}">
      <dgm:prSet/>
      <dgm:spPr/>
      <dgm:t>
        <a:bodyPr/>
        <a:lstStyle/>
        <a:p>
          <a:endParaRPr lang="ru-RU"/>
        </a:p>
      </dgm:t>
    </dgm:pt>
    <dgm:pt modelId="{8421C15C-40F5-49CB-A210-8ED7E0D07895}">
      <dgm:prSet/>
      <dgm:spPr/>
      <dgm:t>
        <a:bodyPr/>
        <a:lstStyle/>
        <a:p>
          <a:pPr rtl="0"/>
          <a:r>
            <a:rPr lang="ru-RU"/>
            <a:t>четкое чувство направления (миссии)</a:t>
          </a:r>
        </a:p>
      </dgm:t>
    </dgm:pt>
    <dgm:pt modelId="{F6D8ED36-18E7-4021-B4F8-09496688AA3D}" type="parTrans" cxnId="{15007A82-C910-4C10-83F1-45244B26921D}">
      <dgm:prSet/>
      <dgm:spPr/>
      <dgm:t>
        <a:bodyPr/>
        <a:lstStyle/>
        <a:p>
          <a:endParaRPr lang="ru-RU"/>
        </a:p>
      </dgm:t>
    </dgm:pt>
    <dgm:pt modelId="{F88981A0-45B5-4F73-BEA2-DAFE2A630F3E}" type="sibTrans" cxnId="{15007A82-C910-4C10-83F1-45244B26921D}">
      <dgm:prSet/>
      <dgm:spPr/>
      <dgm:t>
        <a:bodyPr/>
        <a:lstStyle/>
        <a:p>
          <a:endParaRPr lang="ru-RU"/>
        </a:p>
      </dgm:t>
    </dgm:pt>
    <dgm:pt modelId="{13D3C7A9-27D8-44CA-851C-361B3639C675}">
      <dgm:prSet/>
      <dgm:spPr/>
      <dgm:t>
        <a:bodyPr/>
        <a:lstStyle/>
        <a:p>
          <a:pPr rtl="0"/>
          <a:r>
            <a:rPr lang="ru-RU"/>
            <a:t>ориентации на результат</a:t>
          </a:r>
        </a:p>
      </dgm:t>
    </dgm:pt>
    <dgm:pt modelId="{1F2CE780-A4D9-48D9-A70D-93819E1C205E}" type="parTrans" cxnId="{FB4D288C-A9F9-47E4-B702-DC0E4B253654}">
      <dgm:prSet/>
      <dgm:spPr/>
      <dgm:t>
        <a:bodyPr/>
        <a:lstStyle/>
        <a:p>
          <a:endParaRPr lang="ru-RU"/>
        </a:p>
      </dgm:t>
    </dgm:pt>
    <dgm:pt modelId="{70DE4363-EB72-4A2B-B001-A4F0111A3F3C}" type="sibTrans" cxnId="{FB4D288C-A9F9-47E4-B702-DC0E4B253654}">
      <dgm:prSet/>
      <dgm:spPr/>
      <dgm:t>
        <a:bodyPr/>
        <a:lstStyle/>
        <a:p>
          <a:endParaRPr lang="ru-RU"/>
        </a:p>
      </dgm:t>
    </dgm:pt>
    <dgm:pt modelId="{E0149E38-4079-47DF-9F28-D7806E6BC667}">
      <dgm:prSet/>
      <dgm:spPr/>
      <dgm:t>
        <a:bodyPr/>
        <a:lstStyle/>
        <a:p>
          <a:pPr rtl="0"/>
          <a:r>
            <a:rPr lang="ru-RU"/>
            <a:t>оптимизм</a:t>
          </a:r>
        </a:p>
      </dgm:t>
    </dgm:pt>
    <dgm:pt modelId="{D33D4292-934C-4784-9060-95EA2F144DB5}" type="parTrans" cxnId="{0C6AB469-5FF3-4C2C-A05D-341673F41FB4}">
      <dgm:prSet/>
      <dgm:spPr/>
      <dgm:t>
        <a:bodyPr/>
        <a:lstStyle/>
        <a:p>
          <a:endParaRPr lang="ru-RU"/>
        </a:p>
      </dgm:t>
    </dgm:pt>
    <dgm:pt modelId="{91540DA3-B8C2-4F2D-B4F5-FF196D6701F0}" type="sibTrans" cxnId="{0C6AB469-5FF3-4C2C-A05D-341673F41FB4}">
      <dgm:prSet/>
      <dgm:spPr/>
      <dgm:t>
        <a:bodyPr/>
        <a:lstStyle/>
        <a:p>
          <a:endParaRPr lang="ru-RU"/>
        </a:p>
      </dgm:t>
    </dgm:pt>
    <dgm:pt modelId="{EC509C15-6EDE-4CE5-A15D-F8CF1C768746}">
      <dgm:prSet/>
      <dgm:spPr/>
      <dgm:t>
        <a:bodyPr/>
        <a:lstStyle/>
        <a:p>
          <a:pPr rtl="0"/>
          <a:r>
            <a:rPr lang="ru-RU" dirty="0"/>
            <a:t>и еще несколько сотен различных черт — от умения слушать до решительности...</a:t>
          </a:r>
        </a:p>
      </dgm:t>
    </dgm:pt>
    <dgm:pt modelId="{AD656FB6-40C8-4744-9379-CF651654253B}" type="parTrans" cxnId="{D1C7FEA5-860C-454A-B817-C5B6C563F583}">
      <dgm:prSet/>
      <dgm:spPr/>
      <dgm:t>
        <a:bodyPr/>
        <a:lstStyle/>
        <a:p>
          <a:endParaRPr lang="ru-RU"/>
        </a:p>
      </dgm:t>
    </dgm:pt>
    <dgm:pt modelId="{208DCB78-496A-454B-9C84-FEAB1756FEA9}" type="sibTrans" cxnId="{D1C7FEA5-860C-454A-B817-C5B6C563F583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LinFactNeighborY="-6705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05040">
        <dgm:presLayoutVars>
          <dgm:bulletEnabled val="1"/>
        </dgm:presLayoutVars>
      </dgm:prSet>
      <dgm:spPr/>
    </dgm:pt>
  </dgm:ptLst>
  <dgm:cxnLst>
    <dgm:cxn modelId="{F17CE709-D854-4CB1-A0FF-D1CA2F597DE3}" srcId="{786840E6-F90B-4B8E-946E-0017C94C769F}" destId="{207E4CF3-990A-4C33-8DD2-269E79995309}" srcOrd="1" destOrd="0" parTransId="{B5666A25-CF4F-490B-AB71-74E1E775B8FD}" sibTransId="{588826A0-F808-41EE-85A7-30F15FCECD94}"/>
    <dgm:cxn modelId="{3D10FE0A-C20C-4AB2-9E4A-A8510231C1BE}" type="presOf" srcId="{EC509C15-6EDE-4CE5-A15D-F8CF1C768746}" destId="{9DD73AEB-7A0F-4954-91B0-730FD23BE924}" srcOrd="0" destOrd="6" presId="urn:microsoft.com/office/officeart/2005/8/layout/vList2"/>
    <dgm:cxn modelId="{C6E3FE14-6205-427D-8CC4-181E97233ACF}" type="presOf" srcId="{13D3C7A9-27D8-44CA-851C-361B3639C675}" destId="{9DD73AEB-7A0F-4954-91B0-730FD23BE924}" srcOrd="0" destOrd="4" presId="urn:microsoft.com/office/officeart/2005/8/layout/vList2"/>
    <dgm:cxn modelId="{0C6AB469-5FF3-4C2C-A05D-341673F41FB4}" srcId="{786840E6-F90B-4B8E-946E-0017C94C769F}" destId="{E0149E38-4079-47DF-9F28-D7806E6BC667}" srcOrd="5" destOrd="0" parTransId="{D33D4292-934C-4784-9060-95EA2F144DB5}" sibTransId="{91540DA3-B8C2-4F2D-B4F5-FF196D6701F0}"/>
    <dgm:cxn modelId="{15007A82-C910-4C10-83F1-45244B26921D}" srcId="{786840E6-F90B-4B8E-946E-0017C94C769F}" destId="{8421C15C-40F5-49CB-A210-8ED7E0D07895}" srcOrd="3" destOrd="0" parTransId="{F6D8ED36-18E7-4021-B4F8-09496688AA3D}" sibTransId="{F88981A0-45B5-4F73-BEA2-DAFE2A630F3E}"/>
    <dgm:cxn modelId="{F8C1CB84-7E79-4FDD-934C-FAE4A9F83D2C}" type="presOf" srcId="{8421C15C-40F5-49CB-A210-8ED7E0D07895}" destId="{9DD73AEB-7A0F-4954-91B0-730FD23BE924}" srcOrd="0" destOrd="3" presId="urn:microsoft.com/office/officeart/2005/8/layout/vList2"/>
    <dgm:cxn modelId="{FB4D288C-A9F9-47E4-B702-DC0E4B253654}" srcId="{786840E6-F90B-4B8E-946E-0017C94C769F}" destId="{13D3C7A9-27D8-44CA-851C-361B3639C675}" srcOrd="4" destOrd="0" parTransId="{1F2CE780-A4D9-48D9-A70D-93819E1C205E}" sibTransId="{70DE4363-EB72-4A2B-B001-A4F0111A3F3C}"/>
    <dgm:cxn modelId="{FA4EA1A3-F83F-4791-B0C7-D53922251179}" type="presOf" srcId="{E0149E38-4079-47DF-9F28-D7806E6BC667}" destId="{9DD73AEB-7A0F-4954-91B0-730FD23BE924}" srcOrd="0" destOrd="5" presId="urn:microsoft.com/office/officeart/2005/8/layout/vList2"/>
    <dgm:cxn modelId="{D1C7FEA5-860C-454A-B817-C5B6C563F583}" srcId="{786840E6-F90B-4B8E-946E-0017C94C769F}" destId="{EC509C15-6EDE-4CE5-A15D-F8CF1C768746}" srcOrd="6" destOrd="0" parTransId="{AD656FB6-40C8-4744-9379-CF651654253B}" sibTransId="{208DCB78-496A-454B-9C84-FEAB1756FEA9}"/>
    <dgm:cxn modelId="{9C85E4AD-5A96-466D-ACB3-98308B545A23}" type="presOf" srcId="{207E4CF3-990A-4C33-8DD2-269E79995309}" destId="{9DD73AEB-7A0F-4954-91B0-730FD23BE924}" srcOrd="0" destOrd="1" presId="urn:microsoft.com/office/officeart/2005/8/layout/vList2"/>
    <dgm:cxn modelId="{BAE441AE-BD27-4AD5-AF42-3F5424804140}" type="presOf" srcId="{BDC0CF94-EA2A-4892-9731-EC9F64F6B4F4}" destId="{9DD73AEB-7A0F-4954-91B0-730FD23BE924}" srcOrd="0" destOrd="2" presId="urn:microsoft.com/office/officeart/2005/8/layout/vList2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8939D3D8-F844-4D81-8D72-693DBC27B5D8}" srcId="{786840E6-F90B-4B8E-946E-0017C94C769F}" destId="{BDC0CF94-EA2A-4892-9731-EC9F64F6B4F4}" srcOrd="2" destOrd="0" parTransId="{6441C6CF-A14C-4DBE-9667-3AB7483329B2}" sibTransId="{68DCC4D8-DEBC-4696-AEA1-054196048F6F}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rtl="0"/>
          <a:r>
            <a:rPr lang="ru-RU" dirty="0"/>
            <a:t>Разные обстоятельства и ситуации требуют качественно разных лидеров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эффективность лидера зависит как от его личностных качеств, так и от степени его контроля над ситуацией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эффективность лидерства зависит от «зрелости» исполнителей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303B92E3-9DA6-4A7F-B9F8-B7E8F2B96E06}">
      <dgm:prSet custT="1"/>
      <dgm:spPr/>
      <dgm:t>
        <a:bodyPr/>
        <a:lstStyle/>
        <a:p>
          <a:pPr rtl="0"/>
          <a:r>
            <a:rPr lang="ru-RU" sz="2400" dirty="0"/>
            <a:t>если мотивация работника (уверенность в связи величины усилий и размера вознаграждения) поддерживается оптимальным лидерским стилем, то организация функционирует эффективно</a:t>
          </a:r>
        </a:p>
      </dgm:t>
    </dgm:pt>
    <dgm:pt modelId="{1152A84B-FFA1-4596-A5E9-3A9CB54F2B38}" type="parTrans" cxnId="{02E6A14A-0D18-4AB4-BFC7-AA45F1247B8B}">
      <dgm:prSet/>
      <dgm:spPr/>
      <dgm:t>
        <a:bodyPr/>
        <a:lstStyle/>
        <a:p>
          <a:endParaRPr lang="ru-RU"/>
        </a:p>
      </dgm:t>
    </dgm:pt>
    <dgm:pt modelId="{0EDC8634-47C2-47D2-AC57-5C0D64F5FEF5}" type="sibTrans" cxnId="{02E6A14A-0D18-4AB4-BFC7-AA45F1247B8B}">
      <dgm:prSet/>
      <dgm:spPr/>
      <dgm:t>
        <a:bodyPr/>
        <a:lstStyle/>
        <a:p>
          <a:endParaRPr lang="ru-RU"/>
        </a:p>
      </dgm:t>
    </dgm:pt>
    <dgm:pt modelId="{9A79CC97-C11C-46E5-BCE0-BE04EC0E2890}">
      <dgm:prSet custT="1"/>
      <dgm:spPr/>
      <dgm:t>
        <a:bodyPr/>
        <a:lstStyle/>
        <a:p>
          <a:pPr rtl="0"/>
          <a:r>
            <a:rPr lang="ru-RU" sz="2400" dirty="0"/>
            <a:t>уровень интереса к работе определяется лидером в зависимости от характеристик сотрудников, а также характера самой работы</a:t>
          </a:r>
        </a:p>
      </dgm:t>
    </dgm:pt>
    <dgm:pt modelId="{B8C87961-2ABF-4779-9B29-ECA297705B0D}" type="parTrans" cxnId="{D8E02FE6-CF8E-4EDB-AC88-D95054F281D9}">
      <dgm:prSet/>
      <dgm:spPr/>
      <dgm:t>
        <a:bodyPr/>
        <a:lstStyle/>
        <a:p>
          <a:endParaRPr lang="ru-RU"/>
        </a:p>
      </dgm:t>
    </dgm:pt>
    <dgm:pt modelId="{CEE52662-615A-48A9-9242-B78C2208B6CE}" type="sibTrans" cxnId="{D8E02FE6-CF8E-4EDB-AC88-D95054F281D9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54597" custLinFactNeighborY="-9278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D7C111-84A7-4CEE-9ED7-2CDD4C805BC1}" type="presOf" srcId="{303B92E3-9DA6-4A7F-B9F8-B7E8F2B96E06}" destId="{9DD73AEB-7A0F-4954-91B0-730FD23BE924}" srcOrd="0" destOrd="2" presId="urn:microsoft.com/office/officeart/2005/8/layout/vList2"/>
    <dgm:cxn modelId="{C24EB914-87D0-49EA-8DAF-D568D234E87B}" type="presOf" srcId="{9A79CC97-C11C-46E5-BCE0-BE04EC0E2890}" destId="{9DD73AEB-7A0F-4954-91B0-730FD23BE924}" srcOrd="0" destOrd="3" presId="urn:microsoft.com/office/officeart/2005/8/layout/vList2"/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02E6A14A-0D18-4AB4-BFC7-AA45F1247B8B}" srcId="{786840E6-F90B-4B8E-946E-0017C94C769F}" destId="{303B92E3-9DA6-4A7F-B9F8-B7E8F2B96E06}" srcOrd="2" destOrd="0" parTransId="{1152A84B-FFA1-4596-A5E9-3A9CB54F2B38}" sibTransId="{0EDC8634-47C2-47D2-AC57-5C0D64F5FEF5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D8E02FE6-CF8E-4EDB-AC88-D95054F281D9}" srcId="{786840E6-F90B-4B8E-946E-0017C94C769F}" destId="{9A79CC97-C11C-46E5-BCE0-BE04EC0E2890}" srcOrd="3" destOrd="0" parTransId="{B8C87961-2ABF-4779-9B29-ECA297705B0D}" sibTransId="{CEE52662-615A-48A9-9242-B78C2208B6CE}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объяснение феномена лидера </a:t>
          </a:r>
        </a:p>
        <a:p>
          <a:pPr algn="ctr" rtl="0"/>
          <a:r>
            <a:rPr lang="ru-RU" dirty="0"/>
            <a:t>через поведение его последователей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изучение поведения подчиненных, а не личности самого лидера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лидерство как особого рода отношения между лидером и группой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303B92E3-9DA6-4A7F-B9F8-B7E8F2B96E06}">
      <dgm:prSet custT="1"/>
      <dgm:spPr/>
      <dgm:t>
        <a:bodyPr/>
        <a:lstStyle/>
        <a:p>
          <a:pPr rtl="0"/>
          <a:r>
            <a:rPr lang="ru-RU" sz="2400" dirty="0"/>
            <a:t>особенно велико влияние группы на лидера в сплоченных организациях со сходным уровнем квалификации сотрудников и развитым индивидуальным самосознанием членов группы</a:t>
          </a:r>
        </a:p>
      </dgm:t>
    </dgm:pt>
    <dgm:pt modelId="{1152A84B-FFA1-4596-A5E9-3A9CB54F2B38}" type="parTrans" cxnId="{02E6A14A-0D18-4AB4-BFC7-AA45F1247B8B}">
      <dgm:prSet/>
      <dgm:spPr/>
      <dgm:t>
        <a:bodyPr/>
        <a:lstStyle/>
        <a:p>
          <a:endParaRPr lang="ru-RU"/>
        </a:p>
      </dgm:t>
    </dgm:pt>
    <dgm:pt modelId="{0EDC8634-47C2-47D2-AC57-5C0D64F5FEF5}" type="sibTrans" cxnId="{02E6A14A-0D18-4AB4-BFC7-AA45F1247B8B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35D7C111-84A7-4CEE-9ED7-2CDD4C805BC1}" type="presOf" srcId="{303B92E3-9DA6-4A7F-B9F8-B7E8F2B96E06}" destId="{9DD73AEB-7A0F-4954-91B0-730FD23BE924}" srcOrd="0" destOrd="2" presId="urn:microsoft.com/office/officeart/2005/8/layout/vList2"/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02E6A14A-0D18-4AB4-BFC7-AA45F1247B8B}" srcId="{786840E6-F90B-4B8E-946E-0017C94C769F}" destId="{303B92E3-9DA6-4A7F-B9F8-B7E8F2B96E06}" srcOrd="2" destOrd="0" parTransId="{1152A84B-FFA1-4596-A5E9-3A9CB54F2B38}" sibTransId="{0EDC8634-47C2-47D2-AC57-5C0D64F5FEF5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50410-5326-4170-95E4-06A25B49619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755A2F-527E-4D96-BD7A-E5A7590AE506}">
      <dgm:prSet/>
      <dgm:spPr/>
      <dgm:t>
        <a:bodyPr/>
        <a:lstStyle/>
        <a:p>
          <a:pPr rtl="0"/>
          <a:r>
            <a:rPr lang="ru-RU" dirty="0"/>
            <a:t>Успех и ценность любого руководителя складывается из достижений его подопечных!</a:t>
          </a:r>
        </a:p>
      </dgm:t>
    </dgm:pt>
    <dgm:pt modelId="{F5CA1E54-4E06-4B0B-8CA6-0A75047B3F44}" type="parTrans" cxnId="{94407670-59CB-4D0E-9B99-2C98C69FC51C}">
      <dgm:prSet/>
      <dgm:spPr/>
      <dgm:t>
        <a:bodyPr/>
        <a:lstStyle/>
        <a:p>
          <a:endParaRPr lang="ru-RU"/>
        </a:p>
      </dgm:t>
    </dgm:pt>
    <dgm:pt modelId="{E8BA9145-47C2-4832-8305-F93781798473}" type="sibTrans" cxnId="{94407670-59CB-4D0E-9B99-2C98C69FC51C}">
      <dgm:prSet/>
      <dgm:spPr/>
      <dgm:t>
        <a:bodyPr/>
        <a:lstStyle/>
        <a:p>
          <a:endParaRPr lang="ru-RU"/>
        </a:p>
      </dgm:t>
    </dgm:pt>
    <dgm:pt modelId="{6AC70B3B-4DCC-4BC9-88D4-E7B802897241}">
      <dgm:prSet/>
      <dgm:spPr/>
      <dgm:t>
        <a:bodyPr/>
        <a:lstStyle/>
        <a:p>
          <a:pPr rtl="0"/>
          <a:r>
            <a:rPr lang="ru-RU"/>
            <a:t>Лучший способ получать удовольствие от работы – это создать обстановку, где каждый может добиваться результатов и быть счастливым.</a:t>
          </a:r>
        </a:p>
      </dgm:t>
    </dgm:pt>
    <dgm:pt modelId="{04B82418-1B23-47FD-A8CD-0DAA99C6D6D1}" type="parTrans" cxnId="{017F231E-F4D8-49C8-849D-50367B613E4F}">
      <dgm:prSet/>
      <dgm:spPr/>
      <dgm:t>
        <a:bodyPr/>
        <a:lstStyle/>
        <a:p>
          <a:endParaRPr lang="ru-RU"/>
        </a:p>
      </dgm:t>
    </dgm:pt>
    <dgm:pt modelId="{73B05916-461F-4DE9-8D38-E31F1339E761}" type="sibTrans" cxnId="{017F231E-F4D8-49C8-849D-50367B613E4F}">
      <dgm:prSet/>
      <dgm:spPr/>
      <dgm:t>
        <a:bodyPr/>
        <a:lstStyle/>
        <a:p>
          <a:endParaRPr lang="ru-RU"/>
        </a:p>
      </dgm:t>
    </dgm:pt>
    <dgm:pt modelId="{07A98CDD-03AB-4CC7-813B-DC0624679C8F}" type="pres">
      <dgm:prSet presAssocID="{42250410-5326-4170-95E4-06A25B496196}" presName="linearFlow" presStyleCnt="0">
        <dgm:presLayoutVars>
          <dgm:dir/>
          <dgm:resizeHandles val="exact"/>
        </dgm:presLayoutVars>
      </dgm:prSet>
      <dgm:spPr/>
    </dgm:pt>
    <dgm:pt modelId="{AA23F419-58B4-4A02-A8CA-7B50E84719FB}" type="pres">
      <dgm:prSet presAssocID="{E7755A2F-527E-4D96-BD7A-E5A7590AE506}" presName="comp" presStyleCnt="0"/>
      <dgm:spPr/>
    </dgm:pt>
    <dgm:pt modelId="{39DC1850-F304-4632-9233-C4579E2B0EF9}" type="pres">
      <dgm:prSet presAssocID="{E7755A2F-527E-4D96-BD7A-E5A7590AE506}" presName="rect2" presStyleLbl="node1" presStyleIdx="0" presStyleCnt="2">
        <dgm:presLayoutVars>
          <dgm:bulletEnabled val="1"/>
        </dgm:presLayoutVars>
      </dgm:prSet>
      <dgm:spPr/>
    </dgm:pt>
    <dgm:pt modelId="{22614485-D84B-4833-979D-347F493FA502}" type="pres">
      <dgm:prSet presAssocID="{E7755A2F-527E-4D96-BD7A-E5A7590AE506}" presName="rect1" presStyleLbl="lnNode1" presStyleIdx="0" presStyleCnt="2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ED2F4D9-1204-4B16-8A11-512C3B9830E5}" type="pres">
      <dgm:prSet presAssocID="{E8BA9145-47C2-4832-8305-F93781798473}" presName="sibTrans" presStyleCnt="0"/>
      <dgm:spPr/>
    </dgm:pt>
    <dgm:pt modelId="{8EB7B5B4-AFAD-4DDE-8DEA-A0DBDFB0067A}" type="pres">
      <dgm:prSet presAssocID="{6AC70B3B-4DCC-4BC9-88D4-E7B802897241}" presName="comp" presStyleCnt="0"/>
      <dgm:spPr/>
    </dgm:pt>
    <dgm:pt modelId="{A8B11987-A963-4457-991F-894D7CEF3EA3}" type="pres">
      <dgm:prSet presAssocID="{6AC70B3B-4DCC-4BC9-88D4-E7B802897241}" presName="rect2" presStyleLbl="node1" presStyleIdx="1" presStyleCnt="2">
        <dgm:presLayoutVars>
          <dgm:bulletEnabled val="1"/>
        </dgm:presLayoutVars>
      </dgm:prSet>
      <dgm:spPr/>
    </dgm:pt>
    <dgm:pt modelId="{31897596-124A-4B3B-87BA-9891B7B85312}" type="pres">
      <dgm:prSet presAssocID="{6AC70B3B-4DCC-4BC9-88D4-E7B802897241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3DA3DF0E-7F30-4025-902A-A83742011075}" type="presOf" srcId="{E7755A2F-527E-4D96-BD7A-E5A7590AE506}" destId="{39DC1850-F304-4632-9233-C4579E2B0EF9}" srcOrd="0" destOrd="0" presId="urn:microsoft.com/office/officeart/2008/layout/AlternatingPictureBlocks"/>
    <dgm:cxn modelId="{017F231E-F4D8-49C8-849D-50367B613E4F}" srcId="{42250410-5326-4170-95E4-06A25B496196}" destId="{6AC70B3B-4DCC-4BC9-88D4-E7B802897241}" srcOrd="1" destOrd="0" parTransId="{04B82418-1B23-47FD-A8CD-0DAA99C6D6D1}" sibTransId="{73B05916-461F-4DE9-8D38-E31F1339E761}"/>
    <dgm:cxn modelId="{94407670-59CB-4D0E-9B99-2C98C69FC51C}" srcId="{42250410-5326-4170-95E4-06A25B496196}" destId="{E7755A2F-527E-4D96-BD7A-E5A7590AE506}" srcOrd="0" destOrd="0" parTransId="{F5CA1E54-4E06-4B0B-8CA6-0A75047B3F44}" sibTransId="{E8BA9145-47C2-4832-8305-F93781798473}"/>
    <dgm:cxn modelId="{81DA8582-9F27-468F-925A-5815573DB501}" type="presOf" srcId="{6AC70B3B-4DCC-4BC9-88D4-E7B802897241}" destId="{A8B11987-A963-4457-991F-894D7CEF3EA3}" srcOrd="0" destOrd="0" presId="urn:microsoft.com/office/officeart/2008/layout/AlternatingPictureBlocks"/>
    <dgm:cxn modelId="{A3043BBD-329B-4320-AF32-2580E7C1B50F}" type="presOf" srcId="{42250410-5326-4170-95E4-06A25B496196}" destId="{07A98CDD-03AB-4CC7-813B-DC0624679C8F}" srcOrd="0" destOrd="0" presId="urn:microsoft.com/office/officeart/2008/layout/AlternatingPictureBlocks"/>
    <dgm:cxn modelId="{23667DAF-BD31-4F3E-88A9-F11F21D08623}" type="presParOf" srcId="{07A98CDD-03AB-4CC7-813B-DC0624679C8F}" destId="{AA23F419-58B4-4A02-A8CA-7B50E84719FB}" srcOrd="0" destOrd="0" presId="urn:microsoft.com/office/officeart/2008/layout/AlternatingPictureBlocks"/>
    <dgm:cxn modelId="{7436C14A-891E-4E21-A6F6-D48B9876F187}" type="presParOf" srcId="{AA23F419-58B4-4A02-A8CA-7B50E84719FB}" destId="{39DC1850-F304-4632-9233-C4579E2B0EF9}" srcOrd="0" destOrd="0" presId="urn:microsoft.com/office/officeart/2008/layout/AlternatingPictureBlocks"/>
    <dgm:cxn modelId="{B20EC097-A1AD-409F-9BC2-3CCE8485AC9A}" type="presParOf" srcId="{AA23F419-58B4-4A02-A8CA-7B50E84719FB}" destId="{22614485-D84B-4833-979D-347F493FA502}" srcOrd="1" destOrd="0" presId="urn:microsoft.com/office/officeart/2008/layout/AlternatingPictureBlocks"/>
    <dgm:cxn modelId="{EA53C9D7-E093-4D12-9CFC-0EEA9BDBD3F1}" type="presParOf" srcId="{07A98CDD-03AB-4CC7-813B-DC0624679C8F}" destId="{FED2F4D9-1204-4B16-8A11-512C3B9830E5}" srcOrd="1" destOrd="0" presId="urn:microsoft.com/office/officeart/2008/layout/AlternatingPictureBlocks"/>
    <dgm:cxn modelId="{0EAB1152-9A8D-48E7-9D23-E517C45BE739}" type="presParOf" srcId="{07A98CDD-03AB-4CC7-813B-DC0624679C8F}" destId="{8EB7B5B4-AFAD-4DDE-8DEA-A0DBDFB0067A}" srcOrd="2" destOrd="0" presId="urn:microsoft.com/office/officeart/2008/layout/AlternatingPictureBlocks"/>
    <dgm:cxn modelId="{8F181BF0-AAD9-4DCE-806A-F6102031BD83}" type="presParOf" srcId="{8EB7B5B4-AFAD-4DDE-8DEA-A0DBDFB0067A}" destId="{A8B11987-A963-4457-991F-894D7CEF3EA3}" srcOrd="0" destOrd="0" presId="urn:microsoft.com/office/officeart/2008/layout/AlternatingPictureBlocks"/>
    <dgm:cxn modelId="{01E7D723-0AD7-4F8E-86E0-75A56FB52EDE}" type="presParOf" srcId="{8EB7B5B4-AFAD-4DDE-8DEA-A0DBDFB0067A}" destId="{31897596-124A-4B3B-87BA-9891B7B8531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объяснение причинно-следственной связи между произошедшим и тем, что люди считают причиной произошедшего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выводы лидера и поведение его последователей обусловлены реакцией лидера на поведение группы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знание причин, создавших ситуацию, усиливает понимание и способность предсказать реакцию людей на ситуацию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Харизма как форма влияния на других посредством личной привлекательности, вызывающей поддержку и признание лидерства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Для харизматичных лидеров свойственно сильное желание вести за собой, поскольку у них ярко выражена потребность во власти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харизматическим считается тот лидер, который в силу своих личностных качеств способен оказывать глубокое воздействие на последователей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предполагает наличие у руководителя и его подчиненных навыков креативного решения проблемы в кризисной ситуации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Лидер как пример для последователей, в его задачи входит находить их сильные и слабые стороны и ставить в соответствии с этим адекватные задачи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лидер=реформатор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AD47DE8-5408-46C9-9C01-046D752C8A2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3D831F-138A-44EE-A843-88DCC46FD427}">
      <dgm:prSet custT="1"/>
      <dgm:spPr/>
      <dgm:t>
        <a:bodyPr/>
        <a:lstStyle/>
        <a:p>
          <a:pPr rtl="0"/>
          <a:r>
            <a:rPr lang="ru-RU" sz="2400" dirty="0"/>
            <a:t>Лидерство — это не действия или особенности одного человека, а осознанное и определенное совместное усилие группы людей. </a:t>
          </a:r>
        </a:p>
      </dgm:t>
    </dgm:pt>
    <dgm:pt modelId="{B146437E-477B-42E8-8120-C46D5D344DDF}" type="parTrans" cxnId="{2A394FB0-247C-4317-9A94-BBE8A48D3CC9}">
      <dgm:prSet/>
      <dgm:spPr/>
      <dgm:t>
        <a:bodyPr/>
        <a:lstStyle/>
        <a:p>
          <a:endParaRPr lang="ru-RU" sz="2400"/>
        </a:p>
      </dgm:t>
    </dgm:pt>
    <dgm:pt modelId="{67C4EF31-2C4E-4808-BA9B-157ED788D061}" type="sibTrans" cxnId="{2A394FB0-247C-4317-9A94-BBE8A48D3CC9}">
      <dgm:prSet custT="1"/>
      <dgm:spPr/>
      <dgm:t>
        <a:bodyPr/>
        <a:lstStyle/>
        <a:p>
          <a:endParaRPr lang="ru-RU" sz="2400"/>
        </a:p>
      </dgm:t>
    </dgm:pt>
    <dgm:pt modelId="{BECB0893-F33E-44F3-B8A6-E66335764740}">
      <dgm:prSet custT="1"/>
      <dgm:spPr/>
      <dgm:t>
        <a:bodyPr/>
        <a:lstStyle/>
        <a:p>
          <a:pPr rtl="0"/>
          <a:r>
            <a:rPr lang="ru-RU" sz="2400" dirty="0"/>
            <a:t>Стрежнем лидерства оказывается не сам лидер, а его взаимодействие с другими людьми.</a:t>
          </a:r>
        </a:p>
      </dgm:t>
    </dgm:pt>
    <dgm:pt modelId="{9302EF31-2820-41FD-848D-E3EE149498B2}" type="parTrans" cxnId="{E1B4AA00-4C78-4A8B-963E-6E1E59250B21}">
      <dgm:prSet/>
      <dgm:spPr/>
      <dgm:t>
        <a:bodyPr/>
        <a:lstStyle/>
        <a:p>
          <a:endParaRPr lang="ru-RU" sz="2400"/>
        </a:p>
      </dgm:t>
    </dgm:pt>
    <dgm:pt modelId="{20112913-8F98-49DA-A824-69064EE0EE8B}" type="sibTrans" cxnId="{E1B4AA00-4C78-4A8B-963E-6E1E59250B21}">
      <dgm:prSet custT="1"/>
      <dgm:spPr/>
      <dgm:t>
        <a:bodyPr/>
        <a:lstStyle/>
        <a:p>
          <a:endParaRPr lang="ru-RU" sz="2400"/>
        </a:p>
      </dgm:t>
    </dgm:pt>
    <dgm:pt modelId="{20EC5324-35CF-4FD5-9EE6-50D6E98AE108}">
      <dgm:prSet custT="1"/>
      <dgm:spPr/>
      <dgm:t>
        <a:bodyPr/>
        <a:lstStyle/>
        <a:p>
          <a:pPr rtl="0"/>
          <a:r>
            <a:rPr lang="ru-RU" sz="2400" dirty="0"/>
            <a:t>Командовать может только тот, кто лучше умеет служить. </a:t>
          </a:r>
        </a:p>
      </dgm:t>
    </dgm:pt>
    <dgm:pt modelId="{C75650EE-B3A0-4642-B0D1-AF11888526B9}" type="parTrans" cxnId="{578E4C3B-2577-41D6-8A61-A46BE9C6BB93}">
      <dgm:prSet/>
      <dgm:spPr/>
      <dgm:t>
        <a:bodyPr/>
        <a:lstStyle/>
        <a:p>
          <a:endParaRPr lang="ru-RU" sz="2400"/>
        </a:p>
      </dgm:t>
    </dgm:pt>
    <dgm:pt modelId="{F265F50A-61C5-4459-B7E2-2116C32D0171}" type="sibTrans" cxnId="{578E4C3B-2577-41D6-8A61-A46BE9C6BB93}">
      <dgm:prSet custT="1"/>
      <dgm:spPr/>
      <dgm:t>
        <a:bodyPr/>
        <a:lstStyle/>
        <a:p>
          <a:endParaRPr lang="ru-RU" sz="2400"/>
        </a:p>
      </dgm:t>
    </dgm:pt>
    <dgm:pt modelId="{C464F78F-F85E-4C10-A0DA-9C614BE288FA}">
      <dgm:prSet custT="1"/>
      <dgm:spPr/>
      <dgm:t>
        <a:bodyPr/>
        <a:lstStyle/>
        <a:p>
          <a:pPr rtl="0"/>
          <a:r>
            <a:rPr lang="ru-RU" sz="2400" dirty="0"/>
            <a:t>Истинный вождь узнает другого лидера по умению лучше всех служить и подчиняться, оказываясь на чужой территории.</a:t>
          </a:r>
        </a:p>
      </dgm:t>
    </dgm:pt>
    <dgm:pt modelId="{FF3FAB2C-D61F-400E-BF82-43D346E736EA}" type="parTrans" cxnId="{BB3AD888-F36D-4997-817E-EEE2C637ABEE}">
      <dgm:prSet/>
      <dgm:spPr/>
      <dgm:t>
        <a:bodyPr/>
        <a:lstStyle/>
        <a:p>
          <a:endParaRPr lang="ru-RU" sz="2400"/>
        </a:p>
      </dgm:t>
    </dgm:pt>
    <dgm:pt modelId="{A7F57D96-717D-4592-BF39-935ABD7E568F}" type="sibTrans" cxnId="{BB3AD888-F36D-4997-817E-EEE2C637ABEE}">
      <dgm:prSet/>
      <dgm:spPr/>
      <dgm:t>
        <a:bodyPr/>
        <a:lstStyle/>
        <a:p>
          <a:endParaRPr lang="ru-RU" sz="2400"/>
        </a:p>
      </dgm:t>
    </dgm:pt>
    <dgm:pt modelId="{08751D05-C915-4767-862A-57CC7EFEB7F7}" type="pres">
      <dgm:prSet presAssocID="{AAD47DE8-5408-46C9-9C01-046D752C8A21}" presName="outerComposite" presStyleCnt="0">
        <dgm:presLayoutVars>
          <dgm:chMax val="5"/>
          <dgm:dir/>
          <dgm:resizeHandles val="exact"/>
        </dgm:presLayoutVars>
      </dgm:prSet>
      <dgm:spPr/>
    </dgm:pt>
    <dgm:pt modelId="{83EDB1E9-3037-4F6F-BCDC-E6A51FA0555A}" type="pres">
      <dgm:prSet presAssocID="{AAD47DE8-5408-46C9-9C01-046D752C8A21}" presName="dummyMaxCanvas" presStyleCnt="0">
        <dgm:presLayoutVars/>
      </dgm:prSet>
      <dgm:spPr/>
    </dgm:pt>
    <dgm:pt modelId="{40EB01AC-DEC4-48B4-ABF4-ADBC99830A42}" type="pres">
      <dgm:prSet presAssocID="{AAD47DE8-5408-46C9-9C01-046D752C8A21}" presName="FourNodes_1" presStyleLbl="node1" presStyleIdx="0" presStyleCnt="4">
        <dgm:presLayoutVars>
          <dgm:bulletEnabled val="1"/>
        </dgm:presLayoutVars>
      </dgm:prSet>
      <dgm:spPr/>
    </dgm:pt>
    <dgm:pt modelId="{C0018E91-6615-4E69-9BE1-387AAE4EF49F}" type="pres">
      <dgm:prSet presAssocID="{AAD47DE8-5408-46C9-9C01-046D752C8A21}" presName="FourNodes_2" presStyleLbl="node1" presStyleIdx="1" presStyleCnt="4">
        <dgm:presLayoutVars>
          <dgm:bulletEnabled val="1"/>
        </dgm:presLayoutVars>
      </dgm:prSet>
      <dgm:spPr/>
    </dgm:pt>
    <dgm:pt modelId="{72A2ABD3-C4C2-4AB7-AA60-AAF83A481CC0}" type="pres">
      <dgm:prSet presAssocID="{AAD47DE8-5408-46C9-9C01-046D752C8A21}" presName="FourNodes_3" presStyleLbl="node1" presStyleIdx="2" presStyleCnt="4">
        <dgm:presLayoutVars>
          <dgm:bulletEnabled val="1"/>
        </dgm:presLayoutVars>
      </dgm:prSet>
      <dgm:spPr/>
    </dgm:pt>
    <dgm:pt modelId="{DC449E9E-B471-4663-9259-067A91727F69}" type="pres">
      <dgm:prSet presAssocID="{AAD47DE8-5408-46C9-9C01-046D752C8A21}" presName="FourNodes_4" presStyleLbl="node1" presStyleIdx="3" presStyleCnt="4">
        <dgm:presLayoutVars>
          <dgm:bulletEnabled val="1"/>
        </dgm:presLayoutVars>
      </dgm:prSet>
      <dgm:spPr/>
    </dgm:pt>
    <dgm:pt modelId="{59999FE9-E95E-47AC-A7F6-E86A77FACE69}" type="pres">
      <dgm:prSet presAssocID="{AAD47DE8-5408-46C9-9C01-046D752C8A21}" presName="FourConn_1-2" presStyleLbl="fgAccFollowNode1" presStyleIdx="0" presStyleCnt="3">
        <dgm:presLayoutVars>
          <dgm:bulletEnabled val="1"/>
        </dgm:presLayoutVars>
      </dgm:prSet>
      <dgm:spPr/>
    </dgm:pt>
    <dgm:pt modelId="{8A112FBE-5693-4A31-B9FB-21BA64D4B37F}" type="pres">
      <dgm:prSet presAssocID="{AAD47DE8-5408-46C9-9C01-046D752C8A21}" presName="FourConn_2-3" presStyleLbl="fgAccFollowNode1" presStyleIdx="1" presStyleCnt="3">
        <dgm:presLayoutVars>
          <dgm:bulletEnabled val="1"/>
        </dgm:presLayoutVars>
      </dgm:prSet>
      <dgm:spPr/>
    </dgm:pt>
    <dgm:pt modelId="{C964E2D0-845D-4A8E-B8F2-4094B11A997E}" type="pres">
      <dgm:prSet presAssocID="{AAD47DE8-5408-46C9-9C01-046D752C8A21}" presName="FourConn_3-4" presStyleLbl="fgAccFollowNode1" presStyleIdx="2" presStyleCnt="3">
        <dgm:presLayoutVars>
          <dgm:bulletEnabled val="1"/>
        </dgm:presLayoutVars>
      </dgm:prSet>
      <dgm:spPr/>
    </dgm:pt>
    <dgm:pt modelId="{C3ADD40D-1FA4-40D3-A862-D329ABE53D32}" type="pres">
      <dgm:prSet presAssocID="{AAD47DE8-5408-46C9-9C01-046D752C8A21}" presName="FourNodes_1_text" presStyleLbl="node1" presStyleIdx="3" presStyleCnt="4">
        <dgm:presLayoutVars>
          <dgm:bulletEnabled val="1"/>
        </dgm:presLayoutVars>
      </dgm:prSet>
      <dgm:spPr/>
    </dgm:pt>
    <dgm:pt modelId="{D9C76FF0-98D6-4B71-9174-A1C10AD39629}" type="pres">
      <dgm:prSet presAssocID="{AAD47DE8-5408-46C9-9C01-046D752C8A21}" presName="FourNodes_2_text" presStyleLbl="node1" presStyleIdx="3" presStyleCnt="4">
        <dgm:presLayoutVars>
          <dgm:bulletEnabled val="1"/>
        </dgm:presLayoutVars>
      </dgm:prSet>
      <dgm:spPr/>
    </dgm:pt>
    <dgm:pt modelId="{154E2F0B-A9CE-49FD-AF74-2B5043A21DE4}" type="pres">
      <dgm:prSet presAssocID="{AAD47DE8-5408-46C9-9C01-046D752C8A21}" presName="FourNodes_3_text" presStyleLbl="node1" presStyleIdx="3" presStyleCnt="4">
        <dgm:presLayoutVars>
          <dgm:bulletEnabled val="1"/>
        </dgm:presLayoutVars>
      </dgm:prSet>
      <dgm:spPr/>
    </dgm:pt>
    <dgm:pt modelId="{52ABB047-6BEE-43C8-81B1-2913B62E4330}" type="pres">
      <dgm:prSet presAssocID="{AAD47DE8-5408-46C9-9C01-046D752C8A2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B4AA00-4C78-4A8B-963E-6E1E59250B21}" srcId="{AAD47DE8-5408-46C9-9C01-046D752C8A21}" destId="{BECB0893-F33E-44F3-B8A6-E66335764740}" srcOrd="1" destOrd="0" parTransId="{9302EF31-2820-41FD-848D-E3EE149498B2}" sibTransId="{20112913-8F98-49DA-A824-69064EE0EE8B}"/>
    <dgm:cxn modelId="{CB72B40B-7A3D-40EE-9A95-6A68679480B0}" type="presOf" srcId="{F265F50A-61C5-4459-B7E2-2116C32D0171}" destId="{C964E2D0-845D-4A8E-B8F2-4094B11A997E}" srcOrd="0" destOrd="0" presId="urn:microsoft.com/office/officeart/2005/8/layout/vProcess5"/>
    <dgm:cxn modelId="{6BBAE518-2BB9-43A5-9D19-750D2C2F1E00}" type="presOf" srcId="{C464F78F-F85E-4C10-A0DA-9C614BE288FA}" destId="{52ABB047-6BEE-43C8-81B1-2913B62E4330}" srcOrd="1" destOrd="0" presId="urn:microsoft.com/office/officeart/2005/8/layout/vProcess5"/>
    <dgm:cxn modelId="{41AFEC28-9501-4462-8E03-275A24570411}" type="presOf" srcId="{20EC5324-35CF-4FD5-9EE6-50D6E98AE108}" destId="{154E2F0B-A9CE-49FD-AF74-2B5043A21DE4}" srcOrd="1" destOrd="0" presId="urn:microsoft.com/office/officeart/2005/8/layout/vProcess5"/>
    <dgm:cxn modelId="{578E4C3B-2577-41D6-8A61-A46BE9C6BB93}" srcId="{AAD47DE8-5408-46C9-9C01-046D752C8A21}" destId="{20EC5324-35CF-4FD5-9EE6-50D6E98AE108}" srcOrd="2" destOrd="0" parTransId="{C75650EE-B3A0-4642-B0D1-AF11888526B9}" sibTransId="{F265F50A-61C5-4459-B7E2-2116C32D0171}"/>
    <dgm:cxn modelId="{2AAFE553-B65B-4BAE-88FD-4B5463BE773E}" type="presOf" srcId="{FE3D831F-138A-44EE-A843-88DCC46FD427}" destId="{C3ADD40D-1FA4-40D3-A862-D329ABE53D32}" srcOrd="1" destOrd="0" presId="urn:microsoft.com/office/officeart/2005/8/layout/vProcess5"/>
    <dgm:cxn modelId="{CEB58956-B5BF-4D8F-8835-D5DA4CB0145B}" type="presOf" srcId="{67C4EF31-2C4E-4808-BA9B-157ED788D061}" destId="{59999FE9-E95E-47AC-A7F6-E86A77FACE69}" srcOrd="0" destOrd="0" presId="urn:microsoft.com/office/officeart/2005/8/layout/vProcess5"/>
    <dgm:cxn modelId="{A2A15F85-689E-4B76-A5D6-BE0D1E1E2A52}" type="presOf" srcId="{C464F78F-F85E-4C10-A0DA-9C614BE288FA}" destId="{DC449E9E-B471-4663-9259-067A91727F69}" srcOrd="0" destOrd="0" presId="urn:microsoft.com/office/officeart/2005/8/layout/vProcess5"/>
    <dgm:cxn modelId="{BB3AD888-F36D-4997-817E-EEE2C637ABEE}" srcId="{AAD47DE8-5408-46C9-9C01-046D752C8A21}" destId="{C464F78F-F85E-4C10-A0DA-9C614BE288FA}" srcOrd="3" destOrd="0" parTransId="{FF3FAB2C-D61F-400E-BF82-43D346E736EA}" sibTransId="{A7F57D96-717D-4592-BF39-935ABD7E568F}"/>
    <dgm:cxn modelId="{6BB5C4A2-7BAB-4B36-A9B0-663376A49BE3}" type="presOf" srcId="{BECB0893-F33E-44F3-B8A6-E66335764740}" destId="{D9C76FF0-98D6-4B71-9174-A1C10AD39629}" srcOrd="1" destOrd="0" presId="urn:microsoft.com/office/officeart/2005/8/layout/vProcess5"/>
    <dgm:cxn modelId="{B1B5B9AB-5A4B-4027-9FED-4493F062797D}" type="presOf" srcId="{20112913-8F98-49DA-A824-69064EE0EE8B}" destId="{8A112FBE-5693-4A31-B9FB-21BA64D4B37F}" srcOrd="0" destOrd="0" presId="urn:microsoft.com/office/officeart/2005/8/layout/vProcess5"/>
    <dgm:cxn modelId="{2A394FB0-247C-4317-9A94-BBE8A48D3CC9}" srcId="{AAD47DE8-5408-46C9-9C01-046D752C8A21}" destId="{FE3D831F-138A-44EE-A843-88DCC46FD427}" srcOrd="0" destOrd="0" parTransId="{B146437E-477B-42E8-8120-C46D5D344DDF}" sibTransId="{67C4EF31-2C4E-4808-BA9B-157ED788D061}"/>
    <dgm:cxn modelId="{2D7141B9-19B3-42D1-98FD-274F79A90EE0}" type="presOf" srcId="{FE3D831F-138A-44EE-A843-88DCC46FD427}" destId="{40EB01AC-DEC4-48B4-ABF4-ADBC99830A42}" srcOrd="0" destOrd="0" presId="urn:microsoft.com/office/officeart/2005/8/layout/vProcess5"/>
    <dgm:cxn modelId="{07255DC5-739F-4FF0-814C-B6B93689124E}" type="presOf" srcId="{AAD47DE8-5408-46C9-9C01-046D752C8A21}" destId="{08751D05-C915-4767-862A-57CC7EFEB7F7}" srcOrd="0" destOrd="0" presId="urn:microsoft.com/office/officeart/2005/8/layout/vProcess5"/>
    <dgm:cxn modelId="{6EF400E2-99C6-4E0C-8A28-7ED6D93168C9}" type="presOf" srcId="{20EC5324-35CF-4FD5-9EE6-50D6E98AE108}" destId="{72A2ABD3-C4C2-4AB7-AA60-AAF83A481CC0}" srcOrd="0" destOrd="0" presId="urn:microsoft.com/office/officeart/2005/8/layout/vProcess5"/>
    <dgm:cxn modelId="{BAAF21F7-F075-4313-AFC9-A982719F97C9}" type="presOf" srcId="{BECB0893-F33E-44F3-B8A6-E66335764740}" destId="{C0018E91-6615-4E69-9BE1-387AAE4EF49F}" srcOrd="0" destOrd="0" presId="urn:microsoft.com/office/officeart/2005/8/layout/vProcess5"/>
    <dgm:cxn modelId="{6B2D0528-F3EB-403C-A058-39BDBD25DC33}" type="presParOf" srcId="{08751D05-C915-4767-862A-57CC7EFEB7F7}" destId="{83EDB1E9-3037-4F6F-BCDC-E6A51FA0555A}" srcOrd="0" destOrd="0" presId="urn:microsoft.com/office/officeart/2005/8/layout/vProcess5"/>
    <dgm:cxn modelId="{3622C476-FDC1-4E6F-8B58-42CE8C888142}" type="presParOf" srcId="{08751D05-C915-4767-862A-57CC7EFEB7F7}" destId="{40EB01AC-DEC4-48B4-ABF4-ADBC99830A42}" srcOrd="1" destOrd="0" presId="urn:microsoft.com/office/officeart/2005/8/layout/vProcess5"/>
    <dgm:cxn modelId="{099AC8E9-3CE4-4AB1-B0A6-5AC52C0AC6DF}" type="presParOf" srcId="{08751D05-C915-4767-862A-57CC7EFEB7F7}" destId="{C0018E91-6615-4E69-9BE1-387AAE4EF49F}" srcOrd="2" destOrd="0" presId="urn:microsoft.com/office/officeart/2005/8/layout/vProcess5"/>
    <dgm:cxn modelId="{D102A50B-862C-4687-B358-602524A4FAE9}" type="presParOf" srcId="{08751D05-C915-4767-862A-57CC7EFEB7F7}" destId="{72A2ABD3-C4C2-4AB7-AA60-AAF83A481CC0}" srcOrd="3" destOrd="0" presId="urn:microsoft.com/office/officeart/2005/8/layout/vProcess5"/>
    <dgm:cxn modelId="{7BEEA51C-76BC-4E19-A351-E527499399D2}" type="presParOf" srcId="{08751D05-C915-4767-862A-57CC7EFEB7F7}" destId="{DC449E9E-B471-4663-9259-067A91727F69}" srcOrd="4" destOrd="0" presId="urn:microsoft.com/office/officeart/2005/8/layout/vProcess5"/>
    <dgm:cxn modelId="{564A8706-269F-4D4A-9821-56C7CED5FCF3}" type="presParOf" srcId="{08751D05-C915-4767-862A-57CC7EFEB7F7}" destId="{59999FE9-E95E-47AC-A7F6-E86A77FACE69}" srcOrd="5" destOrd="0" presId="urn:microsoft.com/office/officeart/2005/8/layout/vProcess5"/>
    <dgm:cxn modelId="{E3D132D8-DFED-4932-BC58-5D726D3F3AB7}" type="presParOf" srcId="{08751D05-C915-4767-862A-57CC7EFEB7F7}" destId="{8A112FBE-5693-4A31-B9FB-21BA64D4B37F}" srcOrd="6" destOrd="0" presId="urn:microsoft.com/office/officeart/2005/8/layout/vProcess5"/>
    <dgm:cxn modelId="{B4246E7B-6403-41EF-B2E2-C03EC9FE64F6}" type="presParOf" srcId="{08751D05-C915-4767-862A-57CC7EFEB7F7}" destId="{C964E2D0-845D-4A8E-B8F2-4094B11A997E}" srcOrd="7" destOrd="0" presId="urn:microsoft.com/office/officeart/2005/8/layout/vProcess5"/>
    <dgm:cxn modelId="{0A175E51-CE7C-48EF-8888-F99EBFA06014}" type="presParOf" srcId="{08751D05-C915-4767-862A-57CC7EFEB7F7}" destId="{C3ADD40D-1FA4-40D3-A862-D329ABE53D32}" srcOrd="8" destOrd="0" presId="urn:microsoft.com/office/officeart/2005/8/layout/vProcess5"/>
    <dgm:cxn modelId="{46410D04-ABBF-4E6F-9AC6-F06DFD91E438}" type="presParOf" srcId="{08751D05-C915-4767-862A-57CC7EFEB7F7}" destId="{D9C76FF0-98D6-4B71-9174-A1C10AD39629}" srcOrd="9" destOrd="0" presId="urn:microsoft.com/office/officeart/2005/8/layout/vProcess5"/>
    <dgm:cxn modelId="{E87E9733-CD9D-4A8D-84D2-7A26A401FB09}" type="presParOf" srcId="{08751D05-C915-4767-862A-57CC7EFEB7F7}" destId="{154E2F0B-A9CE-49FD-AF74-2B5043A21DE4}" srcOrd="10" destOrd="0" presId="urn:microsoft.com/office/officeart/2005/8/layout/vProcess5"/>
    <dgm:cxn modelId="{023F80E4-F86B-4F68-BC32-476F5DA80113}" type="presParOf" srcId="{08751D05-C915-4767-862A-57CC7EFEB7F7}" destId="{52ABB047-6BEE-43C8-81B1-2913B62E43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CDB8B-061B-4251-9C41-0541ED31789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0E9FA5A-D5FE-44B2-A207-E71202D80483}">
      <dgm:prSet custT="1"/>
      <dgm:spPr/>
      <dgm:t>
        <a:bodyPr/>
        <a:lstStyle/>
        <a:p>
          <a:pPr rtl="0"/>
          <a:r>
            <a:rPr lang="ru-RU" sz="2400" dirty="0"/>
            <a:t>Тщательно отбирайте приоритеты для команды и обеспечивайте адекватную поддержку основным членам своей команды. </a:t>
          </a:r>
        </a:p>
      </dgm:t>
    </dgm:pt>
    <dgm:pt modelId="{4679AB02-1DFC-4EA8-B2DE-7A702B68F368}" type="parTrans" cxnId="{B2B92957-465F-41C7-B54D-3F18B3F323B0}">
      <dgm:prSet/>
      <dgm:spPr/>
      <dgm:t>
        <a:bodyPr/>
        <a:lstStyle/>
        <a:p>
          <a:endParaRPr lang="ru-RU" sz="2400"/>
        </a:p>
      </dgm:t>
    </dgm:pt>
    <dgm:pt modelId="{BF60B4E8-CCC1-4C9E-A447-7EFA66796648}" type="sibTrans" cxnId="{B2B92957-465F-41C7-B54D-3F18B3F323B0}">
      <dgm:prSet/>
      <dgm:spPr/>
      <dgm:t>
        <a:bodyPr/>
        <a:lstStyle/>
        <a:p>
          <a:endParaRPr lang="ru-RU" sz="2400"/>
        </a:p>
      </dgm:t>
    </dgm:pt>
    <dgm:pt modelId="{3560238D-F3B8-4FBA-BA2C-7E584FA50A54}">
      <dgm:prSet custT="1"/>
      <dgm:spPr/>
      <dgm:t>
        <a:bodyPr/>
        <a:lstStyle/>
        <a:p>
          <a:pPr rtl="0"/>
          <a:r>
            <a:rPr lang="ru-RU" sz="2400" b="1">
              <a:solidFill>
                <a:schemeClr val="accent6">
                  <a:lumMod val="50000"/>
                </a:schemeClr>
              </a:solidFill>
            </a:rPr>
            <a:t>Их успех – это ваш успех!</a:t>
          </a:r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5010A9B4-C75B-4145-8D80-42340417B270}" type="parTrans" cxnId="{10CBF19D-B382-489C-AC8D-18ED9B545952}">
      <dgm:prSet/>
      <dgm:spPr/>
      <dgm:t>
        <a:bodyPr/>
        <a:lstStyle/>
        <a:p>
          <a:endParaRPr lang="ru-RU" sz="2400"/>
        </a:p>
      </dgm:t>
    </dgm:pt>
    <dgm:pt modelId="{97F5603E-1661-4995-B40D-ED8D14E4E3BA}" type="sibTrans" cxnId="{10CBF19D-B382-489C-AC8D-18ED9B545952}">
      <dgm:prSet/>
      <dgm:spPr/>
      <dgm:t>
        <a:bodyPr/>
        <a:lstStyle/>
        <a:p>
          <a:endParaRPr lang="ru-RU" sz="2400"/>
        </a:p>
      </dgm:t>
    </dgm:pt>
    <dgm:pt modelId="{20587C61-59F1-4232-A702-298B0C634F92}">
      <dgm:prSet custT="1"/>
      <dgm:spPr/>
      <dgm:t>
        <a:bodyPr/>
        <a:lstStyle/>
        <a:p>
          <a:pPr rtl="0"/>
          <a:r>
            <a:rPr lang="ru-RU" sz="2400"/>
            <a:t>Самый главный дар лидера – умение формировать людей, способных реализовывать поставленные перед ними цели.</a:t>
          </a:r>
        </a:p>
      </dgm:t>
    </dgm:pt>
    <dgm:pt modelId="{9A830447-B188-43A1-9BEC-FF2C083BF9FE}" type="parTrans" cxnId="{54523198-7A9A-41A7-8857-A52FEA9F6B8F}">
      <dgm:prSet/>
      <dgm:spPr/>
      <dgm:t>
        <a:bodyPr/>
        <a:lstStyle/>
        <a:p>
          <a:endParaRPr lang="ru-RU" sz="2400"/>
        </a:p>
      </dgm:t>
    </dgm:pt>
    <dgm:pt modelId="{31599B76-5118-4B51-A784-53516503F8A7}" type="sibTrans" cxnId="{54523198-7A9A-41A7-8857-A52FEA9F6B8F}">
      <dgm:prSet/>
      <dgm:spPr/>
      <dgm:t>
        <a:bodyPr/>
        <a:lstStyle/>
        <a:p>
          <a:endParaRPr lang="ru-RU" sz="2400"/>
        </a:p>
      </dgm:t>
    </dgm:pt>
    <dgm:pt modelId="{91401B36-9C50-4C6F-A24B-492CBDF5A1EA}" type="pres">
      <dgm:prSet presAssocID="{FBBCDB8B-061B-4251-9C41-0541ED31789E}" presName="Name0" presStyleCnt="0">
        <dgm:presLayoutVars>
          <dgm:dir/>
          <dgm:resizeHandles val="exact"/>
        </dgm:presLayoutVars>
      </dgm:prSet>
      <dgm:spPr/>
    </dgm:pt>
    <dgm:pt modelId="{C251B62A-B2CB-4E7E-A995-36E129F6C8D2}" type="pres">
      <dgm:prSet presAssocID="{00E9FA5A-D5FE-44B2-A207-E71202D80483}" presName="Name5" presStyleLbl="vennNode1" presStyleIdx="0" presStyleCnt="3">
        <dgm:presLayoutVars>
          <dgm:bulletEnabled val="1"/>
        </dgm:presLayoutVars>
      </dgm:prSet>
      <dgm:spPr/>
    </dgm:pt>
    <dgm:pt modelId="{E208CD17-F403-4F24-85A7-D6C857C5586F}" type="pres">
      <dgm:prSet presAssocID="{BF60B4E8-CCC1-4C9E-A447-7EFA66796648}" presName="space" presStyleCnt="0"/>
      <dgm:spPr/>
    </dgm:pt>
    <dgm:pt modelId="{D03A5CDC-A762-415F-B8E8-CDB0AA40CA32}" type="pres">
      <dgm:prSet presAssocID="{3560238D-F3B8-4FBA-BA2C-7E584FA50A54}" presName="Name5" presStyleLbl="vennNode1" presStyleIdx="1" presStyleCnt="3">
        <dgm:presLayoutVars>
          <dgm:bulletEnabled val="1"/>
        </dgm:presLayoutVars>
      </dgm:prSet>
      <dgm:spPr/>
    </dgm:pt>
    <dgm:pt modelId="{B8E3014C-C093-49B3-A277-BE47F3229C56}" type="pres">
      <dgm:prSet presAssocID="{97F5603E-1661-4995-B40D-ED8D14E4E3BA}" presName="space" presStyleCnt="0"/>
      <dgm:spPr/>
    </dgm:pt>
    <dgm:pt modelId="{0487E18C-C433-4688-B56A-C1BACB951F27}" type="pres">
      <dgm:prSet presAssocID="{20587C61-59F1-4232-A702-298B0C634F9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1678E2E-FE83-4862-92CC-6A7AA8DAB492}" type="presOf" srcId="{3560238D-F3B8-4FBA-BA2C-7E584FA50A54}" destId="{D03A5CDC-A762-415F-B8E8-CDB0AA40CA32}" srcOrd="0" destOrd="0" presId="urn:microsoft.com/office/officeart/2005/8/layout/venn3"/>
    <dgm:cxn modelId="{21991147-D211-493E-8B41-A62B1F224FBE}" type="presOf" srcId="{00E9FA5A-D5FE-44B2-A207-E71202D80483}" destId="{C251B62A-B2CB-4E7E-A995-36E129F6C8D2}" srcOrd="0" destOrd="0" presId="urn:microsoft.com/office/officeart/2005/8/layout/venn3"/>
    <dgm:cxn modelId="{B2B92957-465F-41C7-B54D-3F18B3F323B0}" srcId="{FBBCDB8B-061B-4251-9C41-0541ED31789E}" destId="{00E9FA5A-D5FE-44B2-A207-E71202D80483}" srcOrd="0" destOrd="0" parTransId="{4679AB02-1DFC-4EA8-B2DE-7A702B68F368}" sibTransId="{BF60B4E8-CCC1-4C9E-A447-7EFA66796648}"/>
    <dgm:cxn modelId="{54523198-7A9A-41A7-8857-A52FEA9F6B8F}" srcId="{FBBCDB8B-061B-4251-9C41-0541ED31789E}" destId="{20587C61-59F1-4232-A702-298B0C634F92}" srcOrd="2" destOrd="0" parTransId="{9A830447-B188-43A1-9BEC-FF2C083BF9FE}" sibTransId="{31599B76-5118-4B51-A784-53516503F8A7}"/>
    <dgm:cxn modelId="{10CBF19D-B382-489C-AC8D-18ED9B545952}" srcId="{FBBCDB8B-061B-4251-9C41-0541ED31789E}" destId="{3560238D-F3B8-4FBA-BA2C-7E584FA50A54}" srcOrd="1" destOrd="0" parTransId="{5010A9B4-C75B-4145-8D80-42340417B270}" sibTransId="{97F5603E-1661-4995-B40D-ED8D14E4E3BA}"/>
    <dgm:cxn modelId="{F6715BA4-2D02-40B6-AA4B-0D01E59F994A}" type="presOf" srcId="{FBBCDB8B-061B-4251-9C41-0541ED31789E}" destId="{91401B36-9C50-4C6F-A24B-492CBDF5A1EA}" srcOrd="0" destOrd="0" presId="urn:microsoft.com/office/officeart/2005/8/layout/venn3"/>
    <dgm:cxn modelId="{D97729F0-1A82-43EF-9559-68DDC265B6B3}" type="presOf" srcId="{20587C61-59F1-4232-A702-298B0C634F92}" destId="{0487E18C-C433-4688-B56A-C1BACB951F27}" srcOrd="0" destOrd="0" presId="urn:microsoft.com/office/officeart/2005/8/layout/venn3"/>
    <dgm:cxn modelId="{3907C799-49BB-45E7-8A47-3BB911385A88}" type="presParOf" srcId="{91401B36-9C50-4C6F-A24B-492CBDF5A1EA}" destId="{C251B62A-B2CB-4E7E-A995-36E129F6C8D2}" srcOrd="0" destOrd="0" presId="urn:microsoft.com/office/officeart/2005/8/layout/venn3"/>
    <dgm:cxn modelId="{AFBC369E-A277-4531-A9FF-C66C2CD38A7B}" type="presParOf" srcId="{91401B36-9C50-4C6F-A24B-492CBDF5A1EA}" destId="{E208CD17-F403-4F24-85A7-D6C857C5586F}" srcOrd="1" destOrd="0" presId="urn:microsoft.com/office/officeart/2005/8/layout/venn3"/>
    <dgm:cxn modelId="{E94DE106-FC5A-482B-915C-201C776BB389}" type="presParOf" srcId="{91401B36-9C50-4C6F-A24B-492CBDF5A1EA}" destId="{D03A5CDC-A762-415F-B8E8-CDB0AA40CA32}" srcOrd="2" destOrd="0" presId="urn:microsoft.com/office/officeart/2005/8/layout/venn3"/>
    <dgm:cxn modelId="{D1C9003F-E93D-4A7F-B3CC-DB76C29D0108}" type="presParOf" srcId="{91401B36-9C50-4C6F-A24B-492CBDF5A1EA}" destId="{B8E3014C-C093-49B3-A277-BE47F3229C56}" srcOrd="3" destOrd="0" presId="urn:microsoft.com/office/officeart/2005/8/layout/venn3"/>
    <dgm:cxn modelId="{74CC871C-1CF8-499D-BACC-FDB3A623D80B}" type="presParOf" srcId="{91401B36-9C50-4C6F-A24B-492CBDF5A1EA}" destId="{0487E18C-C433-4688-B56A-C1BACB951F2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9B6A4-BB94-452D-882D-2AABDCA7D7F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0A55791-8F1D-40EF-9602-B283A5FA6988}">
      <dgm:prSet custT="1"/>
      <dgm:spPr/>
      <dgm:t>
        <a:bodyPr/>
        <a:lstStyle/>
        <a:p>
          <a:pPr rtl="0"/>
          <a:r>
            <a:rPr lang="ru-RU" sz="2400" dirty="0"/>
            <a:t>Делегирование — это наделение людей необходимыми правами для того, чтобы они могли реализовать идеи лидеров (ваши идеи; вы руководите со стороны).</a:t>
          </a:r>
        </a:p>
      </dgm:t>
    </dgm:pt>
    <dgm:pt modelId="{4FF0B237-6D91-458B-9ED7-5512F97FF3E8}" type="parTrans" cxnId="{D92565A0-7962-46DB-900A-DB9E1D49A449}">
      <dgm:prSet/>
      <dgm:spPr/>
      <dgm:t>
        <a:bodyPr/>
        <a:lstStyle/>
        <a:p>
          <a:endParaRPr lang="ru-RU" sz="2400"/>
        </a:p>
      </dgm:t>
    </dgm:pt>
    <dgm:pt modelId="{5F934561-1BFC-4C0F-8177-077AD9017392}" type="sibTrans" cxnId="{D92565A0-7962-46DB-900A-DB9E1D49A449}">
      <dgm:prSet/>
      <dgm:spPr/>
      <dgm:t>
        <a:bodyPr/>
        <a:lstStyle/>
        <a:p>
          <a:endParaRPr lang="ru-RU" sz="2400"/>
        </a:p>
      </dgm:t>
    </dgm:pt>
    <dgm:pt modelId="{F40F735A-2E52-455B-B65D-AC7FFBBBAEA1}">
      <dgm:prSet custT="1"/>
      <dgm:spPr/>
      <dgm:t>
        <a:bodyPr/>
        <a:lstStyle/>
        <a:p>
          <a:pPr rtl="0"/>
          <a:r>
            <a:rPr lang="ru-RU" sz="2400"/>
            <a:t>Расширение полномочий означает, что вы доверяете людям и позволяете им действовать на основании их собственных решений (решений, принятых ими; вы руководите, оставаясь в тени).</a:t>
          </a:r>
        </a:p>
      </dgm:t>
    </dgm:pt>
    <dgm:pt modelId="{9196F223-9757-465F-992E-18C29EF4979F}" type="parTrans" cxnId="{C46EE3D6-1E0B-441B-B761-795925F5B213}">
      <dgm:prSet/>
      <dgm:spPr/>
      <dgm:t>
        <a:bodyPr/>
        <a:lstStyle/>
        <a:p>
          <a:endParaRPr lang="ru-RU" sz="2400"/>
        </a:p>
      </dgm:t>
    </dgm:pt>
    <dgm:pt modelId="{5ADD8504-82A2-4B0A-AAF4-B9B358591A8C}" type="sibTrans" cxnId="{C46EE3D6-1E0B-441B-B761-795925F5B213}">
      <dgm:prSet/>
      <dgm:spPr/>
      <dgm:t>
        <a:bodyPr/>
        <a:lstStyle/>
        <a:p>
          <a:endParaRPr lang="ru-RU" sz="2400"/>
        </a:p>
      </dgm:t>
    </dgm:pt>
    <dgm:pt modelId="{7E091E25-D81B-41D3-8194-F146A46576A7}">
      <dgm:prSet custT="1"/>
      <dgm:spPr/>
      <dgm:t>
        <a:bodyPr/>
        <a:lstStyle/>
        <a:p>
          <a:pPr rtl="0"/>
          <a:r>
            <a:rPr lang="ru-RU" sz="3200" b="1" dirty="0">
              <a:solidFill>
                <a:schemeClr val="accent3">
                  <a:lumMod val="50000"/>
                </a:schemeClr>
              </a:solidFill>
            </a:rPr>
            <a:t>Доверие — основа для расширения полномочий!</a:t>
          </a:r>
          <a:endParaRPr lang="ru-RU" sz="3200" dirty="0">
            <a:solidFill>
              <a:schemeClr val="accent3">
                <a:lumMod val="50000"/>
              </a:schemeClr>
            </a:solidFill>
          </a:endParaRPr>
        </a:p>
      </dgm:t>
    </dgm:pt>
    <dgm:pt modelId="{F09F0C35-74E3-4EF4-B8B2-A0FDD2A86CCA}" type="parTrans" cxnId="{3EA3DE42-77C0-4957-8249-85962FAC73A9}">
      <dgm:prSet/>
      <dgm:spPr/>
      <dgm:t>
        <a:bodyPr/>
        <a:lstStyle/>
        <a:p>
          <a:endParaRPr lang="ru-RU" sz="2400"/>
        </a:p>
      </dgm:t>
    </dgm:pt>
    <dgm:pt modelId="{201BF8FE-4FF0-446A-A3B9-0CCA89664D85}" type="sibTrans" cxnId="{3EA3DE42-77C0-4957-8249-85962FAC73A9}">
      <dgm:prSet/>
      <dgm:spPr/>
      <dgm:t>
        <a:bodyPr/>
        <a:lstStyle/>
        <a:p>
          <a:endParaRPr lang="ru-RU" sz="2400"/>
        </a:p>
      </dgm:t>
    </dgm:pt>
    <dgm:pt modelId="{45707242-6990-4F8F-AFC8-F1A0EF281A27}" type="pres">
      <dgm:prSet presAssocID="{2619B6A4-BB94-452D-882D-2AABDCA7D7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CB1ADBE-DE73-4348-B2C4-43A6CC298FC7}" type="pres">
      <dgm:prSet presAssocID="{D0A55791-8F1D-40EF-9602-B283A5FA6988}" presName="circle1" presStyleLbl="node1" presStyleIdx="0" presStyleCnt="3"/>
      <dgm:spPr/>
    </dgm:pt>
    <dgm:pt modelId="{4A28AE9B-F911-4A51-ABE4-940F3E05D8A4}" type="pres">
      <dgm:prSet presAssocID="{D0A55791-8F1D-40EF-9602-B283A5FA6988}" presName="space" presStyleCnt="0"/>
      <dgm:spPr/>
    </dgm:pt>
    <dgm:pt modelId="{F6C6E6BC-D97C-4CBA-ABF3-6583DF4A893E}" type="pres">
      <dgm:prSet presAssocID="{D0A55791-8F1D-40EF-9602-B283A5FA6988}" presName="rect1" presStyleLbl="alignAcc1" presStyleIdx="0" presStyleCnt="3"/>
      <dgm:spPr/>
    </dgm:pt>
    <dgm:pt modelId="{6FCEA5DE-563A-486D-887C-194F28737356}" type="pres">
      <dgm:prSet presAssocID="{F40F735A-2E52-455B-B65D-AC7FFBBBAEA1}" presName="vertSpace2" presStyleLbl="node1" presStyleIdx="0" presStyleCnt="3"/>
      <dgm:spPr/>
    </dgm:pt>
    <dgm:pt modelId="{ADA79211-DE27-494B-A014-14AEDB3A4AD6}" type="pres">
      <dgm:prSet presAssocID="{F40F735A-2E52-455B-B65D-AC7FFBBBAEA1}" presName="circle2" presStyleLbl="node1" presStyleIdx="1" presStyleCnt="3"/>
      <dgm:spPr/>
    </dgm:pt>
    <dgm:pt modelId="{BAA6BF2B-1CFD-4E5C-9DC6-EED48F99B116}" type="pres">
      <dgm:prSet presAssocID="{F40F735A-2E52-455B-B65D-AC7FFBBBAEA1}" presName="rect2" presStyleLbl="alignAcc1" presStyleIdx="1" presStyleCnt="3"/>
      <dgm:spPr/>
    </dgm:pt>
    <dgm:pt modelId="{2B993360-CE5F-4B4B-9D5D-C4A1661E5B71}" type="pres">
      <dgm:prSet presAssocID="{7E091E25-D81B-41D3-8194-F146A46576A7}" presName="vertSpace3" presStyleLbl="node1" presStyleIdx="1" presStyleCnt="3"/>
      <dgm:spPr/>
    </dgm:pt>
    <dgm:pt modelId="{4209E555-A019-4DD1-B37A-E9BD8D7C5382}" type="pres">
      <dgm:prSet presAssocID="{7E091E25-D81B-41D3-8194-F146A46576A7}" presName="circle3" presStyleLbl="node1" presStyleIdx="2" presStyleCnt="3"/>
      <dgm:spPr/>
    </dgm:pt>
    <dgm:pt modelId="{4980CED5-89A7-4681-A335-F5971B4CD222}" type="pres">
      <dgm:prSet presAssocID="{7E091E25-D81B-41D3-8194-F146A46576A7}" presName="rect3" presStyleLbl="alignAcc1" presStyleIdx="2" presStyleCnt="3"/>
      <dgm:spPr/>
    </dgm:pt>
    <dgm:pt modelId="{F2BCEF12-0319-40CA-A7DC-4249A3DDC03A}" type="pres">
      <dgm:prSet presAssocID="{D0A55791-8F1D-40EF-9602-B283A5FA698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FA2BD1BB-C502-4327-8099-2D2D8A5360FF}" type="pres">
      <dgm:prSet presAssocID="{F40F735A-2E52-455B-B65D-AC7FFBBBAEA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E1A900C0-07C9-4DD7-AD98-C1BC3AACB43F}" type="pres">
      <dgm:prSet presAssocID="{7E091E25-D81B-41D3-8194-F146A46576A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8E6323C-E4E3-442E-A073-7C479B01544A}" type="presOf" srcId="{2619B6A4-BB94-452D-882D-2AABDCA7D7F2}" destId="{45707242-6990-4F8F-AFC8-F1A0EF281A27}" srcOrd="0" destOrd="0" presId="urn:microsoft.com/office/officeart/2005/8/layout/target3"/>
    <dgm:cxn modelId="{3EA3DE42-77C0-4957-8249-85962FAC73A9}" srcId="{2619B6A4-BB94-452D-882D-2AABDCA7D7F2}" destId="{7E091E25-D81B-41D3-8194-F146A46576A7}" srcOrd="2" destOrd="0" parTransId="{F09F0C35-74E3-4EF4-B8B2-A0FDD2A86CCA}" sibTransId="{201BF8FE-4FF0-446A-A3B9-0CCA89664D85}"/>
    <dgm:cxn modelId="{3BD9F573-EB61-44FD-90AF-EAAF100B8DB9}" type="presOf" srcId="{D0A55791-8F1D-40EF-9602-B283A5FA6988}" destId="{F6C6E6BC-D97C-4CBA-ABF3-6583DF4A893E}" srcOrd="0" destOrd="0" presId="urn:microsoft.com/office/officeart/2005/8/layout/target3"/>
    <dgm:cxn modelId="{8EB38998-2DEA-4C0B-8F12-7D66806F22F9}" type="presOf" srcId="{7E091E25-D81B-41D3-8194-F146A46576A7}" destId="{E1A900C0-07C9-4DD7-AD98-C1BC3AACB43F}" srcOrd="1" destOrd="0" presId="urn:microsoft.com/office/officeart/2005/8/layout/target3"/>
    <dgm:cxn modelId="{BE92DA9F-9068-4CC3-8084-E390B951B76A}" type="presOf" srcId="{7E091E25-D81B-41D3-8194-F146A46576A7}" destId="{4980CED5-89A7-4681-A335-F5971B4CD222}" srcOrd="0" destOrd="0" presId="urn:microsoft.com/office/officeart/2005/8/layout/target3"/>
    <dgm:cxn modelId="{D92565A0-7962-46DB-900A-DB9E1D49A449}" srcId="{2619B6A4-BB94-452D-882D-2AABDCA7D7F2}" destId="{D0A55791-8F1D-40EF-9602-B283A5FA6988}" srcOrd="0" destOrd="0" parTransId="{4FF0B237-6D91-458B-9ED7-5512F97FF3E8}" sibTransId="{5F934561-1BFC-4C0F-8177-077AD9017392}"/>
    <dgm:cxn modelId="{624029AD-594B-4B50-8B7A-5F3C73D35E41}" type="presOf" srcId="{F40F735A-2E52-455B-B65D-AC7FFBBBAEA1}" destId="{BAA6BF2B-1CFD-4E5C-9DC6-EED48F99B116}" srcOrd="0" destOrd="0" presId="urn:microsoft.com/office/officeart/2005/8/layout/target3"/>
    <dgm:cxn modelId="{C46EE3D6-1E0B-441B-B761-795925F5B213}" srcId="{2619B6A4-BB94-452D-882D-2AABDCA7D7F2}" destId="{F40F735A-2E52-455B-B65D-AC7FFBBBAEA1}" srcOrd="1" destOrd="0" parTransId="{9196F223-9757-465F-992E-18C29EF4979F}" sibTransId="{5ADD8504-82A2-4B0A-AAF4-B9B358591A8C}"/>
    <dgm:cxn modelId="{D13889EA-299F-4A64-A052-1F316CB42707}" type="presOf" srcId="{D0A55791-8F1D-40EF-9602-B283A5FA6988}" destId="{F2BCEF12-0319-40CA-A7DC-4249A3DDC03A}" srcOrd="1" destOrd="0" presId="urn:microsoft.com/office/officeart/2005/8/layout/target3"/>
    <dgm:cxn modelId="{86FB86EC-98AB-4F89-B53A-C973310BFD0D}" type="presOf" srcId="{F40F735A-2E52-455B-B65D-AC7FFBBBAEA1}" destId="{FA2BD1BB-C502-4327-8099-2D2D8A5360FF}" srcOrd="1" destOrd="0" presId="urn:microsoft.com/office/officeart/2005/8/layout/target3"/>
    <dgm:cxn modelId="{C39FFE35-7DC5-4F17-9C4A-C2CEB56CAF5B}" type="presParOf" srcId="{45707242-6990-4F8F-AFC8-F1A0EF281A27}" destId="{BCB1ADBE-DE73-4348-B2C4-43A6CC298FC7}" srcOrd="0" destOrd="0" presId="urn:microsoft.com/office/officeart/2005/8/layout/target3"/>
    <dgm:cxn modelId="{4F530618-D00B-4BA4-8820-C84FBFB386A0}" type="presParOf" srcId="{45707242-6990-4F8F-AFC8-F1A0EF281A27}" destId="{4A28AE9B-F911-4A51-ABE4-940F3E05D8A4}" srcOrd="1" destOrd="0" presId="urn:microsoft.com/office/officeart/2005/8/layout/target3"/>
    <dgm:cxn modelId="{0818524A-1D59-400E-8AB8-A4E16374DF9A}" type="presParOf" srcId="{45707242-6990-4F8F-AFC8-F1A0EF281A27}" destId="{F6C6E6BC-D97C-4CBA-ABF3-6583DF4A893E}" srcOrd="2" destOrd="0" presId="urn:microsoft.com/office/officeart/2005/8/layout/target3"/>
    <dgm:cxn modelId="{2B2C24AC-8048-4A14-AD62-629171C7918A}" type="presParOf" srcId="{45707242-6990-4F8F-AFC8-F1A0EF281A27}" destId="{6FCEA5DE-563A-486D-887C-194F28737356}" srcOrd="3" destOrd="0" presId="urn:microsoft.com/office/officeart/2005/8/layout/target3"/>
    <dgm:cxn modelId="{4B5E289B-095F-40A5-B0BC-428FF9A2CC99}" type="presParOf" srcId="{45707242-6990-4F8F-AFC8-F1A0EF281A27}" destId="{ADA79211-DE27-494B-A014-14AEDB3A4AD6}" srcOrd="4" destOrd="0" presId="urn:microsoft.com/office/officeart/2005/8/layout/target3"/>
    <dgm:cxn modelId="{027CBF5B-230E-4905-9993-1F675525D24C}" type="presParOf" srcId="{45707242-6990-4F8F-AFC8-F1A0EF281A27}" destId="{BAA6BF2B-1CFD-4E5C-9DC6-EED48F99B116}" srcOrd="5" destOrd="0" presId="urn:microsoft.com/office/officeart/2005/8/layout/target3"/>
    <dgm:cxn modelId="{587E18D4-4DE2-4D95-B25C-01096D7F056F}" type="presParOf" srcId="{45707242-6990-4F8F-AFC8-F1A0EF281A27}" destId="{2B993360-CE5F-4B4B-9D5D-C4A1661E5B71}" srcOrd="6" destOrd="0" presId="urn:microsoft.com/office/officeart/2005/8/layout/target3"/>
    <dgm:cxn modelId="{CE235AF3-3247-4826-888E-9C51CE81E178}" type="presParOf" srcId="{45707242-6990-4F8F-AFC8-F1A0EF281A27}" destId="{4209E555-A019-4DD1-B37A-E9BD8D7C5382}" srcOrd="7" destOrd="0" presId="urn:microsoft.com/office/officeart/2005/8/layout/target3"/>
    <dgm:cxn modelId="{793101A4-0E99-4AA3-BA96-F665FC50F5C8}" type="presParOf" srcId="{45707242-6990-4F8F-AFC8-F1A0EF281A27}" destId="{4980CED5-89A7-4681-A335-F5971B4CD222}" srcOrd="8" destOrd="0" presId="urn:microsoft.com/office/officeart/2005/8/layout/target3"/>
    <dgm:cxn modelId="{BC07D4F5-94EF-4E4E-86C1-7260E287553A}" type="presParOf" srcId="{45707242-6990-4F8F-AFC8-F1A0EF281A27}" destId="{F2BCEF12-0319-40CA-A7DC-4249A3DDC03A}" srcOrd="9" destOrd="0" presId="urn:microsoft.com/office/officeart/2005/8/layout/target3"/>
    <dgm:cxn modelId="{D992715D-F107-4F0F-811A-62516068BE38}" type="presParOf" srcId="{45707242-6990-4F8F-AFC8-F1A0EF281A27}" destId="{FA2BD1BB-C502-4327-8099-2D2D8A5360FF}" srcOrd="10" destOrd="0" presId="urn:microsoft.com/office/officeart/2005/8/layout/target3"/>
    <dgm:cxn modelId="{E0F7C331-D8E4-4C1B-B4B1-E641832BCD71}" type="presParOf" srcId="{45707242-6990-4F8F-AFC8-F1A0EF281A27}" destId="{E1A900C0-07C9-4DD7-AD98-C1BC3AACB43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7AC46E-AAD7-4AE0-9A15-2B9F5BCD438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6FC8F9-F316-4250-A7BF-3FCE0A4D51E3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b="1" dirty="0"/>
            <a:t>Лидер</a:t>
          </a:r>
          <a:r>
            <a:rPr lang="ru-RU" sz="2400" dirty="0"/>
            <a:t> – личность, которая поставив перед собой цель, находит и создает средства и людей, способных ее достичь.</a:t>
          </a:r>
        </a:p>
      </dgm:t>
    </dgm:pt>
    <dgm:pt modelId="{62F8FED2-B73B-44CB-B6DF-CF9BF16E80BE}" type="parTrans" cxnId="{F5D5A3B7-D833-4B55-8704-9FF68A247625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52C2770-FE81-4D8C-B65D-378E1FA72E59}" type="sibTrans" cxnId="{F5D5A3B7-D833-4B55-8704-9FF68A247625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E4C7875A-1982-480C-9A69-A7534C8FBED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Лидер – при помощи ума способен гарантировать функциональность для других, не подавляя, не разрушая и не захватывая их.</a:t>
          </a:r>
        </a:p>
      </dgm:t>
    </dgm:pt>
    <dgm:pt modelId="{D4D6B66B-B7DB-42DD-B9A1-EDB85695ABB5}" type="parTrans" cxnId="{CCF28F8D-75B3-4381-8B7D-B0DA89138AD6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89D9147B-5F87-4C2A-911B-BB5FB7E3F15D}" type="sibTrans" cxnId="{CCF28F8D-75B3-4381-8B7D-B0DA89138AD6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5CDFBC9-7788-421A-9370-75182E10821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Командовать может только тот, кто лучше умеет служить.</a:t>
          </a:r>
        </a:p>
      </dgm:t>
    </dgm:pt>
    <dgm:pt modelId="{475A3DCF-F75A-4ED6-BD91-8FD34E1BA96E}" type="parTrans" cxnId="{035571F3-0A2F-4FF6-A5F0-ED92299D6FE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2FA40F4B-8FBC-4178-8BE7-16C6E9A13184}" type="sibTrans" cxnId="{035571F3-0A2F-4FF6-A5F0-ED92299D6FE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3B908895-9313-42D3-B8F1-E9FC99257A68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Истинный вождь узнает другого лидера по умению лучше всех служить и подчиняться, оказываясь на чужой территории.</a:t>
          </a:r>
        </a:p>
      </dgm:t>
    </dgm:pt>
    <dgm:pt modelId="{77948E0F-8BA4-4134-8C2A-8D69710DB9A4}" type="parTrans" cxnId="{8843A4B6-8BB1-4AF2-9A1A-4BD3C359DF3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05B4382B-D1F7-4D47-B825-DFB9705D9AB1}" type="sibTrans" cxnId="{8843A4B6-8BB1-4AF2-9A1A-4BD3C359DF3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62A9A6A7-B95A-4448-B605-4297BF3C0BD8}" type="pres">
      <dgm:prSet presAssocID="{F47AC46E-AAD7-4AE0-9A15-2B9F5BCD438A}" presName="matrix" presStyleCnt="0">
        <dgm:presLayoutVars>
          <dgm:chMax val="1"/>
          <dgm:dir/>
          <dgm:resizeHandles val="exact"/>
        </dgm:presLayoutVars>
      </dgm:prSet>
      <dgm:spPr/>
    </dgm:pt>
    <dgm:pt modelId="{DB628B50-0108-4093-B605-31460CAFAC03}" type="pres">
      <dgm:prSet presAssocID="{F47AC46E-AAD7-4AE0-9A15-2B9F5BCD438A}" presName="diamond" presStyleLbl="bgShp" presStyleIdx="0" presStyleCnt="1"/>
      <dgm:spPr/>
    </dgm:pt>
    <dgm:pt modelId="{C6F0211C-83EB-4DDA-94C7-FB6267F33754}" type="pres">
      <dgm:prSet presAssocID="{F47AC46E-AAD7-4AE0-9A15-2B9F5BCD438A}" presName="quad1" presStyleLbl="node1" presStyleIdx="0" presStyleCnt="4" custScaleX="153034" custScaleY="106280" custLinFactNeighborX="-22755">
        <dgm:presLayoutVars>
          <dgm:chMax val="0"/>
          <dgm:chPref val="0"/>
          <dgm:bulletEnabled val="1"/>
        </dgm:presLayoutVars>
      </dgm:prSet>
      <dgm:spPr/>
    </dgm:pt>
    <dgm:pt modelId="{7023F28F-1E8B-4812-8421-70AE8379D004}" type="pres">
      <dgm:prSet presAssocID="{F47AC46E-AAD7-4AE0-9A15-2B9F5BCD438A}" presName="quad2" presStyleLbl="node1" presStyleIdx="1" presStyleCnt="4" custScaleX="153034" custScaleY="106280" custLinFactNeighborX="23370">
        <dgm:presLayoutVars>
          <dgm:chMax val="0"/>
          <dgm:chPref val="0"/>
          <dgm:bulletEnabled val="1"/>
        </dgm:presLayoutVars>
      </dgm:prSet>
      <dgm:spPr/>
    </dgm:pt>
    <dgm:pt modelId="{167B88C2-EE55-44CF-B807-40AADAAC9BC8}" type="pres">
      <dgm:prSet presAssocID="{F47AC46E-AAD7-4AE0-9A15-2B9F5BCD438A}" presName="quad3" presStyleLbl="node1" presStyleIdx="2" presStyleCnt="4" custScaleX="153034" custScaleY="106280" custLinFactNeighborX="-22755">
        <dgm:presLayoutVars>
          <dgm:chMax val="0"/>
          <dgm:chPref val="0"/>
          <dgm:bulletEnabled val="1"/>
        </dgm:presLayoutVars>
      </dgm:prSet>
      <dgm:spPr/>
    </dgm:pt>
    <dgm:pt modelId="{C72F9BF3-B89A-48E3-A38E-56369C799BC5}" type="pres">
      <dgm:prSet presAssocID="{F47AC46E-AAD7-4AE0-9A15-2B9F5BCD438A}" presName="quad4" presStyleLbl="node1" presStyleIdx="3" presStyleCnt="4" custScaleX="153034" custScaleY="106280" custLinFactNeighborX="23370">
        <dgm:presLayoutVars>
          <dgm:chMax val="0"/>
          <dgm:chPref val="0"/>
          <dgm:bulletEnabled val="1"/>
        </dgm:presLayoutVars>
      </dgm:prSet>
      <dgm:spPr/>
    </dgm:pt>
  </dgm:ptLst>
  <dgm:cxnLst>
    <dgm:cxn modelId="{CC645611-445C-4422-8555-78B89ACFBCC2}" type="presOf" srcId="{E4C7875A-1982-480C-9A69-A7534C8FBED9}" destId="{7023F28F-1E8B-4812-8421-70AE8379D004}" srcOrd="0" destOrd="0" presId="urn:microsoft.com/office/officeart/2005/8/layout/matrix3"/>
    <dgm:cxn modelId="{11744563-6328-4324-9A9C-6553840CF5EF}" type="presOf" srcId="{55CDFBC9-7788-421A-9370-75182E108216}" destId="{167B88C2-EE55-44CF-B807-40AADAAC9BC8}" srcOrd="0" destOrd="0" presId="urn:microsoft.com/office/officeart/2005/8/layout/matrix3"/>
    <dgm:cxn modelId="{962A124C-24E9-4535-A54F-977E08AA7661}" type="presOf" srcId="{3B908895-9313-42D3-B8F1-E9FC99257A68}" destId="{C72F9BF3-B89A-48E3-A38E-56369C799BC5}" srcOrd="0" destOrd="0" presId="urn:microsoft.com/office/officeart/2005/8/layout/matrix3"/>
    <dgm:cxn modelId="{BA1C707F-3A27-4757-B3D8-6B0E2C44F17B}" type="presOf" srcId="{F47AC46E-AAD7-4AE0-9A15-2B9F5BCD438A}" destId="{62A9A6A7-B95A-4448-B605-4297BF3C0BD8}" srcOrd="0" destOrd="0" presId="urn:microsoft.com/office/officeart/2005/8/layout/matrix3"/>
    <dgm:cxn modelId="{CCF28F8D-75B3-4381-8B7D-B0DA89138AD6}" srcId="{F47AC46E-AAD7-4AE0-9A15-2B9F5BCD438A}" destId="{E4C7875A-1982-480C-9A69-A7534C8FBED9}" srcOrd="1" destOrd="0" parTransId="{D4D6B66B-B7DB-42DD-B9A1-EDB85695ABB5}" sibTransId="{89D9147B-5F87-4C2A-911B-BB5FB7E3F15D}"/>
    <dgm:cxn modelId="{8843A4B6-8BB1-4AF2-9A1A-4BD3C359DF30}" srcId="{F47AC46E-AAD7-4AE0-9A15-2B9F5BCD438A}" destId="{3B908895-9313-42D3-B8F1-E9FC99257A68}" srcOrd="3" destOrd="0" parTransId="{77948E0F-8BA4-4134-8C2A-8D69710DB9A4}" sibTransId="{05B4382B-D1F7-4D47-B825-DFB9705D9AB1}"/>
    <dgm:cxn modelId="{F5D5A3B7-D833-4B55-8704-9FF68A247625}" srcId="{F47AC46E-AAD7-4AE0-9A15-2B9F5BCD438A}" destId="{0C6FC8F9-F316-4250-A7BF-3FCE0A4D51E3}" srcOrd="0" destOrd="0" parTransId="{62F8FED2-B73B-44CB-B6DF-CF9BF16E80BE}" sibTransId="{B52C2770-FE81-4D8C-B65D-378E1FA72E59}"/>
    <dgm:cxn modelId="{CFBA01D8-72EC-4C74-9B5A-549B659B8DE5}" type="presOf" srcId="{0C6FC8F9-F316-4250-A7BF-3FCE0A4D51E3}" destId="{C6F0211C-83EB-4DDA-94C7-FB6267F33754}" srcOrd="0" destOrd="0" presId="urn:microsoft.com/office/officeart/2005/8/layout/matrix3"/>
    <dgm:cxn modelId="{035571F3-0A2F-4FF6-A5F0-ED92299D6FEF}" srcId="{F47AC46E-AAD7-4AE0-9A15-2B9F5BCD438A}" destId="{55CDFBC9-7788-421A-9370-75182E108216}" srcOrd="2" destOrd="0" parTransId="{475A3DCF-F75A-4ED6-BD91-8FD34E1BA96E}" sibTransId="{2FA40F4B-8FBC-4178-8BE7-16C6E9A13184}"/>
    <dgm:cxn modelId="{6EF6554A-6F61-439F-B033-0A4F0D0F86EA}" type="presParOf" srcId="{62A9A6A7-B95A-4448-B605-4297BF3C0BD8}" destId="{DB628B50-0108-4093-B605-31460CAFAC03}" srcOrd="0" destOrd="0" presId="urn:microsoft.com/office/officeart/2005/8/layout/matrix3"/>
    <dgm:cxn modelId="{02EF5A34-A201-404D-BFBD-501AEB8F7265}" type="presParOf" srcId="{62A9A6A7-B95A-4448-B605-4297BF3C0BD8}" destId="{C6F0211C-83EB-4DDA-94C7-FB6267F33754}" srcOrd="1" destOrd="0" presId="urn:microsoft.com/office/officeart/2005/8/layout/matrix3"/>
    <dgm:cxn modelId="{E3FB37A7-C312-4C64-8013-50B311F08B0B}" type="presParOf" srcId="{62A9A6A7-B95A-4448-B605-4297BF3C0BD8}" destId="{7023F28F-1E8B-4812-8421-70AE8379D004}" srcOrd="2" destOrd="0" presId="urn:microsoft.com/office/officeart/2005/8/layout/matrix3"/>
    <dgm:cxn modelId="{2BD35C50-3A5D-45CC-809C-4193936FC6C2}" type="presParOf" srcId="{62A9A6A7-B95A-4448-B605-4297BF3C0BD8}" destId="{167B88C2-EE55-44CF-B807-40AADAAC9BC8}" srcOrd="3" destOrd="0" presId="urn:microsoft.com/office/officeart/2005/8/layout/matrix3"/>
    <dgm:cxn modelId="{88EECD67-76F3-49FE-AD8D-AB339F60BADE}" type="presParOf" srcId="{62A9A6A7-B95A-4448-B605-4297BF3C0BD8}" destId="{C72F9BF3-B89A-48E3-A38E-56369C799B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679523-0392-4BEA-883B-0627FCDB491D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14F46F-CD3C-400D-BF25-1930A305D133}">
      <dgm:prSet/>
      <dgm:spPr/>
      <dgm:t>
        <a:bodyPr/>
        <a:lstStyle/>
        <a:p>
          <a:pPr rtl="0"/>
          <a:r>
            <a:rPr lang="ru-RU" dirty="0"/>
            <a:t>Время от времени оценивайте собственные результаты, задавая себе три нижеперечисленных вопроса. </a:t>
          </a:r>
        </a:p>
      </dgm:t>
    </dgm:pt>
    <dgm:pt modelId="{07268C25-5523-4F6F-9019-9705D71BE531}" type="parTrans" cxnId="{38DE0CA9-517D-4EC7-8055-C70223756EB2}">
      <dgm:prSet/>
      <dgm:spPr/>
      <dgm:t>
        <a:bodyPr/>
        <a:lstStyle/>
        <a:p>
          <a:endParaRPr lang="ru-RU"/>
        </a:p>
      </dgm:t>
    </dgm:pt>
    <dgm:pt modelId="{FB9B37B8-299F-474B-838D-D89AD877C5FB}" type="sibTrans" cxnId="{38DE0CA9-517D-4EC7-8055-C70223756EB2}">
      <dgm:prSet/>
      <dgm:spPr/>
      <dgm:t>
        <a:bodyPr/>
        <a:lstStyle/>
        <a:p>
          <a:endParaRPr lang="ru-RU"/>
        </a:p>
      </dgm:t>
    </dgm:pt>
    <dgm:pt modelId="{314D0551-1275-4E84-B458-BD773514C3A3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Насколько хорошо я уделяю основное внимание лидерству (например, знают ли люди, работающие со мной, к каким целям мы движемся и как собираемся достичь их)?</a:t>
          </a:r>
        </a:p>
      </dgm:t>
    </dgm:pt>
    <dgm:pt modelId="{4FFC206C-6289-48DF-8241-A91C934F1A4A}" type="parTrans" cxnId="{6ACB88B4-2DB5-4930-A869-C9BA306E6C3B}">
      <dgm:prSet/>
      <dgm:spPr/>
      <dgm:t>
        <a:bodyPr/>
        <a:lstStyle/>
        <a:p>
          <a:endParaRPr lang="ru-RU"/>
        </a:p>
      </dgm:t>
    </dgm:pt>
    <dgm:pt modelId="{21D01F1F-314F-45A2-BC57-4A78DB39A94A}" type="sibTrans" cxnId="{6ACB88B4-2DB5-4930-A869-C9BA306E6C3B}">
      <dgm:prSet/>
      <dgm:spPr/>
      <dgm:t>
        <a:bodyPr/>
        <a:lstStyle/>
        <a:p>
          <a:endParaRPr lang="ru-RU"/>
        </a:p>
      </dgm:t>
    </dgm:pt>
    <dgm:pt modelId="{86D96FD4-1090-45B5-895F-9A28036E935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Слежу за тем, чтобы не тратить на борьбу за власть в организации больше энергии, чем на результативность работы?</a:t>
          </a:r>
        </a:p>
      </dgm:t>
    </dgm:pt>
    <dgm:pt modelId="{696FD00A-BE82-44D0-B658-35F2A6A770C9}" type="parTrans" cxnId="{7DF9AFD8-8EF4-433B-B7C6-A486FE9F7584}">
      <dgm:prSet/>
      <dgm:spPr/>
      <dgm:t>
        <a:bodyPr/>
        <a:lstStyle/>
        <a:p>
          <a:endParaRPr lang="ru-RU"/>
        </a:p>
      </dgm:t>
    </dgm:pt>
    <dgm:pt modelId="{F093B347-C74D-456F-BC10-8FE88C9AAACB}" type="sibTrans" cxnId="{7DF9AFD8-8EF4-433B-B7C6-A486FE9F7584}">
      <dgm:prSet/>
      <dgm:spPr/>
      <dgm:t>
        <a:bodyPr/>
        <a:lstStyle/>
        <a:p>
          <a:endParaRPr lang="ru-RU"/>
        </a:p>
      </dgm:t>
    </dgm:pt>
    <dgm:pt modelId="{4C5DC5A8-EB5C-41B9-BCF0-81312AD8E57A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Даю людям столько пространства и свободы, сколько возможно (не рискуя ради нереалистичных результатов)?</a:t>
          </a:r>
        </a:p>
      </dgm:t>
    </dgm:pt>
    <dgm:pt modelId="{0DFB995B-C70F-4AD5-888B-FA6B4560F94C}" type="parTrans" cxnId="{DD26E754-2B6B-4265-9BF3-6E2A10C74C23}">
      <dgm:prSet/>
      <dgm:spPr/>
      <dgm:t>
        <a:bodyPr/>
        <a:lstStyle/>
        <a:p>
          <a:endParaRPr lang="ru-RU"/>
        </a:p>
      </dgm:t>
    </dgm:pt>
    <dgm:pt modelId="{78540DDA-8917-4C3A-8B3A-EA34CF3EC0D0}" type="sibTrans" cxnId="{DD26E754-2B6B-4265-9BF3-6E2A10C74C23}">
      <dgm:prSet/>
      <dgm:spPr/>
      <dgm:t>
        <a:bodyPr/>
        <a:lstStyle/>
        <a:p>
          <a:endParaRPr lang="ru-RU"/>
        </a:p>
      </dgm:t>
    </dgm:pt>
    <dgm:pt modelId="{71CC30F5-4930-44FB-87AA-37649D0E9523}" type="pres">
      <dgm:prSet presAssocID="{C4679523-0392-4BEA-883B-0627FCDB4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AD2121-E2E6-4D1A-919C-A711BF478E27}" type="pres">
      <dgm:prSet presAssocID="{E214F46F-CD3C-400D-BF25-1930A305D133}" presName="vertOne" presStyleCnt="0"/>
      <dgm:spPr/>
    </dgm:pt>
    <dgm:pt modelId="{30FCF7A4-70A5-43D7-92A2-DC08C2764186}" type="pres">
      <dgm:prSet presAssocID="{E214F46F-CD3C-400D-BF25-1930A305D133}" presName="txOne" presStyleLbl="node0" presStyleIdx="0" presStyleCnt="1" custScaleY="75302" custLinFactY="-357" custLinFactNeighborX="0" custLinFactNeighborY="-100000">
        <dgm:presLayoutVars>
          <dgm:chPref val="3"/>
        </dgm:presLayoutVars>
      </dgm:prSet>
      <dgm:spPr/>
    </dgm:pt>
    <dgm:pt modelId="{13B7BAC7-03FD-4962-AA24-20D2AC697F81}" type="pres">
      <dgm:prSet presAssocID="{E214F46F-CD3C-400D-BF25-1930A305D133}" presName="parTransOne" presStyleCnt="0"/>
      <dgm:spPr/>
    </dgm:pt>
    <dgm:pt modelId="{4D16A3FB-93C6-4B2E-BF35-3F943C27206E}" type="pres">
      <dgm:prSet presAssocID="{E214F46F-CD3C-400D-BF25-1930A305D133}" presName="horzOne" presStyleCnt="0"/>
      <dgm:spPr/>
    </dgm:pt>
    <dgm:pt modelId="{1C4A42B8-7CEE-4883-8CC7-E085DD3A3961}" type="pres">
      <dgm:prSet presAssocID="{314D0551-1275-4E84-B458-BD773514C3A3}" presName="vertTwo" presStyleCnt="0"/>
      <dgm:spPr/>
    </dgm:pt>
    <dgm:pt modelId="{190D6C00-4911-4527-A2D3-F8DF3C97322A}" type="pres">
      <dgm:prSet presAssocID="{314D0551-1275-4E84-B458-BD773514C3A3}" presName="txTwo" presStyleLbl="node2" presStyleIdx="0" presStyleCnt="3" custScaleX="109078">
        <dgm:presLayoutVars>
          <dgm:chPref val="3"/>
        </dgm:presLayoutVars>
      </dgm:prSet>
      <dgm:spPr/>
    </dgm:pt>
    <dgm:pt modelId="{AFD51C8A-65FF-4A58-9A14-56CBF7916110}" type="pres">
      <dgm:prSet presAssocID="{314D0551-1275-4E84-B458-BD773514C3A3}" presName="horzTwo" presStyleCnt="0"/>
      <dgm:spPr/>
    </dgm:pt>
    <dgm:pt modelId="{B33F2D6C-A690-4FBA-A187-EA3B1AC06F78}" type="pres">
      <dgm:prSet presAssocID="{21D01F1F-314F-45A2-BC57-4A78DB39A94A}" presName="sibSpaceTwo" presStyleCnt="0"/>
      <dgm:spPr/>
    </dgm:pt>
    <dgm:pt modelId="{87A9A3C5-E43B-4853-8BE1-9619855E39C5}" type="pres">
      <dgm:prSet presAssocID="{86D96FD4-1090-45B5-895F-9A28036E9359}" presName="vertTwo" presStyleCnt="0"/>
      <dgm:spPr/>
    </dgm:pt>
    <dgm:pt modelId="{E044BC29-905C-4A80-9427-6BD2B1355374}" type="pres">
      <dgm:prSet presAssocID="{86D96FD4-1090-45B5-895F-9A28036E9359}" presName="txTwo" presStyleLbl="node2" presStyleIdx="1" presStyleCnt="3">
        <dgm:presLayoutVars>
          <dgm:chPref val="3"/>
        </dgm:presLayoutVars>
      </dgm:prSet>
      <dgm:spPr/>
    </dgm:pt>
    <dgm:pt modelId="{084203DD-D36D-4236-9B64-FAD473AB8885}" type="pres">
      <dgm:prSet presAssocID="{86D96FD4-1090-45B5-895F-9A28036E9359}" presName="horzTwo" presStyleCnt="0"/>
      <dgm:spPr/>
    </dgm:pt>
    <dgm:pt modelId="{7F7550E1-00D8-4C94-A944-8B4861EE8824}" type="pres">
      <dgm:prSet presAssocID="{F093B347-C74D-456F-BC10-8FE88C9AAACB}" presName="sibSpaceTwo" presStyleCnt="0"/>
      <dgm:spPr/>
    </dgm:pt>
    <dgm:pt modelId="{6A7C1D8A-1A52-465F-94F2-7DED72664EA9}" type="pres">
      <dgm:prSet presAssocID="{4C5DC5A8-EB5C-41B9-BCF0-81312AD8E57A}" presName="vertTwo" presStyleCnt="0"/>
      <dgm:spPr/>
    </dgm:pt>
    <dgm:pt modelId="{716154FF-DDD1-468D-AC26-27B9195CB863}" type="pres">
      <dgm:prSet presAssocID="{4C5DC5A8-EB5C-41B9-BCF0-81312AD8E57A}" presName="txTwo" presStyleLbl="node2" presStyleIdx="2" presStyleCnt="3">
        <dgm:presLayoutVars>
          <dgm:chPref val="3"/>
        </dgm:presLayoutVars>
      </dgm:prSet>
      <dgm:spPr/>
    </dgm:pt>
    <dgm:pt modelId="{5BEE675A-593D-4EDE-96AA-18C5F9393754}" type="pres">
      <dgm:prSet presAssocID="{4C5DC5A8-EB5C-41B9-BCF0-81312AD8E57A}" presName="horzTwo" presStyleCnt="0"/>
      <dgm:spPr/>
    </dgm:pt>
  </dgm:ptLst>
  <dgm:cxnLst>
    <dgm:cxn modelId="{41435732-C39B-4B13-9614-28547EAAB81F}" type="presOf" srcId="{4C5DC5A8-EB5C-41B9-BCF0-81312AD8E57A}" destId="{716154FF-DDD1-468D-AC26-27B9195CB863}" srcOrd="0" destOrd="0" presId="urn:microsoft.com/office/officeart/2005/8/layout/hierarchy4"/>
    <dgm:cxn modelId="{5D934E5E-05BC-42B7-A29D-1A4819BF34A1}" type="presOf" srcId="{C4679523-0392-4BEA-883B-0627FCDB491D}" destId="{71CC30F5-4930-44FB-87AA-37649D0E9523}" srcOrd="0" destOrd="0" presId="urn:microsoft.com/office/officeart/2005/8/layout/hierarchy4"/>
    <dgm:cxn modelId="{76AF494A-BC12-46F9-A8F5-6D100E65EECD}" type="presOf" srcId="{E214F46F-CD3C-400D-BF25-1930A305D133}" destId="{30FCF7A4-70A5-43D7-92A2-DC08C2764186}" srcOrd="0" destOrd="0" presId="urn:microsoft.com/office/officeart/2005/8/layout/hierarchy4"/>
    <dgm:cxn modelId="{DD26E754-2B6B-4265-9BF3-6E2A10C74C23}" srcId="{E214F46F-CD3C-400D-BF25-1930A305D133}" destId="{4C5DC5A8-EB5C-41B9-BCF0-81312AD8E57A}" srcOrd="2" destOrd="0" parTransId="{0DFB995B-C70F-4AD5-888B-FA6B4560F94C}" sibTransId="{78540DDA-8917-4C3A-8B3A-EA34CF3EC0D0}"/>
    <dgm:cxn modelId="{C113E87F-7C37-47DC-9FAA-C5F2B74B3367}" type="presOf" srcId="{86D96FD4-1090-45B5-895F-9A28036E9359}" destId="{E044BC29-905C-4A80-9427-6BD2B1355374}" srcOrd="0" destOrd="0" presId="urn:microsoft.com/office/officeart/2005/8/layout/hierarchy4"/>
    <dgm:cxn modelId="{38DE0CA9-517D-4EC7-8055-C70223756EB2}" srcId="{C4679523-0392-4BEA-883B-0627FCDB491D}" destId="{E214F46F-CD3C-400D-BF25-1930A305D133}" srcOrd="0" destOrd="0" parTransId="{07268C25-5523-4F6F-9019-9705D71BE531}" sibTransId="{FB9B37B8-299F-474B-838D-D89AD877C5FB}"/>
    <dgm:cxn modelId="{6ACB88B4-2DB5-4930-A869-C9BA306E6C3B}" srcId="{E214F46F-CD3C-400D-BF25-1930A305D133}" destId="{314D0551-1275-4E84-B458-BD773514C3A3}" srcOrd="0" destOrd="0" parTransId="{4FFC206C-6289-48DF-8241-A91C934F1A4A}" sibTransId="{21D01F1F-314F-45A2-BC57-4A78DB39A94A}"/>
    <dgm:cxn modelId="{7DF9AFD8-8EF4-433B-B7C6-A486FE9F7584}" srcId="{E214F46F-CD3C-400D-BF25-1930A305D133}" destId="{86D96FD4-1090-45B5-895F-9A28036E9359}" srcOrd="1" destOrd="0" parTransId="{696FD00A-BE82-44D0-B658-35F2A6A770C9}" sibTransId="{F093B347-C74D-456F-BC10-8FE88C9AAACB}"/>
    <dgm:cxn modelId="{CFCE96FA-C009-4926-94A9-E252FC18233E}" type="presOf" srcId="{314D0551-1275-4E84-B458-BD773514C3A3}" destId="{190D6C00-4911-4527-A2D3-F8DF3C97322A}" srcOrd="0" destOrd="0" presId="urn:microsoft.com/office/officeart/2005/8/layout/hierarchy4"/>
    <dgm:cxn modelId="{2ABBA5E6-A337-4A62-BE76-9EA73DF8557C}" type="presParOf" srcId="{71CC30F5-4930-44FB-87AA-37649D0E9523}" destId="{C7AD2121-E2E6-4D1A-919C-A711BF478E27}" srcOrd="0" destOrd="0" presId="urn:microsoft.com/office/officeart/2005/8/layout/hierarchy4"/>
    <dgm:cxn modelId="{D6A80E48-82E1-4409-9C6E-D281002164B5}" type="presParOf" srcId="{C7AD2121-E2E6-4D1A-919C-A711BF478E27}" destId="{30FCF7A4-70A5-43D7-92A2-DC08C2764186}" srcOrd="0" destOrd="0" presId="urn:microsoft.com/office/officeart/2005/8/layout/hierarchy4"/>
    <dgm:cxn modelId="{4D1ED187-7AC0-480F-B96D-824E7D5E1144}" type="presParOf" srcId="{C7AD2121-E2E6-4D1A-919C-A711BF478E27}" destId="{13B7BAC7-03FD-4962-AA24-20D2AC697F81}" srcOrd="1" destOrd="0" presId="urn:microsoft.com/office/officeart/2005/8/layout/hierarchy4"/>
    <dgm:cxn modelId="{2E611F81-8EA8-4F46-98E4-4DF5A794FDD1}" type="presParOf" srcId="{C7AD2121-E2E6-4D1A-919C-A711BF478E27}" destId="{4D16A3FB-93C6-4B2E-BF35-3F943C27206E}" srcOrd="2" destOrd="0" presId="urn:microsoft.com/office/officeart/2005/8/layout/hierarchy4"/>
    <dgm:cxn modelId="{8C6B4DB4-E563-45DB-9F24-B4BBE1B42E00}" type="presParOf" srcId="{4D16A3FB-93C6-4B2E-BF35-3F943C27206E}" destId="{1C4A42B8-7CEE-4883-8CC7-E085DD3A3961}" srcOrd="0" destOrd="0" presId="urn:microsoft.com/office/officeart/2005/8/layout/hierarchy4"/>
    <dgm:cxn modelId="{9474AAB8-C62A-493B-961D-683166DACEA3}" type="presParOf" srcId="{1C4A42B8-7CEE-4883-8CC7-E085DD3A3961}" destId="{190D6C00-4911-4527-A2D3-F8DF3C97322A}" srcOrd="0" destOrd="0" presId="urn:microsoft.com/office/officeart/2005/8/layout/hierarchy4"/>
    <dgm:cxn modelId="{3F670996-32AC-433A-9A6B-1DB4A99049EF}" type="presParOf" srcId="{1C4A42B8-7CEE-4883-8CC7-E085DD3A3961}" destId="{AFD51C8A-65FF-4A58-9A14-56CBF7916110}" srcOrd="1" destOrd="0" presId="urn:microsoft.com/office/officeart/2005/8/layout/hierarchy4"/>
    <dgm:cxn modelId="{4F29459E-0EB9-4C81-85D6-FC92F6CE3CC1}" type="presParOf" srcId="{4D16A3FB-93C6-4B2E-BF35-3F943C27206E}" destId="{B33F2D6C-A690-4FBA-A187-EA3B1AC06F78}" srcOrd="1" destOrd="0" presId="urn:microsoft.com/office/officeart/2005/8/layout/hierarchy4"/>
    <dgm:cxn modelId="{74B2EA6B-BE84-415D-9F5A-12EFA3A4EC2B}" type="presParOf" srcId="{4D16A3FB-93C6-4B2E-BF35-3F943C27206E}" destId="{87A9A3C5-E43B-4853-8BE1-9619855E39C5}" srcOrd="2" destOrd="0" presId="urn:microsoft.com/office/officeart/2005/8/layout/hierarchy4"/>
    <dgm:cxn modelId="{E0A70F53-B87E-4A27-8C67-08196B7B80E8}" type="presParOf" srcId="{87A9A3C5-E43B-4853-8BE1-9619855E39C5}" destId="{E044BC29-905C-4A80-9427-6BD2B1355374}" srcOrd="0" destOrd="0" presId="urn:microsoft.com/office/officeart/2005/8/layout/hierarchy4"/>
    <dgm:cxn modelId="{B4CBCBC2-B975-442F-87F1-48DCBC22F6DA}" type="presParOf" srcId="{87A9A3C5-E43B-4853-8BE1-9619855E39C5}" destId="{084203DD-D36D-4236-9B64-FAD473AB8885}" srcOrd="1" destOrd="0" presId="urn:microsoft.com/office/officeart/2005/8/layout/hierarchy4"/>
    <dgm:cxn modelId="{FD9BB9CA-ED82-4391-A837-A10362C5851B}" type="presParOf" srcId="{4D16A3FB-93C6-4B2E-BF35-3F943C27206E}" destId="{7F7550E1-00D8-4C94-A944-8B4861EE8824}" srcOrd="3" destOrd="0" presId="urn:microsoft.com/office/officeart/2005/8/layout/hierarchy4"/>
    <dgm:cxn modelId="{0F88864D-F45B-48C2-AD0E-0B2470F95FDC}" type="presParOf" srcId="{4D16A3FB-93C6-4B2E-BF35-3F943C27206E}" destId="{6A7C1D8A-1A52-465F-94F2-7DED72664EA9}" srcOrd="4" destOrd="0" presId="urn:microsoft.com/office/officeart/2005/8/layout/hierarchy4"/>
    <dgm:cxn modelId="{9F3527DE-E403-42D0-B14D-DEC8A33FE0FC}" type="presParOf" srcId="{6A7C1D8A-1A52-465F-94F2-7DED72664EA9}" destId="{716154FF-DDD1-468D-AC26-27B9195CB863}" srcOrd="0" destOrd="0" presId="urn:microsoft.com/office/officeart/2005/8/layout/hierarchy4"/>
    <dgm:cxn modelId="{5B9EC258-CE5F-4FD5-BB13-7B3A24E3EF31}" type="presParOf" srcId="{6A7C1D8A-1A52-465F-94F2-7DED72664EA9}" destId="{5BEE675A-593D-4EDE-96AA-18C5F93937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4D2EB6-4DE6-40F1-B5A9-D42B639231E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5350A6-9024-466D-8D59-7BFB8231682C}">
      <dgm:prSet custT="1"/>
      <dgm:spPr/>
      <dgm:t>
        <a:bodyPr/>
        <a:lstStyle/>
        <a:p>
          <a:pPr rtl="0"/>
          <a:r>
            <a:rPr lang="ru-RU" sz="2400" b="1" dirty="0"/>
            <a:t>Лидерство</a:t>
          </a:r>
          <a:r>
            <a:rPr lang="ru-RU" sz="2400" dirty="0"/>
            <a:t> — искусство управления</a:t>
          </a:r>
        </a:p>
      </dgm:t>
    </dgm:pt>
    <dgm:pt modelId="{DDADA8AB-C394-44FD-864A-BF37377B6047}" type="parTrans" cxnId="{F50EEB05-09B4-4A95-BCA6-4352DEE3E486}">
      <dgm:prSet/>
      <dgm:spPr/>
      <dgm:t>
        <a:bodyPr/>
        <a:lstStyle/>
        <a:p>
          <a:endParaRPr lang="ru-RU" sz="2400"/>
        </a:p>
      </dgm:t>
    </dgm:pt>
    <dgm:pt modelId="{24174128-853F-40A7-A6AA-C7477F4692E4}" type="sibTrans" cxnId="{F50EEB05-09B4-4A95-BCA6-4352DEE3E486}">
      <dgm:prSet/>
      <dgm:spPr/>
      <dgm:t>
        <a:bodyPr/>
        <a:lstStyle/>
        <a:p>
          <a:endParaRPr lang="ru-RU" sz="2400"/>
        </a:p>
      </dgm:t>
    </dgm:pt>
    <dgm:pt modelId="{B7CF54A2-F657-46ED-997B-0BF80563CDE0}">
      <dgm:prSet custT="1"/>
      <dgm:spPr/>
      <dgm:t>
        <a:bodyPr/>
        <a:lstStyle/>
        <a:p>
          <a:pPr rtl="0"/>
          <a:r>
            <a:rPr lang="ru-RU" sz="2400" b="1" dirty="0"/>
            <a:t>Менеджмент</a:t>
          </a:r>
          <a:r>
            <a:rPr lang="ru-RU" sz="2400" dirty="0"/>
            <a:t> — наука управления</a:t>
          </a:r>
        </a:p>
      </dgm:t>
    </dgm:pt>
    <dgm:pt modelId="{F3C26617-F6AF-409E-825B-68F204855EA0}" type="parTrans" cxnId="{CEE2B5E4-F262-47E4-847C-7827740F12A2}">
      <dgm:prSet/>
      <dgm:spPr/>
      <dgm:t>
        <a:bodyPr/>
        <a:lstStyle/>
        <a:p>
          <a:endParaRPr lang="ru-RU" sz="2400"/>
        </a:p>
      </dgm:t>
    </dgm:pt>
    <dgm:pt modelId="{A3033294-8126-4579-9A38-913FEBE8B6FC}" type="sibTrans" cxnId="{CEE2B5E4-F262-47E4-847C-7827740F12A2}">
      <dgm:prSet/>
      <dgm:spPr/>
      <dgm:t>
        <a:bodyPr/>
        <a:lstStyle/>
        <a:p>
          <a:endParaRPr lang="ru-RU" sz="2400"/>
        </a:p>
      </dgm:t>
    </dgm:pt>
    <dgm:pt modelId="{F5184BE0-A6E5-472B-9117-EE101492C5E5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b="1" dirty="0"/>
            <a:t>Лидеры</a:t>
          </a:r>
          <a:r>
            <a:rPr lang="ru-RU" sz="2400" dirty="0"/>
            <a:t> — вдохновляющие провидицы, а менеджеры — люди, озабоченные отладкой процессов.</a:t>
          </a:r>
        </a:p>
      </dgm:t>
    </dgm:pt>
    <dgm:pt modelId="{3842E47A-EBEA-4732-8B5E-45CE856B3C4F}" type="parTrans" cxnId="{43FC5021-9C12-4289-8403-F2D13A8BFD7E}">
      <dgm:prSet/>
      <dgm:spPr/>
      <dgm:t>
        <a:bodyPr/>
        <a:lstStyle/>
        <a:p>
          <a:endParaRPr lang="ru-RU" sz="2400"/>
        </a:p>
      </dgm:t>
    </dgm:pt>
    <dgm:pt modelId="{AD88D236-E36C-432E-B416-1DC0F20349BD}" type="sibTrans" cxnId="{43FC5021-9C12-4289-8403-F2D13A8BFD7E}">
      <dgm:prSet/>
      <dgm:spPr/>
      <dgm:t>
        <a:bodyPr/>
        <a:lstStyle/>
        <a:p>
          <a:endParaRPr lang="ru-RU" sz="2400"/>
        </a:p>
      </dgm:t>
    </dgm:pt>
    <dgm:pt modelId="{BF7E5C11-E059-4517-84A7-03D9D61025D5}">
      <dgm:prSet custT="1"/>
      <dgm:spPr/>
      <dgm:t>
        <a:bodyPr/>
        <a:lstStyle/>
        <a:p>
          <a:pPr rtl="0"/>
          <a:r>
            <a:rPr lang="ru-RU" sz="2400" dirty="0"/>
            <a:t>Невозможно стать успешным управленцем, не имея </a:t>
          </a:r>
          <a:r>
            <a:rPr lang="ru-RU" sz="2400" b="1" dirty="0"/>
            <a:t>обоих</a:t>
          </a:r>
          <a:r>
            <a:rPr lang="ru-RU" sz="2400" dirty="0"/>
            <a:t> навыков.</a:t>
          </a:r>
        </a:p>
      </dgm:t>
    </dgm:pt>
    <dgm:pt modelId="{98554F69-C646-491E-840A-608F1469912A}" type="parTrans" cxnId="{1977CC7E-0EA0-4EF0-8B68-130DB92FE982}">
      <dgm:prSet/>
      <dgm:spPr/>
      <dgm:t>
        <a:bodyPr/>
        <a:lstStyle/>
        <a:p>
          <a:endParaRPr lang="ru-RU" sz="2400"/>
        </a:p>
      </dgm:t>
    </dgm:pt>
    <dgm:pt modelId="{18DC54A7-0F58-479E-BF8F-5F9ABDDFF8C5}" type="sibTrans" cxnId="{1977CC7E-0EA0-4EF0-8B68-130DB92FE982}">
      <dgm:prSet/>
      <dgm:spPr/>
      <dgm:t>
        <a:bodyPr/>
        <a:lstStyle/>
        <a:p>
          <a:endParaRPr lang="ru-RU" sz="2400"/>
        </a:p>
      </dgm:t>
    </dgm:pt>
    <dgm:pt modelId="{1F57012C-2CA8-4414-B1B6-98C308A5C41E}" type="pres">
      <dgm:prSet presAssocID="{D04D2EB6-4DE6-40F1-B5A9-D42B639231E7}" presName="CompostProcess" presStyleCnt="0">
        <dgm:presLayoutVars>
          <dgm:dir/>
          <dgm:resizeHandles val="exact"/>
        </dgm:presLayoutVars>
      </dgm:prSet>
      <dgm:spPr/>
    </dgm:pt>
    <dgm:pt modelId="{602EE65E-0E3E-45C8-B40F-B5D778A4BBCA}" type="pres">
      <dgm:prSet presAssocID="{D04D2EB6-4DE6-40F1-B5A9-D42B639231E7}" presName="arrow" presStyleLbl="bgShp" presStyleIdx="0" presStyleCnt="1"/>
      <dgm:spPr/>
    </dgm:pt>
    <dgm:pt modelId="{B83D935F-B8EF-4793-9C9C-625EBF9BC3C3}" type="pres">
      <dgm:prSet presAssocID="{D04D2EB6-4DE6-40F1-B5A9-D42B639231E7}" presName="linearProcess" presStyleCnt="0"/>
      <dgm:spPr/>
    </dgm:pt>
    <dgm:pt modelId="{621D3E27-2917-4F16-84AF-035527BC1725}" type="pres">
      <dgm:prSet presAssocID="{825350A6-9024-466D-8D59-7BFB8231682C}" presName="textNode" presStyleLbl="node1" presStyleIdx="0" presStyleCnt="4">
        <dgm:presLayoutVars>
          <dgm:bulletEnabled val="1"/>
        </dgm:presLayoutVars>
      </dgm:prSet>
      <dgm:spPr/>
    </dgm:pt>
    <dgm:pt modelId="{7A0B0C22-D04D-4207-ADCF-E0617DB6FCB1}" type="pres">
      <dgm:prSet presAssocID="{24174128-853F-40A7-A6AA-C7477F4692E4}" presName="sibTrans" presStyleCnt="0"/>
      <dgm:spPr/>
    </dgm:pt>
    <dgm:pt modelId="{672C7EBE-5CFC-4265-9636-913204C3E0E0}" type="pres">
      <dgm:prSet presAssocID="{B7CF54A2-F657-46ED-997B-0BF80563CDE0}" presName="textNode" presStyleLbl="node1" presStyleIdx="1" presStyleCnt="4" custScaleX="106905">
        <dgm:presLayoutVars>
          <dgm:bulletEnabled val="1"/>
        </dgm:presLayoutVars>
      </dgm:prSet>
      <dgm:spPr/>
    </dgm:pt>
    <dgm:pt modelId="{D78FB5DA-057E-4B97-B6A0-B91579640D15}" type="pres">
      <dgm:prSet presAssocID="{A3033294-8126-4579-9A38-913FEBE8B6FC}" presName="sibTrans" presStyleCnt="0"/>
      <dgm:spPr/>
    </dgm:pt>
    <dgm:pt modelId="{186FF0A2-972E-4BF7-9941-02E705C9C70B}" type="pres">
      <dgm:prSet presAssocID="{F5184BE0-A6E5-472B-9117-EE101492C5E5}" presName="textNode" presStyleLbl="node1" presStyleIdx="2" presStyleCnt="4" custScaleX="124314">
        <dgm:presLayoutVars>
          <dgm:bulletEnabled val="1"/>
        </dgm:presLayoutVars>
      </dgm:prSet>
      <dgm:spPr/>
    </dgm:pt>
    <dgm:pt modelId="{5C61B7E6-BC74-4DD1-B7EA-82A1F040CC97}" type="pres">
      <dgm:prSet presAssocID="{AD88D236-E36C-432E-B416-1DC0F20349BD}" presName="sibTrans" presStyleCnt="0"/>
      <dgm:spPr/>
    </dgm:pt>
    <dgm:pt modelId="{CAFAD5A6-6E89-4A6D-915C-F9BA2F44BF91}" type="pres">
      <dgm:prSet presAssocID="{BF7E5C11-E059-4517-84A7-03D9D61025D5}" presName="textNode" presStyleLbl="node1" presStyleIdx="3" presStyleCnt="4" custScaleX="114802">
        <dgm:presLayoutVars>
          <dgm:bulletEnabled val="1"/>
        </dgm:presLayoutVars>
      </dgm:prSet>
      <dgm:spPr/>
    </dgm:pt>
  </dgm:ptLst>
  <dgm:cxnLst>
    <dgm:cxn modelId="{F50EEB05-09B4-4A95-BCA6-4352DEE3E486}" srcId="{D04D2EB6-4DE6-40F1-B5A9-D42B639231E7}" destId="{825350A6-9024-466D-8D59-7BFB8231682C}" srcOrd="0" destOrd="0" parTransId="{DDADA8AB-C394-44FD-864A-BF37377B6047}" sibTransId="{24174128-853F-40A7-A6AA-C7477F4692E4}"/>
    <dgm:cxn modelId="{43FC5021-9C12-4289-8403-F2D13A8BFD7E}" srcId="{D04D2EB6-4DE6-40F1-B5A9-D42B639231E7}" destId="{F5184BE0-A6E5-472B-9117-EE101492C5E5}" srcOrd="2" destOrd="0" parTransId="{3842E47A-EBEA-4732-8B5E-45CE856B3C4F}" sibTransId="{AD88D236-E36C-432E-B416-1DC0F20349BD}"/>
    <dgm:cxn modelId="{FD963D39-0D05-4B08-9132-4519E26A9D5B}" type="presOf" srcId="{825350A6-9024-466D-8D59-7BFB8231682C}" destId="{621D3E27-2917-4F16-84AF-035527BC1725}" srcOrd="0" destOrd="0" presId="urn:microsoft.com/office/officeart/2005/8/layout/hProcess9"/>
    <dgm:cxn modelId="{1977CC7E-0EA0-4EF0-8B68-130DB92FE982}" srcId="{D04D2EB6-4DE6-40F1-B5A9-D42B639231E7}" destId="{BF7E5C11-E059-4517-84A7-03D9D61025D5}" srcOrd="3" destOrd="0" parTransId="{98554F69-C646-491E-840A-608F1469912A}" sibTransId="{18DC54A7-0F58-479E-BF8F-5F9ABDDFF8C5}"/>
    <dgm:cxn modelId="{17BF788A-7B86-4EF7-A4E7-0C3CB3158AA7}" type="presOf" srcId="{B7CF54A2-F657-46ED-997B-0BF80563CDE0}" destId="{672C7EBE-5CFC-4265-9636-913204C3E0E0}" srcOrd="0" destOrd="0" presId="urn:microsoft.com/office/officeart/2005/8/layout/hProcess9"/>
    <dgm:cxn modelId="{0DB1A096-521C-48BA-8CC8-9C0CF23F94ED}" type="presOf" srcId="{F5184BE0-A6E5-472B-9117-EE101492C5E5}" destId="{186FF0A2-972E-4BF7-9941-02E705C9C70B}" srcOrd="0" destOrd="0" presId="urn:microsoft.com/office/officeart/2005/8/layout/hProcess9"/>
    <dgm:cxn modelId="{B71BD9A0-0A5A-40EF-B1AC-3FB0BE771A6E}" type="presOf" srcId="{D04D2EB6-4DE6-40F1-B5A9-D42B639231E7}" destId="{1F57012C-2CA8-4414-B1B6-98C308A5C41E}" srcOrd="0" destOrd="0" presId="urn:microsoft.com/office/officeart/2005/8/layout/hProcess9"/>
    <dgm:cxn modelId="{F66DA1A8-A3DB-4216-857A-9DBF0C9AE091}" type="presOf" srcId="{BF7E5C11-E059-4517-84A7-03D9D61025D5}" destId="{CAFAD5A6-6E89-4A6D-915C-F9BA2F44BF91}" srcOrd="0" destOrd="0" presId="urn:microsoft.com/office/officeart/2005/8/layout/hProcess9"/>
    <dgm:cxn modelId="{CEE2B5E4-F262-47E4-847C-7827740F12A2}" srcId="{D04D2EB6-4DE6-40F1-B5A9-D42B639231E7}" destId="{B7CF54A2-F657-46ED-997B-0BF80563CDE0}" srcOrd="1" destOrd="0" parTransId="{F3C26617-F6AF-409E-825B-68F204855EA0}" sibTransId="{A3033294-8126-4579-9A38-913FEBE8B6FC}"/>
    <dgm:cxn modelId="{48A26547-93EA-4F37-A3F3-A02DFCBBC241}" type="presParOf" srcId="{1F57012C-2CA8-4414-B1B6-98C308A5C41E}" destId="{602EE65E-0E3E-45C8-B40F-B5D778A4BBCA}" srcOrd="0" destOrd="0" presId="urn:microsoft.com/office/officeart/2005/8/layout/hProcess9"/>
    <dgm:cxn modelId="{11202F07-6048-48A4-ADA3-F0DE94894BEB}" type="presParOf" srcId="{1F57012C-2CA8-4414-B1B6-98C308A5C41E}" destId="{B83D935F-B8EF-4793-9C9C-625EBF9BC3C3}" srcOrd="1" destOrd="0" presId="urn:microsoft.com/office/officeart/2005/8/layout/hProcess9"/>
    <dgm:cxn modelId="{EA10286B-D016-4886-9940-DF024FC12E98}" type="presParOf" srcId="{B83D935F-B8EF-4793-9C9C-625EBF9BC3C3}" destId="{621D3E27-2917-4F16-84AF-035527BC1725}" srcOrd="0" destOrd="0" presId="urn:microsoft.com/office/officeart/2005/8/layout/hProcess9"/>
    <dgm:cxn modelId="{EDC05E6E-5331-4899-A249-435869EF306E}" type="presParOf" srcId="{B83D935F-B8EF-4793-9C9C-625EBF9BC3C3}" destId="{7A0B0C22-D04D-4207-ADCF-E0617DB6FCB1}" srcOrd="1" destOrd="0" presId="urn:microsoft.com/office/officeart/2005/8/layout/hProcess9"/>
    <dgm:cxn modelId="{2DEEE4BD-4058-4A19-9B1E-17903E42FC32}" type="presParOf" srcId="{B83D935F-B8EF-4793-9C9C-625EBF9BC3C3}" destId="{672C7EBE-5CFC-4265-9636-913204C3E0E0}" srcOrd="2" destOrd="0" presId="urn:microsoft.com/office/officeart/2005/8/layout/hProcess9"/>
    <dgm:cxn modelId="{0FD7BF42-A411-4D54-8EEC-945852FF9746}" type="presParOf" srcId="{B83D935F-B8EF-4793-9C9C-625EBF9BC3C3}" destId="{D78FB5DA-057E-4B97-B6A0-B91579640D15}" srcOrd="3" destOrd="0" presId="urn:microsoft.com/office/officeart/2005/8/layout/hProcess9"/>
    <dgm:cxn modelId="{E4CC9CB8-1DC6-4C18-B0B2-844FE124DE9F}" type="presParOf" srcId="{B83D935F-B8EF-4793-9C9C-625EBF9BC3C3}" destId="{186FF0A2-972E-4BF7-9941-02E705C9C70B}" srcOrd="4" destOrd="0" presId="urn:microsoft.com/office/officeart/2005/8/layout/hProcess9"/>
    <dgm:cxn modelId="{AC037809-35FC-4D1A-80B0-E617832BD819}" type="presParOf" srcId="{B83D935F-B8EF-4793-9C9C-625EBF9BC3C3}" destId="{5C61B7E6-BC74-4DD1-B7EA-82A1F040CC97}" srcOrd="5" destOrd="0" presId="urn:microsoft.com/office/officeart/2005/8/layout/hProcess9"/>
    <dgm:cxn modelId="{8D37E9A4-0877-4250-A536-141A68404818}" type="presParOf" srcId="{B83D935F-B8EF-4793-9C9C-625EBF9BC3C3}" destId="{CAFAD5A6-6E89-4A6D-915C-F9BA2F44BF9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6FC84F-C874-41F0-8F24-1A2BD18BF44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481AE6-96B2-490B-9F89-D3CD793CA01A}">
      <dgm:prSet custT="1"/>
      <dgm:spPr/>
      <dgm:t>
        <a:bodyPr/>
        <a:lstStyle/>
        <a:p>
          <a:pPr rtl="0"/>
          <a:r>
            <a:rPr lang="ru-RU" sz="2400" dirty="0"/>
            <a:t>Сила позволяет покорять ситуацию и заставлять вертеться шестеренки процесса. </a:t>
          </a:r>
        </a:p>
      </dgm:t>
    </dgm:pt>
    <dgm:pt modelId="{65A16755-5B99-451F-827A-31C399602496}" type="parTrans" cxnId="{8AA1238C-327C-446A-A384-DCD08ECF16C5}">
      <dgm:prSet/>
      <dgm:spPr/>
      <dgm:t>
        <a:bodyPr/>
        <a:lstStyle/>
        <a:p>
          <a:endParaRPr lang="ru-RU" sz="2400"/>
        </a:p>
      </dgm:t>
    </dgm:pt>
    <dgm:pt modelId="{BD5DAC1C-A996-4E58-B936-A99BC35145B1}" type="sibTrans" cxnId="{8AA1238C-327C-446A-A384-DCD08ECF16C5}">
      <dgm:prSet/>
      <dgm:spPr/>
      <dgm:t>
        <a:bodyPr/>
        <a:lstStyle/>
        <a:p>
          <a:endParaRPr lang="ru-RU" sz="2400"/>
        </a:p>
      </dgm:t>
    </dgm:pt>
    <dgm:pt modelId="{B583384B-03B6-4D15-B780-73DB75CF4B4E}">
      <dgm:prSet custT="1"/>
      <dgm:spPr/>
      <dgm:t>
        <a:bodyPr/>
        <a:lstStyle/>
        <a:p>
          <a:pPr rtl="0"/>
          <a:r>
            <a:rPr lang="ru-RU" sz="2400"/>
            <a:t>Сила рождается из способности лидера влиять на ситуацию вокруг него.</a:t>
          </a:r>
        </a:p>
      </dgm:t>
    </dgm:pt>
    <dgm:pt modelId="{86FA4A04-7B28-43A3-ACC9-C2800909039B}" type="parTrans" cxnId="{F8BF359C-7F4B-47DC-86E7-1178DB5B962B}">
      <dgm:prSet/>
      <dgm:spPr/>
      <dgm:t>
        <a:bodyPr/>
        <a:lstStyle/>
        <a:p>
          <a:endParaRPr lang="ru-RU" sz="2400"/>
        </a:p>
      </dgm:t>
    </dgm:pt>
    <dgm:pt modelId="{D986A4CD-5E68-4B26-89BA-3D3B16CE1DE6}" type="sibTrans" cxnId="{F8BF359C-7F4B-47DC-86E7-1178DB5B962B}">
      <dgm:prSet/>
      <dgm:spPr/>
      <dgm:t>
        <a:bodyPr/>
        <a:lstStyle/>
        <a:p>
          <a:endParaRPr lang="ru-RU" sz="2400"/>
        </a:p>
      </dgm:t>
    </dgm:pt>
    <dgm:pt modelId="{48B0ED55-F3CA-46A2-B0F7-830CA6905F78}">
      <dgm:prSet custT="1"/>
      <dgm:spPr/>
      <dgm:t>
        <a:bodyPr/>
        <a:lstStyle/>
        <a:p>
          <a:pPr rtl="0"/>
          <a:r>
            <a:rPr lang="ru-RU" sz="2400"/>
            <a:t>Влияние способно побуждать других по-настоящему захотеть достичь цели.</a:t>
          </a:r>
        </a:p>
      </dgm:t>
    </dgm:pt>
    <dgm:pt modelId="{15D56691-CF64-4746-826F-15FCBCF8025F}" type="parTrans" cxnId="{3BB3A278-5AD9-4AE0-A142-EAD19545EB40}">
      <dgm:prSet/>
      <dgm:spPr/>
      <dgm:t>
        <a:bodyPr/>
        <a:lstStyle/>
        <a:p>
          <a:endParaRPr lang="ru-RU" sz="2400"/>
        </a:p>
      </dgm:t>
    </dgm:pt>
    <dgm:pt modelId="{28DDCD68-1528-435E-AAD2-420996072223}" type="sibTrans" cxnId="{3BB3A278-5AD9-4AE0-A142-EAD19545EB40}">
      <dgm:prSet/>
      <dgm:spPr/>
      <dgm:t>
        <a:bodyPr/>
        <a:lstStyle/>
        <a:p>
          <a:endParaRPr lang="ru-RU" sz="2400"/>
        </a:p>
      </dgm:t>
    </dgm:pt>
    <dgm:pt modelId="{12B67CE4-60D1-47AB-8E41-0E9CBC9C7042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Влияние убеждает людей бороться, даже когда силы на исходе, помогает двигаться вперед, побуждает приносить жертвы во имя более значимой цели, вдохновляет делать невозможное.</a:t>
          </a:r>
        </a:p>
      </dgm:t>
    </dgm:pt>
    <dgm:pt modelId="{0692FDCF-04A7-47F6-889F-54A4A8F05924}" type="parTrans" cxnId="{A1B5410F-523A-434C-AE4E-85CC391DB9BF}">
      <dgm:prSet/>
      <dgm:spPr/>
      <dgm:t>
        <a:bodyPr/>
        <a:lstStyle/>
        <a:p>
          <a:endParaRPr lang="ru-RU" sz="2400"/>
        </a:p>
      </dgm:t>
    </dgm:pt>
    <dgm:pt modelId="{9B2D9DB1-776D-4EB0-BBB9-7794610EE601}" type="sibTrans" cxnId="{A1B5410F-523A-434C-AE4E-85CC391DB9BF}">
      <dgm:prSet/>
      <dgm:spPr/>
      <dgm:t>
        <a:bodyPr/>
        <a:lstStyle/>
        <a:p>
          <a:endParaRPr lang="ru-RU" sz="2400"/>
        </a:p>
      </dgm:t>
    </dgm:pt>
    <dgm:pt modelId="{DB5EB2AB-E6F7-4C7A-AA3C-BD54D0ADD158}" type="pres">
      <dgm:prSet presAssocID="{EA6FC84F-C874-41F0-8F24-1A2BD18BF44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585D34-AF17-406F-8490-781E8850DBA6}" type="pres">
      <dgm:prSet presAssocID="{EC481AE6-96B2-490B-9F89-D3CD793CA01A}" presName="circle1" presStyleLbl="node1" presStyleIdx="0" presStyleCnt="4"/>
      <dgm:spPr/>
    </dgm:pt>
    <dgm:pt modelId="{5552787F-E9FF-4BFE-BD7C-39A7366E34B2}" type="pres">
      <dgm:prSet presAssocID="{EC481AE6-96B2-490B-9F89-D3CD793CA01A}" presName="space" presStyleCnt="0"/>
      <dgm:spPr/>
    </dgm:pt>
    <dgm:pt modelId="{DF863AE3-11A1-455E-9B5D-F94D227AF929}" type="pres">
      <dgm:prSet presAssocID="{EC481AE6-96B2-490B-9F89-D3CD793CA01A}" presName="rect1" presStyleLbl="alignAcc1" presStyleIdx="0" presStyleCnt="4"/>
      <dgm:spPr/>
    </dgm:pt>
    <dgm:pt modelId="{3942A8DF-CD8C-4D24-9B50-E9597E0A6BA3}" type="pres">
      <dgm:prSet presAssocID="{B583384B-03B6-4D15-B780-73DB75CF4B4E}" presName="vertSpace2" presStyleLbl="node1" presStyleIdx="0" presStyleCnt="4"/>
      <dgm:spPr/>
    </dgm:pt>
    <dgm:pt modelId="{12FC7CBA-C268-4098-8BC9-8FF864D9089C}" type="pres">
      <dgm:prSet presAssocID="{B583384B-03B6-4D15-B780-73DB75CF4B4E}" presName="circle2" presStyleLbl="node1" presStyleIdx="1" presStyleCnt="4"/>
      <dgm:spPr/>
    </dgm:pt>
    <dgm:pt modelId="{D933B7C0-13DB-4C72-BE89-DD6651823006}" type="pres">
      <dgm:prSet presAssocID="{B583384B-03B6-4D15-B780-73DB75CF4B4E}" presName="rect2" presStyleLbl="alignAcc1" presStyleIdx="1" presStyleCnt="4"/>
      <dgm:spPr/>
    </dgm:pt>
    <dgm:pt modelId="{35A25E5E-B334-493B-B795-38074501E487}" type="pres">
      <dgm:prSet presAssocID="{48B0ED55-F3CA-46A2-B0F7-830CA6905F78}" presName="vertSpace3" presStyleLbl="node1" presStyleIdx="1" presStyleCnt="4"/>
      <dgm:spPr/>
    </dgm:pt>
    <dgm:pt modelId="{BE8D1A54-63B2-40EC-90CD-8A4185FC39E1}" type="pres">
      <dgm:prSet presAssocID="{48B0ED55-F3CA-46A2-B0F7-830CA6905F78}" presName="circle3" presStyleLbl="node1" presStyleIdx="2" presStyleCnt="4"/>
      <dgm:spPr/>
    </dgm:pt>
    <dgm:pt modelId="{6E6DA51A-D84C-41F7-9CBB-2DB64805758A}" type="pres">
      <dgm:prSet presAssocID="{48B0ED55-F3CA-46A2-B0F7-830CA6905F78}" presName="rect3" presStyleLbl="alignAcc1" presStyleIdx="2" presStyleCnt="4"/>
      <dgm:spPr/>
    </dgm:pt>
    <dgm:pt modelId="{C707AF62-F733-4D52-95A3-40CD4CD19383}" type="pres">
      <dgm:prSet presAssocID="{12B67CE4-60D1-47AB-8E41-0E9CBC9C7042}" presName="vertSpace4" presStyleLbl="node1" presStyleIdx="2" presStyleCnt="4"/>
      <dgm:spPr/>
    </dgm:pt>
    <dgm:pt modelId="{0684F637-817B-41C9-92FA-C26D3AF0F682}" type="pres">
      <dgm:prSet presAssocID="{12B67CE4-60D1-47AB-8E41-0E9CBC9C7042}" presName="circle4" presStyleLbl="node1" presStyleIdx="3" presStyleCnt="4"/>
      <dgm:spPr/>
    </dgm:pt>
    <dgm:pt modelId="{64C0D769-C1D8-4B54-951B-3F421FE88F8B}" type="pres">
      <dgm:prSet presAssocID="{12B67CE4-60D1-47AB-8E41-0E9CBC9C7042}" presName="rect4" presStyleLbl="alignAcc1" presStyleIdx="3" presStyleCnt="4"/>
      <dgm:spPr/>
    </dgm:pt>
    <dgm:pt modelId="{58F974E1-BAAF-4D94-A1BC-F42DF7CC5851}" type="pres">
      <dgm:prSet presAssocID="{EC481AE6-96B2-490B-9F89-D3CD793CA01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F3928AE5-2942-4489-9F7B-2CFDD0F3A9EE}" type="pres">
      <dgm:prSet presAssocID="{B583384B-03B6-4D15-B780-73DB75CF4B4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6F871F9-3B61-40C8-B28F-0F7451982E94}" type="pres">
      <dgm:prSet presAssocID="{48B0ED55-F3CA-46A2-B0F7-830CA6905F7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F1A8CB7-DFEF-4890-B00D-E322E7C9FD34}" type="pres">
      <dgm:prSet presAssocID="{12B67CE4-60D1-47AB-8E41-0E9CBC9C7042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A1B5410F-523A-434C-AE4E-85CC391DB9BF}" srcId="{EA6FC84F-C874-41F0-8F24-1A2BD18BF444}" destId="{12B67CE4-60D1-47AB-8E41-0E9CBC9C7042}" srcOrd="3" destOrd="0" parTransId="{0692FDCF-04A7-47F6-889F-54A4A8F05924}" sibTransId="{9B2D9DB1-776D-4EB0-BBB9-7794610EE601}"/>
    <dgm:cxn modelId="{84AA7C18-C83B-49EB-981D-32F8F8ABF824}" type="presOf" srcId="{48B0ED55-F3CA-46A2-B0F7-830CA6905F78}" destId="{A6F871F9-3B61-40C8-B28F-0F7451982E94}" srcOrd="1" destOrd="0" presId="urn:microsoft.com/office/officeart/2005/8/layout/target3"/>
    <dgm:cxn modelId="{C82BE05F-BD7A-426F-A268-5BCD1BAFEB95}" type="presOf" srcId="{12B67CE4-60D1-47AB-8E41-0E9CBC9C7042}" destId="{64C0D769-C1D8-4B54-951B-3F421FE88F8B}" srcOrd="0" destOrd="0" presId="urn:microsoft.com/office/officeart/2005/8/layout/target3"/>
    <dgm:cxn modelId="{AA092750-1EC6-41F5-B074-EBE3E39095CE}" type="presOf" srcId="{B583384B-03B6-4D15-B780-73DB75CF4B4E}" destId="{D933B7C0-13DB-4C72-BE89-DD6651823006}" srcOrd="0" destOrd="0" presId="urn:microsoft.com/office/officeart/2005/8/layout/target3"/>
    <dgm:cxn modelId="{CE48DC73-FF46-4567-8096-2D2D21BFEC30}" type="presOf" srcId="{EC481AE6-96B2-490B-9F89-D3CD793CA01A}" destId="{DF863AE3-11A1-455E-9B5D-F94D227AF929}" srcOrd="0" destOrd="0" presId="urn:microsoft.com/office/officeart/2005/8/layout/target3"/>
    <dgm:cxn modelId="{3BB3A278-5AD9-4AE0-A142-EAD19545EB40}" srcId="{EA6FC84F-C874-41F0-8F24-1A2BD18BF444}" destId="{48B0ED55-F3CA-46A2-B0F7-830CA6905F78}" srcOrd="2" destOrd="0" parTransId="{15D56691-CF64-4746-826F-15FCBCF8025F}" sibTransId="{28DDCD68-1528-435E-AAD2-420996072223}"/>
    <dgm:cxn modelId="{8AA1238C-327C-446A-A384-DCD08ECF16C5}" srcId="{EA6FC84F-C874-41F0-8F24-1A2BD18BF444}" destId="{EC481AE6-96B2-490B-9F89-D3CD793CA01A}" srcOrd="0" destOrd="0" parTransId="{65A16755-5B99-451F-827A-31C399602496}" sibTransId="{BD5DAC1C-A996-4E58-B936-A99BC35145B1}"/>
    <dgm:cxn modelId="{F8BF359C-7F4B-47DC-86E7-1178DB5B962B}" srcId="{EA6FC84F-C874-41F0-8F24-1A2BD18BF444}" destId="{B583384B-03B6-4D15-B780-73DB75CF4B4E}" srcOrd="1" destOrd="0" parTransId="{86FA4A04-7B28-43A3-ACC9-C2800909039B}" sibTransId="{D986A4CD-5E68-4B26-89BA-3D3B16CE1DE6}"/>
    <dgm:cxn modelId="{1D9D41AB-E06F-4C1C-8EB6-0021A93F1C1E}" type="presOf" srcId="{B583384B-03B6-4D15-B780-73DB75CF4B4E}" destId="{F3928AE5-2942-4489-9F7B-2CFDD0F3A9EE}" srcOrd="1" destOrd="0" presId="urn:microsoft.com/office/officeart/2005/8/layout/target3"/>
    <dgm:cxn modelId="{F28E35C7-2C88-442B-9742-381E139A2ECB}" type="presOf" srcId="{48B0ED55-F3CA-46A2-B0F7-830CA6905F78}" destId="{6E6DA51A-D84C-41F7-9CBB-2DB64805758A}" srcOrd="0" destOrd="0" presId="urn:microsoft.com/office/officeart/2005/8/layout/target3"/>
    <dgm:cxn modelId="{542296E0-81F7-455A-A5FE-436B36143A31}" type="presOf" srcId="{EC481AE6-96B2-490B-9F89-D3CD793CA01A}" destId="{58F974E1-BAAF-4D94-A1BC-F42DF7CC5851}" srcOrd="1" destOrd="0" presId="urn:microsoft.com/office/officeart/2005/8/layout/target3"/>
    <dgm:cxn modelId="{A9FD46F6-AA4A-4BEE-B19F-51FD0E5B6360}" type="presOf" srcId="{EA6FC84F-C874-41F0-8F24-1A2BD18BF444}" destId="{DB5EB2AB-E6F7-4C7A-AA3C-BD54D0ADD158}" srcOrd="0" destOrd="0" presId="urn:microsoft.com/office/officeart/2005/8/layout/target3"/>
    <dgm:cxn modelId="{9C0ADFFB-EDC7-4A7F-A942-6005EE744559}" type="presOf" srcId="{12B67CE4-60D1-47AB-8E41-0E9CBC9C7042}" destId="{1F1A8CB7-DFEF-4890-B00D-E322E7C9FD34}" srcOrd="1" destOrd="0" presId="urn:microsoft.com/office/officeart/2005/8/layout/target3"/>
    <dgm:cxn modelId="{DBAAD162-CF09-4867-A889-D85736BF5325}" type="presParOf" srcId="{DB5EB2AB-E6F7-4C7A-AA3C-BD54D0ADD158}" destId="{E5585D34-AF17-406F-8490-781E8850DBA6}" srcOrd="0" destOrd="0" presId="urn:microsoft.com/office/officeart/2005/8/layout/target3"/>
    <dgm:cxn modelId="{FACF057B-1596-46ED-AF3F-CF26CDCDD51E}" type="presParOf" srcId="{DB5EB2AB-E6F7-4C7A-AA3C-BD54D0ADD158}" destId="{5552787F-E9FF-4BFE-BD7C-39A7366E34B2}" srcOrd="1" destOrd="0" presId="urn:microsoft.com/office/officeart/2005/8/layout/target3"/>
    <dgm:cxn modelId="{34C3687B-C594-41D0-8B7F-29FFE872062E}" type="presParOf" srcId="{DB5EB2AB-E6F7-4C7A-AA3C-BD54D0ADD158}" destId="{DF863AE3-11A1-455E-9B5D-F94D227AF929}" srcOrd="2" destOrd="0" presId="urn:microsoft.com/office/officeart/2005/8/layout/target3"/>
    <dgm:cxn modelId="{4A8EDB3D-F28D-4ABD-A4E4-5A2B06D175B4}" type="presParOf" srcId="{DB5EB2AB-E6F7-4C7A-AA3C-BD54D0ADD158}" destId="{3942A8DF-CD8C-4D24-9B50-E9597E0A6BA3}" srcOrd="3" destOrd="0" presId="urn:microsoft.com/office/officeart/2005/8/layout/target3"/>
    <dgm:cxn modelId="{2B9EA131-746B-4561-BBD4-522BF9559250}" type="presParOf" srcId="{DB5EB2AB-E6F7-4C7A-AA3C-BD54D0ADD158}" destId="{12FC7CBA-C268-4098-8BC9-8FF864D9089C}" srcOrd="4" destOrd="0" presId="urn:microsoft.com/office/officeart/2005/8/layout/target3"/>
    <dgm:cxn modelId="{21EF792D-1D49-4196-8BC3-104FDD2806CC}" type="presParOf" srcId="{DB5EB2AB-E6F7-4C7A-AA3C-BD54D0ADD158}" destId="{D933B7C0-13DB-4C72-BE89-DD6651823006}" srcOrd="5" destOrd="0" presId="urn:microsoft.com/office/officeart/2005/8/layout/target3"/>
    <dgm:cxn modelId="{8B65622A-CCD6-46B1-80D0-3CE1022EC3A6}" type="presParOf" srcId="{DB5EB2AB-E6F7-4C7A-AA3C-BD54D0ADD158}" destId="{35A25E5E-B334-493B-B795-38074501E487}" srcOrd="6" destOrd="0" presId="urn:microsoft.com/office/officeart/2005/8/layout/target3"/>
    <dgm:cxn modelId="{4C581BEC-1905-4FC5-A05A-794DCF379B35}" type="presParOf" srcId="{DB5EB2AB-E6F7-4C7A-AA3C-BD54D0ADD158}" destId="{BE8D1A54-63B2-40EC-90CD-8A4185FC39E1}" srcOrd="7" destOrd="0" presId="urn:microsoft.com/office/officeart/2005/8/layout/target3"/>
    <dgm:cxn modelId="{710C83FF-C2BE-4C97-8DED-A3F331E5D237}" type="presParOf" srcId="{DB5EB2AB-E6F7-4C7A-AA3C-BD54D0ADD158}" destId="{6E6DA51A-D84C-41F7-9CBB-2DB64805758A}" srcOrd="8" destOrd="0" presId="urn:microsoft.com/office/officeart/2005/8/layout/target3"/>
    <dgm:cxn modelId="{709306F8-F18A-4A3D-8807-00D0A5858077}" type="presParOf" srcId="{DB5EB2AB-E6F7-4C7A-AA3C-BD54D0ADD158}" destId="{C707AF62-F733-4D52-95A3-40CD4CD19383}" srcOrd="9" destOrd="0" presId="urn:microsoft.com/office/officeart/2005/8/layout/target3"/>
    <dgm:cxn modelId="{018F8FFF-19D5-41C1-B31A-EDD97001177E}" type="presParOf" srcId="{DB5EB2AB-E6F7-4C7A-AA3C-BD54D0ADD158}" destId="{0684F637-817B-41C9-92FA-C26D3AF0F682}" srcOrd="10" destOrd="0" presId="urn:microsoft.com/office/officeart/2005/8/layout/target3"/>
    <dgm:cxn modelId="{F8CB0DC5-E329-4AE4-80EF-DB5C3BE83299}" type="presParOf" srcId="{DB5EB2AB-E6F7-4C7A-AA3C-BD54D0ADD158}" destId="{64C0D769-C1D8-4B54-951B-3F421FE88F8B}" srcOrd="11" destOrd="0" presId="urn:microsoft.com/office/officeart/2005/8/layout/target3"/>
    <dgm:cxn modelId="{BF0CA1FF-D3B9-4D74-9A5F-04CD6E44D8BC}" type="presParOf" srcId="{DB5EB2AB-E6F7-4C7A-AA3C-BD54D0ADD158}" destId="{58F974E1-BAAF-4D94-A1BC-F42DF7CC5851}" srcOrd="12" destOrd="0" presId="urn:microsoft.com/office/officeart/2005/8/layout/target3"/>
    <dgm:cxn modelId="{D8B310B8-0153-4B5A-A6A8-106F73B9DA3C}" type="presParOf" srcId="{DB5EB2AB-E6F7-4C7A-AA3C-BD54D0ADD158}" destId="{F3928AE5-2942-4489-9F7B-2CFDD0F3A9EE}" srcOrd="13" destOrd="0" presId="urn:microsoft.com/office/officeart/2005/8/layout/target3"/>
    <dgm:cxn modelId="{D067CFDB-4993-4510-B5CE-D6C06D5FA63A}" type="presParOf" srcId="{DB5EB2AB-E6F7-4C7A-AA3C-BD54D0ADD158}" destId="{A6F871F9-3B61-40C8-B28F-0F7451982E94}" srcOrd="14" destOrd="0" presId="urn:microsoft.com/office/officeart/2005/8/layout/target3"/>
    <dgm:cxn modelId="{AF83EDEA-7512-4D77-84BB-85F8DB9378A3}" type="presParOf" srcId="{DB5EB2AB-E6F7-4C7A-AA3C-BD54D0ADD158}" destId="{1F1A8CB7-DFEF-4890-B00D-E322E7C9FD3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E9045-6C19-429E-B402-C5C5ECDF06F8}">
      <dsp:nvSpPr>
        <dsp:cNvPr id="0" name=""/>
        <dsp:cNvSpPr/>
      </dsp:nvSpPr>
      <dsp:spPr>
        <a:xfrm>
          <a:off x="0" y="67805"/>
          <a:ext cx="8901113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Умение вести вперед — это</a:t>
          </a:r>
        </a:p>
      </dsp:txBody>
      <dsp:txXfrm>
        <a:off x="42151" y="109956"/>
        <a:ext cx="8816811" cy="779158"/>
      </dsp:txXfrm>
    </dsp:sp>
    <dsp:sp modelId="{B1EC3492-22DF-4C27-A547-7E51C58CEB12}">
      <dsp:nvSpPr>
        <dsp:cNvPr id="0" name=""/>
        <dsp:cNvSpPr/>
      </dsp:nvSpPr>
      <dsp:spPr>
        <a:xfrm>
          <a:off x="0" y="931265"/>
          <a:ext cx="8901113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способность вдохновлять людей на развитие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стремление дать людям возможность двигаться вперед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желание помогать людям стать лучше, чем сейчас!</a:t>
          </a:r>
        </a:p>
      </dsp:txBody>
      <dsp:txXfrm>
        <a:off x="0" y="931265"/>
        <a:ext cx="8901113" cy="186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4EF2-FA8E-42F2-99D6-5309FA52B8EC}">
      <dsp:nvSpPr>
        <dsp:cNvPr id="0" name=""/>
        <dsp:cNvSpPr/>
      </dsp:nvSpPr>
      <dsp:spPr>
        <a:xfrm rot="5400000">
          <a:off x="-165028" y="166181"/>
          <a:ext cx="1100186" cy="7701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1.</a:t>
          </a:r>
        </a:p>
      </dsp:txBody>
      <dsp:txXfrm rot="-5400000">
        <a:off x="0" y="386218"/>
        <a:ext cx="770130" cy="330056"/>
      </dsp:txXfrm>
    </dsp:sp>
    <dsp:sp modelId="{FD82E6CF-8A0F-443A-9CC5-2E34372547D3}">
      <dsp:nvSpPr>
        <dsp:cNvPr id="0" name=""/>
        <dsp:cNvSpPr/>
      </dsp:nvSpPr>
      <dsp:spPr>
        <a:xfrm rot="5400000">
          <a:off x="5506284" y="-4735000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Последователи идут за ним добровольно.</a:t>
          </a:r>
        </a:p>
      </dsp:txBody>
      <dsp:txXfrm rot="-5400000">
        <a:off x="770131" y="36062"/>
        <a:ext cx="10152520" cy="645303"/>
      </dsp:txXfrm>
    </dsp:sp>
    <dsp:sp modelId="{3F9D9024-BFD2-47AF-8F5B-0539D937DFC9}">
      <dsp:nvSpPr>
        <dsp:cNvPr id="0" name=""/>
        <dsp:cNvSpPr/>
      </dsp:nvSpPr>
      <dsp:spPr>
        <a:xfrm rot="5400000">
          <a:off x="-165028" y="1149319"/>
          <a:ext cx="1100186" cy="7701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2.</a:t>
          </a:r>
        </a:p>
      </dsp:txBody>
      <dsp:txXfrm rot="-5400000">
        <a:off x="0" y="1369356"/>
        <a:ext cx="770130" cy="330056"/>
      </dsp:txXfrm>
    </dsp:sp>
    <dsp:sp modelId="{2B645916-1256-4506-9CE8-F9ADDD60E3A6}">
      <dsp:nvSpPr>
        <dsp:cNvPr id="0" name=""/>
        <dsp:cNvSpPr/>
      </dsp:nvSpPr>
      <dsp:spPr>
        <a:xfrm rot="5400000">
          <a:off x="5506284" y="-3751862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Задача такого лидера – воспитывать новых лидеров, а не новых последователей.</a:t>
          </a:r>
        </a:p>
      </dsp:txBody>
      <dsp:txXfrm rot="-5400000">
        <a:off x="770131" y="1019200"/>
        <a:ext cx="10152520" cy="645303"/>
      </dsp:txXfrm>
    </dsp:sp>
    <dsp:sp modelId="{432E3FAF-5C2C-4846-82F2-A626D9D6450F}">
      <dsp:nvSpPr>
        <dsp:cNvPr id="0" name=""/>
        <dsp:cNvSpPr/>
      </dsp:nvSpPr>
      <dsp:spPr>
        <a:xfrm rot="5400000">
          <a:off x="-165028" y="2132457"/>
          <a:ext cx="1100186" cy="7701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3.</a:t>
          </a:r>
        </a:p>
      </dsp:txBody>
      <dsp:txXfrm rot="-5400000">
        <a:off x="0" y="2352494"/>
        <a:ext cx="770130" cy="330056"/>
      </dsp:txXfrm>
    </dsp:sp>
    <dsp:sp modelId="{5B5328CD-D1BA-4804-B2D4-5347D56A88AF}">
      <dsp:nvSpPr>
        <dsp:cNvPr id="0" name=""/>
        <dsp:cNvSpPr/>
      </dsp:nvSpPr>
      <dsp:spPr>
        <a:xfrm rot="5400000">
          <a:off x="5506284" y="-2768724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Помогает людям переходить от состояния, в котором они находятся сейчас, к тому, где они ещё не были (или куда хотели попасть).</a:t>
          </a:r>
        </a:p>
      </dsp:txBody>
      <dsp:txXfrm rot="-5400000">
        <a:off x="770131" y="2002338"/>
        <a:ext cx="10152520" cy="645303"/>
      </dsp:txXfrm>
    </dsp:sp>
    <dsp:sp modelId="{47C115F4-BAFC-4828-8CCE-ACF3551BFD7C}">
      <dsp:nvSpPr>
        <dsp:cNvPr id="0" name=""/>
        <dsp:cNvSpPr/>
      </dsp:nvSpPr>
      <dsp:spPr>
        <a:xfrm rot="5400000">
          <a:off x="-165028" y="3115594"/>
          <a:ext cx="1100186" cy="7701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4.</a:t>
          </a:r>
        </a:p>
      </dsp:txBody>
      <dsp:txXfrm rot="-5400000">
        <a:off x="0" y="3335631"/>
        <a:ext cx="770130" cy="330056"/>
      </dsp:txXfrm>
    </dsp:sp>
    <dsp:sp modelId="{9E7F0C58-D992-4334-B163-FCDC39EBC101}">
      <dsp:nvSpPr>
        <dsp:cNvPr id="0" name=""/>
        <dsp:cNvSpPr/>
      </dsp:nvSpPr>
      <dsp:spPr>
        <a:xfrm rot="5400000">
          <a:off x="5506284" y="-1785587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/>
            <a:t>Достигает поставленных целей, добивается очевидных результатов и делает это в четком соответствии с установленными стандартами.</a:t>
          </a:r>
        </a:p>
      </dsp:txBody>
      <dsp:txXfrm rot="-5400000">
        <a:off x="770131" y="2985475"/>
        <a:ext cx="10152520" cy="645303"/>
      </dsp:txXfrm>
    </dsp:sp>
    <dsp:sp modelId="{C733E831-3D62-49D2-9074-74B395E7A18E}">
      <dsp:nvSpPr>
        <dsp:cNvPr id="0" name=""/>
        <dsp:cNvSpPr/>
      </dsp:nvSpPr>
      <dsp:spPr>
        <a:xfrm rot="5400000">
          <a:off x="-165028" y="4098732"/>
          <a:ext cx="1100186" cy="7701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5.</a:t>
          </a:r>
        </a:p>
      </dsp:txBody>
      <dsp:txXfrm rot="-5400000">
        <a:off x="0" y="4318769"/>
        <a:ext cx="770130" cy="330056"/>
      </dsp:txXfrm>
    </dsp:sp>
    <dsp:sp modelId="{A92D9A57-786E-41FF-9BE1-EE6D13EC4DD1}">
      <dsp:nvSpPr>
        <dsp:cNvPr id="0" name=""/>
        <dsp:cNvSpPr/>
      </dsp:nvSpPr>
      <dsp:spPr>
        <a:xfrm rot="5400000">
          <a:off x="5506284" y="-802449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/>
            <a:t>Стремится оставить наследие, которое переживает его во времени и в будущем продолжает развиваться самостоятельно.</a:t>
          </a:r>
        </a:p>
      </dsp:txBody>
      <dsp:txXfrm rot="-5400000">
        <a:off x="770131" y="3968613"/>
        <a:ext cx="10152520" cy="6453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662C-CCA1-48CB-9992-C9CCD546CFD1}">
      <dsp:nvSpPr>
        <dsp:cNvPr id="0" name=""/>
        <dsp:cNvSpPr/>
      </dsp:nvSpPr>
      <dsp:spPr>
        <a:xfrm>
          <a:off x="8453" y="0"/>
          <a:ext cx="6001940" cy="214811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Определить, какие из множества текущих задач стоит решать в первую очередь, и правильно расставить </a:t>
          </a:r>
        </a:p>
      </dsp:txBody>
      <dsp:txXfrm>
        <a:off x="8453" y="0"/>
        <a:ext cx="5464912" cy="2148114"/>
      </dsp:txXfrm>
    </dsp:sp>
    <dsp:sp modelId="{6F9E400A-98AC-4676-91D9-E55FB53CAB85}">
      <dsp:nvSpPr>
        <dsp:cNvPr id="0" name=""/>
        <dsp:cNvSpPr/>
      </dsp:nvSpPr>
      <dsp:spPr>
        <a:xfrm>
          <a:off x="4810005" y="0"/>
          <a:ext cx="6001940" cy="2148114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Одним из требований к лидерам является умение отделять важные и срочные вопросы от тех, что могут подождать.</a:t>
          </a:r>
        </a:p>
      </dsp:txBody>
      <dsp:txXfrm>
        <a:off x="5884062" y="0"/>
        <a:ext cx="3853826" cy="21481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60ED8-1CB6-485B-A2DA-5CCC3F9F7098}">
      <dsp:nvSpPr>
        <dsp:cNvPr id="0" name=""/>
        <dsp:cNvSpPr/>
      </dsp:nvSpPr>
      <dsp:spPr>
        <a:xfrm rot="5400000">
          <a:off x="4844075" y="-2139610"/>
          <a:ext cx="1302599" cy="5912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Недостаточная </a:t>
          </a:r>
          <a:r>
            <a:rPr lang="ru-RU" sz="2400" kern="1200" dirty="0" err="1"/>
            <a:t>амбициозность</a:t>
          </a:r>
          <a:r>
            <a:rPr lang="ru-RU" sz="2400" kern="1200" dirty="0"/>
            <a:t>! У лидеров обязательно должен быть драйв, который ведет к большим успехам.</a:t>
          </a:r>
        </a:p>
      </dsp:txBody>
      <dsp:txXfrm rot="-5400000">
        <a:off x="2539173" y="228880"/>
        <a:ext cx="5848815" cy="1175423"/>
      </dsp:txXfrm>
    </dsp:sp>
    <dsp:sp modelId="{9C3E6196-2B81-472D-B335-6ABD82B3A840}">
      <dsp:nvSpPr>
        <dsp:cNvPr id="0" name=""/>
        <dsp:cNvSpPr/>
      </dsp:nvSpPr>
      <dsp:spPr>
        <a:xfrm>
          <a:off x="1322" y="2467"/>
          <a:ext cx="2537851" cy="1628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Первая причина</a:t>
          </a:r>
        </a:p>
      </dsp:txBody>
      <dsp:txXfrm>
        <a:off x="80807" y="81952"/>
        <a:ext cx="2378881" cy="1469279"/>
      </dsp:txXfrm>
    </dsp:sp>
    <dsp:sp modelId="{1E599172-BFE8-4451-A187-5669DA6EED13}">
      <dsp:nvSpPr>
        <dsp:cNvPr id="0" name=""/>
        <dsp:cNvSpPr/>
      </dsp:nvSpPr>
      <dsp:spPr>
        <a:xfrm rot="5400000">
          <a:off x="4844075" y="-429948"/>
          <a:ext cx="1302599" cy="59124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Самодовольство лидеров. Они довольствуются малым и поэтому, едва достигнув какого-то результата, тут же останавливаются, полагая, что этого достаточно.</a:t>
          </a:r>
        </a:p>
      </dsp:txBody>
      <dsp:txXfrm rot="-5400000">
        <a:off x="2539173" y="1938542"/>
        <a:ext cx="5848815" cy="1175423"/>
      </dsp:txXfrm>
    </dsp:sp>
    <dsp:sp modelId="{3285AF51-F875-4E73-9D40-9DB440BD04E1}">
      <dsp:nvSpPr>
        <dsp:cNvPr id="0" name=""/>
        <dsp:cNvSpPr/>
      </dsp:nvSpPr>
      <dsp:spPr>
        <a:xfrm>
          <a:off x="1322" y="1712128"/>
          <a:ext cx="2537851" cy="1628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Вторая причина</a:t>
          </a:r>
        </a:p>
      </dsp:txBody>
      <dsp:txXfrm>
        <a:off x="80807" y="1791613"/>
        <a:ext cx="2378881" cy="1469279"/>
      </dsp:txXfrm>
    </dsp:sp>
    <dsp:sp modelId="{91C57C2B-5743-4DAA-9C5E-E0160A5A24E5}">
      <dsp:nvSpPr>
        <dsp:cNvPr id="0" name=""/>
        <dsp:cNvSpPr/>
      </dsp:nvSpPr>
      <dsp:spPr>
        <a:xfrm rot="5400000">
          <a:off x="4844075" y="1279713"/>
          <a:ext cx="1302599" cy="591240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 лидеров просто отсутствует стимул для того, чтобы побеждать.</a:t>
          </a:r>
        </a:p>
      </dsp:txBody>
      <dsp:txXfrm rot="-5400000">
        <a:off x="2539173" y="3648203"/>
        <a:ext cx="5848815" cy="1175423"/>
      </dsp:txXfrm>
    </dsp:sp>
    <dsp:sp modelId="{35B3715D-3B4D-45E4-9637-8C80D599223D}">
      <dsp:nvSpPr>
        <dsp:cNvPr id="0" name=""/>
        <dsp:cNvSpPr/>
      </dsp:nvSpPr>
      <dsp:spPr>
        <a:xfrm>
          <a:off x="1322" y="3421790"/>
          <a:ext cx="2537851" cy="1628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Третья причина</a:t>
          </a:r>
        </a:p>
      </dsp:txBody>
      <dsp:txXfrm>
        <a:off x="80807" y="3501275"/>
        <a:ext cx="2378881" cy="14692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1B9F-1FAD-4E9E-9CF2-D820E743FB1A}">
      <dsp:nvSpPr>
        <dsp:cNvPr id="0" name=""/>
        <dsp:cNvSpPr/>
      </dsp:nvSpPr>
      <dsp:spPr>
        <a:xfrm>
          <a:off x="1933" y="206828"/>
          <a:ext cx="4658072" cy="22170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Большинство сотрудников действительно хотят знать и понимать, что происходит в их компании. </a:t>
          </a:r>
        </a:p>
      </dsp:txBody>
      <dsp:txXfrm>
        <a:off x="1110461" y="206828"/>
        <a:ext cx="2441016" cy="2217056"/>
      </dsp:txXfrm>
    </dsp:sp>
    <dsp:sp modelId="{E1AE84CB-7871-45E1-AD13-02F0FFB11609}">
      <dsp:nvSpPr>
        <dsp:cNvPr id="0" name=""/>
        <dsp:cNvSpPr/>
      </dsp:nvSpPr>
      <dsp:spPr>
        <a:xfrm>
          <a:off x="4194198" y="206828"/>
          <a:ext cx="7106867" cy="2217056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Надо уметь четко и доходчиво объяснять цели и стратегии, чтобы заручиться поддержкой от людей, которым предстоит воплощать выбранный курс в жизнь. Четко сообщить о последствиях каждого принятого решения.</a:t>
          </a:r>
        </a:p>
      </dsp:txBody>
      <dsp:txXfrm>
        <a:off x="5302726" y="206828"/>
        <a:ext cx="4889811" cy="22170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A7894-D5CE-4796-BF2B-08B950B46B19}">
      <dsp:nvSpPr>
        <dsp:cNvPr id="0" name=""/>
        <dsp:cNvSpPr/>
      </dsp:nvSpPr>
      <dsp:spPr>
        <a:xfrm>
          <a:off x="194025" y="1077963"/>
          <a:ext cx="2862805" cy="94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деловом мире очень важна поддержка от коллег!</a:t>
          </a:r>
        </a:p>
      </dsp:txBody>
      <dsp:txXfrm>
        <a:off x="194025" y="1077963"/>
        <a:ext cx="2862805" cy="943424"/>
      </dsp:txXfrm>
    </dsp:sp>
    <dsp:sp modelId="{18B79FA8-C377-4F53-902C-2A8430AF7E03}">
      <dsp:nvSpPr>
        <dsp:cNvPr id="0" name=""/>
        <dsp:cNvSpPr/>
      </dsp:nvSpPr>
      <dsp:spPr>
        <a:xfrm>
          <a:off x="190772" y="791032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7398-4F7E-44FD-83E2-2B42F7F33AFF}">
      <dsp:nvSpPr>
        <dsp:cNvPr id="0" name=""/>
        <dsp:cNvSpPr/>
      </dsp:nvSpPr>
      <dsp:spPr>
        <a:xfrm>
          <a:off x="350178" y="472219"/>
          <a:ext cx="227723" cy="227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C6F96-0B82-47CE-8794-D25B4A3DEBF6}">
      <dsp:nvSpPr>
        <dsp:cNvPr id="0" name=""/>
        <dsp:cNvSpPr/>
      </dsp:nvSpPr>
      <dsp:spPr>
        <a:xfrm>
          <a:off x="732753" y="535982"/>
          <a:ext cx="357850" cy="3578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D2FC9-2FB8-4560-A405-B2479D77F95A}">
      <dsp:nvSpPr>
        <dsp:cNvPr id="0" name=""/>
        <dsp:cNvSpPr/>
      </dsp:nvSpPr>
      <dsp:spPr>
        <a:xfrm>
          <a:off x="1051565" y="185288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F751D-3104-479E-B2FA-EBEABFC141A7}">
      <dsp:nvSpPr>
        <dsp:cNvPr id="0" name=""/>
        <dsp:cNvSpPr/>
      </dsp:nvSpPr>
      <dsp:spPr>
        <a:xfrm>
          <a:off x="1466022" y="57763"/>
          <a:ext cx="227723" cy="2277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C073F-81FD-47BB-AC75-C844805DA76F}">
      <dsp:nvSpPr>
        <dsp:cNvPr id="0" name=""/>
        <dsp:cNvSpPr/>
      </dsp:nvSpPr>
      <dsp:spPr>
        <a:xfrm>
          <a:off x="1976121" y="280932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EF291-FAB0-44B7-A88E-8A358EE08252}">
      <dsp:nvSpPr>
        <dsp:cNvPr id="0" name=""/>
        <dsp:cNvSpPr/>
      </dsp:nvSpPr>
      <dsp:spPr>
        <a:xfrm>
          <a:off x="2294934" y="440338"/>
          <a:ext cx="357850" cy="357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4F4A8-918F-49F1-AAC7-350E2C61F52E}">
      <dsp:nvSpPr>
        <dsp:cNvPr id="0" name=""/>
        <dsp:cNvSpPr/>
      </dsp:nvSpPr>
      <dsp:spPr>
        <a:xfrm>
          <a:off x="2741271" y="791032"/>
          <a:ext cx="227723" cy="2277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861B7-11A9-427F-A4D0-6E3BEF8CED9C}">
      <dsp:nvSpPr>
        <dsp:cNvPr id="0" name=""/>
        <dsp:cNvSpPr/>
      </dsp:nvSpPr>
      <dsp:spPr>
        <a:xfrm>
          <a:off x="2932559" y="1141725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E753E-4C88-492A-A82B-811451FEBB4E}">
      <dsp:nvSpPr>
        <dsp:cNvPr id="0" name=""/>
        <dsp:cNvSpPr/>
      </dsp:nvSpPr>
      <dsp:spPr>
        <a:xfrm>
          <a:off x="1274734" y="472219"/>
          <a:ext cx="585573" cy="5855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0C61B-008B-4A69-BF19-4FCEA7AA1AE2}">
      <dsp:nvSpPr>
        <dsp:cNvPr id="0" name=""/>
        <dsp:cNvSpPr/>
      </dsp:nvSpPr>
      <dsp:spPr>
        <a:xfrm>
          <a:off x="31366" y="1683706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02B3D-16EE-4F1B-B62A-6C965FF57968}">
      <dsp:nvSpPr>
        <dsp:cNvPr id="0" name=""/>
        <dsp:cNvSpPr/>
      </dsp:nvSpPr>
      <dsp:spPr>
        <a:xfrm>
          <a:off x="222653" y="1970638"/>
          <a:ext cx="357850" cy="357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B799E-9889-470B-A56A-0C010A50B308}">
      <dsp:nvSpPr>
        <dsp:cNvPr id="0" name=""/>
        <dsp:cNvSpPr/>
      </dsp:nvSpPr>
      <dsp:spPr>
        <a:xfrm>
          <a:off x="700872" y="2225687"/>
          <a:ext cx="520510" cy="5205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5B29E-7029-40DB-A0BA-79BE0E57869C}">
      <dsp:nvSpPr>
        <dsp:cNvPr id="0" name=""/>
        <dsp:cNvSpPr/>
      </dsp:nvSpPr>
      <dsp:spPr>
        <a:xfrm>
          <a:off x="1370378" y="2640144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7530-F834-4AA4-BC38-D50B6D5B22FC}">
      <dsp:nvSpPr>
        <dsp:cNvPr id="0" name=""/>
        <dsp:cNvSpPr/>
      </dsp:nvSpPr>
      <dsp:spPr>
        <a:xfrm>
          <a:off x="1497903" y="2225687"/>
          <a:ext cx="357850" cy="3578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68E1-5572-4094-934D-61180B721F12}">
      <dsp:nvSpPr>
        <dsp:cNvPr id="0" name=""/>
        <dsp:cNvSpPr/>
      </dsp:nvSpPr>
      <dsp:spPr>
        <a:xfrm>
          <a:off x="1816715" y="2672025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78F6-2E55-4AF0-A185-77FD3CB508DF}">
      <dsp:nvSpPr>
        <dsp:cNvPr id="0" name=""/>
        <dsp:cNvSpPr/>
      </dsp:nvSpPr>
      <dsp:spPr>
        <a:xfrm>
          <a:off x="2103646" y="2161925"/>
          <a:ext cx="520510" cy="5205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4208-ABE7-4513-AB0A-B99654C4FB85}">
      <dsp:nvSpPr>
        <dsp:cNvPr id="0" name=""/>
        <dsp:cNvSpPr/>
      </dsp:nvSpPr>
      <dsp:spPr>
        <a:xfrm>
          <a:off x="2805034" y="2034400"/>
          <a:ext cx="357850" cy="3578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FA62B-1D7A-400B-8244-A69B4F65C629}">
      <dsp:nvSpPr>
        <dsp:cNvPr id="0" name=""/>
        <dsp:cNvSpPr/>
      </dsp:nvSpPr>
      <dsp:spPr>
        <a:xfrm>
          <a:off x="3162884" y="535451"/>
          <a:ext cx="1050956" cy="200639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44E36-99A9-4F15-A1B5-3579100A63CF}">
      <dsp:nvSpPr>
        <dsp:cNvPr id="0" name=""/>
        <dsp:cNvSpPr/>
      </dsp:nvSpPr>
      <dsp:spPr>
        <a:xfrm>
          <a:off x="4213841" y="536426"/>
          <a:ext cx="2866245" cy="200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Иными словами — поддержите меня, и я поддержу вас! </a:t>
          </a:r>
        </a:p>
      </dsp:txBody>
      <dsp:txXfrm>
        <a:off x="4213841" y="536426"/>
        <a:ext cx="2866245" cy="2006371"/>
      </dsp:txXfrm>
    </dsp:sp>
    <dsp:sp modelId="{33BC724D-3364-45FC-93B6-B0F16B719C3E}">
      <dsp:nvSpPr>
        <dsp:cNvPr id="0" name=""/>
        <dsp:cNvSpPr/>
      </dsp:nvSpPr>
      <dsp:spPr>
        <a:xfrm>
          <a:off x="7080086" y="535451"/>
          <a:ext cx="1050956" cy="200639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3483-58B7-4249-B368-8758D94EDC61}">
      <dsp:nvSpPr>
        <dsp:cNvPr id="0" name=""/>
        <dsp:cNvSpPr/>
      </dsp:nvSpPr>
      <dsp:spPr>
        <a:xfrm>
          <a:off x="8131043" y="369639"/>
          <a:ext cx="3262289" cy="24363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Взаимовыгодные союзы — один из столпов делового мира.</a:t>
          </a:r>
        </a:p>
      </dsp:txBody>
      <dsp:txXfrm>
        <a:off x="8608794" y="726428"/>
        <a:ext cx="2306787" cy="17227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CEC2-5394-4D76-96F3-B7242EA5E476}">
      <dsp:nvSpPr>
        <dsp:cNvPr id="0" name=""/>
        <dsp:cNvSpPr/>
      </dsp:nvSpPr>
      <dsp:spPr>
        <a:xfrm>
          <a:off x="2713" y="245982"/>
          <a:ext cx="4686374" cy="4686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/>
            <a:t>Обратная сторона медали</a:t>
          </a:r>
        </a:p>
      </dsp:txBody>
      <dsp:txXfrm>
        <a:off x="689017" y="932286"/>
        <a:ext cx="3313766" cy="3313766"/>
      </dsp:txXfrm>
    </dsp:sp>
    <dsp:sp modelId="{BBB350D0-9DD5-4A0C-9E61-6F40B2563649}">
      <dsp:nvSpPr>
        <dsp:cNvPr id="0" name=""/>
        <dsp:cNvSpPr/>
      </dsp:nvSpPr>
      <dsp:spPr>
        <a:xfrm rot="18185936">
          <a:off x="4360244" y="1511871"/>
          <a:ext cx="2062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21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CE30-5DB3-42A7-A536-E8806CE3E5EB}">
      <dsp:nvSpPr>
        <dsp:cNvPr id="0" name=""/>
        <dsp:cNvSpPr/>
      </dsp:nvSpPr>
      <dsp:spPr>
        <a:xfrm>
          <a:off x="5954409" y="648092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68597-4C93-4A68-9F9A-77DE7806FE5B}">
      <dsp:nvSpPr>
        <dsp:cNvPr id="0" name=""/>
        <dsp:cNvSpPr/>
      </dsp:nvSpPr>
      <dsp:spPr>
        <a:xfrm>
          <a:off x="6555488" y="1066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Насколько вы восприимчивы к идеям других людей? </a:t>
          </a:r>
        </a:p>
      </dsp:txBody>
      <dsp:txXfrm>
        <a:off x="6555488" y="1066"/>
        <a:ext cx="4262198" cy="1294051"/>
      </dsp:txXfrm>
    </dsp:sp>
    <dsp:sp modelId="{8E0AC92E-A746-44A4-9EB7-6BC45010ABC7}">
      <dsp:nvSpPr>
        <dsp:cNvPr id="0" name=""/>
        <dsp:cNvSpPr/>
      </dsp:nvSpPr>
      <dsp:spPr>
        <a:xfrm rot="19435751">
          <a:off x="4694724" y="2077625"/>
          <a:ext cx="1393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2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0AE7-7E7C-482C-A83A-AA092B275F54}">
      <dsp:nvSpPr>
        <dsp:cNvPr id="0" name=""/>
        <dsp:cNvSpPr/>
      </dsp:nvSpPr>
      <dsp:spPr>
        <a:xfrm>
          <a:off x="5954409" y="1667468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BDA1-EC8B-410F-8AC2-C83536639602}">
      <dsp:nvSpPr>
        <dsp:cNvPr id="0" name=""/>
        <dsp:cNvSpPr/>
      </dsp:nvSpPr>
      <dsp:spPr>
        <a:xfrm>
          <a:off x="6555488" y="1020442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Достаточно ли вы открыты? </a:t>
          </a:r>
        </a:p>
      </dsp:txBody>
      <dsp:txXfrm>
        <a:off x="6555488" y="1020442"/>
        <a:ext cx="4262198" cy="1294051"/>
      </dsp:txXfrm>
    </dsp:sp>
    <dsp:sp modelId="{96124E6F-4063-4A91-B5DB-ED3271700EAC}">
      <dsp:nvSpPr>
        <dsp:cNvPr id="0" name=""/>
        <dsp:cNvSpPr/>
      </dsp:nvSpPr>
      <dsp:spPr>
        <a:xfrm rot="926856">
          <a:off x="4805559" y="2780584"/>
          <a:ext cx="1152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241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B3170-AFCD-43B7-B21E-43C995C5FFAA}">
      <dsp:nvSpPr>
        <dsp:cNvPr id="0" name=""/>
        <dsp:cNvSpPr/>
      </dsp:nvSpPr>
      <dsp:spPr>
        <a:xfrm>
          <a:off x="5937154" y="2934060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0EF5-7302-4FE4-BA00-5AAD7B8FF860}">
      <dsp:nvSpPr>
        <dsp:cNvPr id="0" name=""/>
        <dsp:cNvSpPr/>
      </dsp:nvSpPr>
      <dsp:spPr>
        <a:xfrm>
          <a:off x="6538233" y="2287034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Поддерживаете ли вы людей в стремлении делиться идеями с вами? Насколько конструктивна ваша критика?</a:t>
          </a:r>
        </a:p>
      </dsp:txBody>
      <dsp:txXfrm>
        <a:off x="6538233" y="2287034"/>
        <a:ext cx="4262198" cy="1294051"/>
      </dsp:txXfrm>
    </dsp:sp>
    <dsp:sp modelId="{D4F8012E-B443-4C6F-8717-F7D940113501}">
      <dsp:nvSpPr>
        <dsp:cNvPr id="0" name=""/>
        <dsp:cNvSpPr/>
      </dsp:nvSpPr>
      <dsp:spPr>
        <a:xfrm rot="3411558">
          <a:off x="4360693" y="3667060"/>
          <a:ext cx="2064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30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74F7F-B298-4CFB-932A-3C2696D97808}">
      <dsp:nvSpPr>
        <dsp:cNvPr id="0" name=""/>
        <dsp:cNvSpPr/>
      </dsp:nvSpPr>
      <dsp:spPr>
        <a:xfrm>
          <a:off x="5957122" y="4531314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5B0A0-1FE7-46D3-80D7-1FB3CE7E1E22}">
      <dsp:nvSpPr>
        <dsp:cNvPr id="0" name=""/>
        <dsp:cNvSpPr/>
      </dsp:nvSpPr>
      <dsp:spPr>
        <a:xfrm>
          <a:off x="6558201" y="3884288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Иными словами, умеете ли вы воспринимать идеи членов своей команды, не присваивая их?</a:t>
          </a:r>
        </a:p>
      </dsp:txBody>
      <dsp:txXfrm>
        <a:off x="6558201" y="3884288"/>
        <a:ext cx="4262198" cy="12940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3995-516D-40F9-B4F8-B13ED7859AA0}">
      <dsp:nvSpPr>
        <dsp:cNvPr id="0" name=""/>
        <dsp:cNvSpPr/>
      </dsp:nvSpPr>
      <dsp:spPr>
        <a:xfrm>
          <a:off x="4815" y="3046"/>
          <a:ext cx="4210742" cy="16842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Нравятся ли людям поручения которые Вы даете?</a:t>
          </a:r>
        </a:p>
      </dsp:txBody>
      <dsp:txXfrm>
        <a:off x="4815" y="3046"/>
        <a:ext cx="3789668" cy="1684296"/>
      </dsp:txXfrm>
    </dsp:sp>
    <dsp:sp modelId="{6717510E-5B6F-4794-A4A4-1C2FA2D1C94D}">
      <dsp:nvSpPr>
        <dsp:cNvPr id="0" name=""/>
        <dsp:cNvSpPr/>
      </dsp:nvSpPr>
      <dsp:spPr>
        <a:xfrm>
          <a:off x="3373408" y="3046"/>
          <a:ext cx="4210742" cy="16842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Энергичны ли члены команды?</a:t>
          </a:r>
        </a:p>
      </dsp:txBody>
      <dsp:txXfrm>
        <a:off x="4215556" y="3046"/>
        <a:ext cx="2526446" cy="1684296"/>
      </dsp:txXfrm>
    </dsp:sp>
    <dsp:sp modelId="{B384EA17-EF12-45E1-9D40-04B004437438}">
      <dsp:nvSpPr>
        <dsp:cNvPr id="0" name=""/>
        <dsp:cNvSpPr/>
      </dsp:nvSpPr>
      <dsp:spPr>
        <a:xfrm>
          <a:off x="6742002" y="3046"/>
          <a:ext cx="4210742" cy="16842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Быстро ли развиваются события?</a:t>
          </a:r>
        </a:p>
      </dsp:txBody>
      <dsp:txXfrm>
        <a:off x="7584150" y="3046"/>
        <a:ext cx="2526446" cy="16842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35BE-0390-4D11-89C0-6A85AB165B54}">
      <dsp:nvSpPr>
        <dsp:cNvPr id="0" name=""/>
        <dsp:cNvSpPr/>
      </dsp:nvSpPr>
      <dsp:spPr>
        <a:xfrm>
          <a:off x="1320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1</a:t>
          </a:r>
        </a:p>
      </dsp:txBody>
      <dsp:txXfrm>
        <a:off x="46583" y="231571"/>
        <a:ext cx="3000262" cy="1454868"/>
      </dsp:txXfrm>
    </dsp:sp>
    <dsp:sp modelId="{4957218C-7080-4F89-80FC-B30226C0514B}">
      <dsp:nvSpPr>
        <dsp:cNvPr id="0" name=""/>
        <dsp:cNvSpPr/>
      </dsp:nvSpPr>
      <dsp:spPr>
        <a:xfrm>
          <a:off x="310399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1C-6591-406A-9B6F-45873040D429}">
      <dsp:nvSpPr>
        <dsp:cNvPr id="0" name=""/>
        <dsp:cNvSpPr/>
      </dsp:nvSpPr>
      <dsp:spPr>
        <a:xfrm>
          <a:off x="619478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получать удовольствие от работы</a:t>
          </a:r>
        </a:p>
      </dsp:txBody>
      <dsp:txXfrm>
        <a:off x="664741" y="2163314"/>
        <a:ext cx="2382104" cy="1454868"/>
      </dsp:txXfrm>
    </dsp:sp>
    <dsp:sp modelId="{A0EEF54A-3EAC-4A72-948B-ACFF04EA294C}">
      <dsp:nvSpPr>
        <dsp:cNvPr id="0" name=""/>
        <dsp:cNvSpPr/>
      </dsp:nvSpPr>
      <dsp:spPr>
        <a:xfrm>
          <a:off x="3864805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2</a:t>
          </a:r>
        </a:p>
      </dsp:txBody>
      <dsp:txXfrm>
        <a:off x="3910068" y="231571"/>
        <a:ext cx="3000262" cy="1454868"/>
      </dsp:txXfrm>
    </dsp:sp>
    <dsp:sp modelId="{97961A21-F922-406F-A2BF-456C6142BE11}">
      <dsp:nvSpPr>
        <dsp:cNvPr id="0" name=""/>
        <dsp:cNvSpPr/>
      </dsp:nvSpPr>
      <dsp:spPr>
        <a:xfrm>
          <a:off x="4173884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B182A-DA3F-4925-A01F-A4ED91AD7829}">
      <dsp:nvSpPr>
        <dsp:cNvPr id="0" name=""/>
        <dsp:cNvSpPr/>
      </dsp:nvSpPr>
      <dsp:spPr>
        <a:xfrm>
          <a:off x="4482963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знать, что происходит в моей школе</a:t>
          </a:r>
        </a:p>
      </dsp:txBody>
      <dsp:txXfrm>
        <a:off x="4528226" y="2163314"/>
        <a:ext cx="2382104" cy="1454868"/>
      </dsp:txXfrm>
    </dsp:sp>
    <dsp:sp modelId="{22616071-1F95-4AEE-83C8-5CF53DE02EB8}">
      <dsp:nvSpPr>
        <dsp:cNvPr id="0" name=""/>
        <dsp:cNvSpPr/>
      </dsp:nvSpPr>
      <dsp:spPr>
        <a:xfrm>
          <a:off x="7728291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3</a:t>
          </a:r>
        </a:p>
      </dsp:txBody>
      <dsp:txXfrm>
        <a:off x="7773554" y="231571"/>
        <a:ext cx="3000262" cy="1454868"/>
      </dsp:txXfrm>
    </dsp:sp>
    <dsp:sp modelId="{80CC083F-7810-46AB-BA86-C86C4AB4E5FF}">
      <dsp:nvSpPr>
        <dsp:cNvPr id="0" name=""/>
        <dsp:cNvSpPr/>
      </dsp:nvSpPr>
      <dsp:spPr>
        <a:xfrm>
          <a:off x="8037369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B1127-56BB-4FC0-955F-972CF3198CFB}">
      <dsp:nvSpPr>
        <dsp:cNvPr id="0" name=""/>
        <dsp:cNvSpPr/>
      </dsp:nvSpPr>
      <dsp:spPr>
        <a:xfrm>
          <a:off x="8346448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понимать, что происходит и почему</a:t>
          </a:r>
        </a:p>
      </dsp:txBody>
      <dsp:txXfrm>
        <a:off x="8391711" y="2163314"/>
        <a:ext cx="2382104" cy="14548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52EC4-8C83-43A6-ACB4-637B5ED4FC0F}">
      <dsp:nvSpPr>
        <dsp:cNvPr id="0" name=""/>
        <dsp:cNvSpPr/>
      </dsp:nvSpPr>
      <dsp:spPr>
        <a:xfrm>
          <a:off x="0" y="305707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AEE66-9BAA-4AEE-9D66-5574C8301446}">
      <dsp:nvSpPr>
        <dsp:cNvPr id="0" name=""/>
        <dsp:cNvSpPr/>
      </dsp:nvSpPr>
      <dsp:spPr>
        <a:xfrm>
          <a:off x="541020" y="10507"/>
          <a:ext cx="757428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Получать удовольствие от постановки сложных задач</a:t>
          </a:r>
        </a:p>
      </dsp:txBody>
      <dsp:txXfrm>
        <a:off x="569841" y="39328"/>
        <a:ext cx="7516638" cy="532758"/>
      </dsp:txXfrm>
    </dsp:sp>
    <dsp:sp modelId="{B992A356-1761-4BA9-A8C6-BABA8A92BBD7}">
      <dsp:nvSpPr>
        <dsp:cNvPr id="0" name=""/>
        <dsp:cNvSpPr/>
      </dsp:nvSpPr>
      <dsp:spPr>
        <a:xfrm>
          <a:off x="0" y="1212908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41A7F-0BA5-4ECD-AB08-5D55324ABA34}">
      <dsp:nvSpPr>
        <dsp:cNvPr id="0" name=""/>
        <dsp:cNvSpPr/>
      </dsp:nvSpPr>
      <dsp:spPr>
        <a:xfrm>
          <a:off x="541020" y="917708"/>
          <a:ext cx="757428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Общаться с другими людьми</a:t>
          </a:r>
        </a:p>
      </dsp:txBody>
      <dsp:txXfrm>
        <a:off x="569841" y="946529"/>
        <a:ext cx="7516638" cy="532758"/>
      </dsp:txXfrm>
    </dsp:sp>
    <dsp:sp modelId="{66608A32-9512-4DBE-99F1-4A993E0CA38D}">
      <dsp:nvSpPr>
        <dsp:cNvPr id="0" name=""/>
        <dsp:cNvSpPr/>
      </dsp:nvSpPr>
      <dsp:spPr>
        <a:xfrm>
          <a:off x="0" y="2120108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9546C-A34B-48F2-962A-57383628FA8D}">
      <dsp:nvSpPr>
        <dsp:cNvPr id="0" name=""/>
        <dsp:cNvSpPr/>
      </dsp:nvSpPr>
      <dsp:spPr>
        <a:xfrm>
          <a:off x="541020" y="1824908"/>
          <a:ext cx="757428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Расширять свой кругозор</a:t>
          </a:r>
        </a:p>
      </dsp:txBody>
      <dsp:txXfrm>
        <a:off x="569841" y="1853729"/>
        <a:ext cx="7516638" cy="5327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936B-AD7E-4F32-93DE-8A72F3738623}">
      <dsp:nvSpPr>
        <dsp:cNvPr id="0" name=""/>
        <dsp:cNvSpPr/>
      </dsp:nvSpPr>
      <dsp:spPr>
        <a:xfrm rot="5400000">
          <a:off x="6808277" y="-2773453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Лидер должен быть откровенен, не бояться сказать «я не знаю» или «я не могу ответить на эти вопросы по следующим причинам».</a:t>
          </a:r>
        </a:p>
      </dsp:txBody>
      <dsp:txXfrm rot="-5400000">
        <a:off x="3895343" y="193139"/>
        <a:ext cx="6871398" cy="991872"/>
      </dsp:txXfrm>
    </dsp:sp>
    <dsp:sp modelId="{A7E7CA34-660B-4D6C-B4DC-09DAC6D34406}">
      <dsp:nvSpPr>
        <dsp:cNvPr id="0" name=""/>
        <dsp:cNvSpPr/>
      </dsp:nvSpPr>
      <dsp:spPr>
        <a:xfrm>
          <a:off x="0" y="2081"/>
          <a:ext cx="3895344" cy="13739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Доверие</a:t>
          </a:r>
        </a:p>
      </dsp:txBody>
      <dsp:txXfrm>
        <a:off x="67072" y="69153"/>
        <a:ext cx="3761200" cy="1239841"/>
      </dsp:txXfrm>
    </dsp:sp>
    <dsp:sp modelId="{371136AA-A483-4BDC-B464-E99BBE44E310}">
      <dsp:nvSpPr>
        <dsp:cNvPr id="0" name=""/>
        <dsp:cNvSpPr/>
      </dsp:nvSpPr>
      <dsp:spPr>
        <a:xfrm rot="5400000">
          <a:off x="6808277" y="-1330768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-1894363"/>
            <a:satOff val="-6849"/>
            <a:lumOff val="46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894363"/>
              <a:satOff val="-6849"/>
              <a:lumOff val="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/>
            <a:t>Надежность существует только тогда, когда руководитель понятен, постоянен и последователен.</a:t>
          </a:r>
        </a:p>
      </dsp:txBody>
      <dsp:txXfrm rot="-5400000">
        <a:off x="3895343" y="1635824"/>
        <a:ext cx="6871398" cy="991872"/>
      </dsp:txXfrm>
    </dsp:sp>
    <dsp:sp modelId="{4A14F5A7-4714-4E0F-A6B3-A287CEF951D1}">
      <dsp:nvSpPr>
        <dsp:cNvPr id="0" name=""/>
        <dsp:cNvSpPr/>
      </dsp:nvSpPr>
      <dsp:spPr>
        <a:xfrm>
          <a:off x="0" y="1444767"/>
          <a:ext cx="3895344" cy="1373985"/>
        </a:xfrm>
        <a:prstGeom prst="round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Надежность</a:t>
          </a:r>
        </a:p>
      </dsp:txBody>
      <dsp:txXfrm>
        <a:off x="67072" y="1511839"/>
        <a:ext cx="3761200" cy="1239841"/>
      </dsp:txXfrm>
    </dsp:sp>
    <dsp:sp modelId="{86E86D2B-E61D-4ADC-81C4-318F839DF845}">
      <dsp:nvSpPr>
        <dsp:cNvPr id="0" name=""/>
        <dsp:cNvSpPr/>
      </dsp:nvSpPr>
      <dsp:spPr>
        <a:xfrm rot="5400000">
          <a:off x="6808277" y="111917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788726"/>
              <a:satOff val="-13699"/>
              <a:lumOff val="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/>
            <a:t>Люди хотят работать с руководителем, который находится на пути к успеху или уже успешен в своей карьере.</a:t>
          </a:r>
        </a:p>
      </dsp:txBody>
      <dsp:txXfrm rot="-5400000">
        <a:off x="3895343" y="3078509"/>
        <a:ext cx="6871398" cy="991872"/>
      </dsp:txXfrm>
    </dsp:sp>
    <dsp:sp modelId="{5CF4CAF5-BAAD-45D0-807E-88270AA46894}">
      <dsp:nvSpPr>
        <dsp:cNvPr id="0" name=""/>
        <dsp:cNvSpPr/>
      </dsp:nvSpPr>
      <dsp:spPr>
        <a:xfrm>
          <a:off x="0" y="2887452"/>
          <a:ext cx="3895344" cy="1373985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Способность быть первым</a:t>
          </a:r>
        </a:p>
      </dsp:txBody>
      <dsp:txXfrm>
        <a:off x="67072" y="2954524"/>
        <a:ext cx="3761200" cy="123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EC41-B790-431C-A947-85C742E458F3}">
      <dsp:nvSpPr>
        <dsp:cNvPr id="0" name=""/>
        <dsp:cNvSpPr/>
      </dsp:nvSpPr>
      <dsp:spPr>
        <a:xfrm rot="5400000">
          <a:off x="-265258" y="265552"/>
          <a:ext cx="1768392" cy="1237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</a:t>
          </a:r>
        </a:p>
      </dsp:txBody>
      <dsp:txXfrm rot="-5400000">
        <a:off x="1" y="619230"/>
        <a:ext cx="1237874" cy="530518"/>
      </dsp:txXfrm>
    </dsp:sp>
    <dsp:sp modelId="{40A36D58-FB62-4A19-BACB-BC26E8D8C3DB}">
      <dsp:nvSpPr>
        <dsp:cNvPr id="0" name=""/>
        <dsp:cNvSpPr/>
      </dsp:nvSpPr>
      <dsp:spPr>
        <a:xfrm rot="5400000">
          <a:off x="3908978" y="-2670810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Уделяет слишком много внимания управлению и недостаточно — лидерству.</a:t>
          </a:r>
        </a:p>
      </dsp:txBody>
      <dsp:txXfrm rot="-5400000">
        <a:off x="1237874" y="56406"/>
        <a:ext cx="6435551" cy="1037231"/>
      </dsp:txXfrm>
    </dsp:sp>
    <dsp:sp modelId="{B01CA58C-B22E-4B12-B3DD-8103644853FA}">
      <dsp:nvSpPr>
        <dsp:cNvPr id="0" name=""/>
        <dsp:cNvSpPr/>
      </dsp:nvSpPr>
      <dsp:spPr>
        <a:xfrm rot="5400000">
          <a:off x="-265258" y="1841435"/>
          <a:ext cx="1768392" cy="12378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II</a:t>
          </a:r>
        </a:p>
      </dsp:txBody>
      <dsp:txXfrm rot="-5400000">
        <a:off x="1" y="2195113"/>
        <a:ext cx="1237874" cy="530518"/>
      </dsp:txXfrm>
    </dsp:sp>
    <dsp:sp modelId="{2FE28103-DAA3-4914-861C-F1325A3A4D89}">
      <dsp:nvSpPr>
        <dsp:cNvPr id="0" name=""/>
        <dsp:cNvSpPr/>
      </dsp:nvSpPr>
      <dsp:spPr>
        <a:xfrm rot="5400000">
          <a:off x="3908978" y="-1094927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Стимул работать хорошо не так велик, как стимул выглядеть хорошо. Борьба за власть — это проблема!</a:t>
          </a:r>
        </a:p>
      </dsp:txBody>
      <dsp:txXfrm rot="-5400000">
        <a:off x="1237874" y="1632289"/>
        <a:ext cx="6435551" cy="1037231"/>
      </dsp:txXfrm>
    </dsp:sp>
    <dsp:sp modelId="{B6F4A697-2FB2-4A41-BFBC-041ABC302995}">
      <dsp:nvSpPr>
        <dsp:cNvPr id="0" name=""/>
        <dsp:cNvSpPr/>
      </dsp:nvSpPr>
      <dsp:spPr>
        <a:xfrm rot="5400000">
          <a:off x="-265258" y="3417317"/>
          <a:ext cx="1768392" cy="12378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III</a:t>
          </a:r>
        </a:p>
      </dsp:txBody>
      <dsp:txXfrm rot="-5400000">
        <a:off x="1" y="3770995"/>
        <a:ext cx="1237874" cy="530518"/>
      </dsp:txXfrm>
    </dsp:sp>
    <dsp:sp modelId="{28FE80DF-E52B-4E9B-A432-D6CDDBD6208E}">
      <dsp:nvSpPr>
        <dsp:cNvPr id="0" name=""/>
        <dsp:cNvSpPr/>
      </dsp:nvSpPr>
      <dsp:spPr>
        <a:xfrm rot="5400000">
          <a:off x="3908978" y="480954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Не умение или не желание передавать полномочия.</a:t>
          </a:r>
        </a:p>
      </dsp:txBody>
      <dsp:txXfrm rot="-5400000">
        <a:off x="1237874" y="3208170"/>
        <a:ext cx="6435551" cy="10372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B9DB8-7470-4D45-A952-AC0BCF15271F}">
      <dsp:nvSpPr>
        <dsp:cNvPr id="0" name=""/>
        <dsp:cNvSpPr/>
      </dsp:nvSpPr>
      <dsp:spPr>
        <a:xfrm>
          <a:off x="0" y="0"/>
          <a:ext cx="7878097" cy="1678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За отсутствие эмоций приходится дорого платить! </a:t>
          </a:r>
        </a:p>
      </dsp:txBody>
      <dsp:txXfrm>
        <a:off x="81924" y="81924"/>
        <a:ext cx="7714249" cy="1514370"/>
      </dsp:txXfrm>
    </dsp:sp>
    <dsp:sp modelId="{737AB754-62A7-4301-92C3-36511E1C9509}">
      <dsp:nvSpPr>
        <dsp:cNvPr id="0" name=""/>
        <dsp:cNvSpPr/>
      </dsp:nvSpPr>
      <dsp:spPr>
        <a:xfrm>
          <a:off x="0" y="1794863"/>
          <a:ext cx="7878097" cy="1678218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Подавление эмоций может привести к довольно большим личным, командным и организационным потерям.</a:t>
          </a:r>
        </a:p>
      </dsp:txBody>
      <dsp:txXfrm>
        <a:off x="81924" y="1876787"/>
        <a:ext cx="7714249" cy="1514370"/>
      </dsp:txXfrm>
    </dsp:sp>
    <dsp:sp modelId="{A18203D2-E8E6-4CB8-BCF3-A2E98BEE02EF}">
      <dsp:nvSpPr>
        <dsp:cNvPr id="0" name=""/>
        <dsp:cNvSpPr/>
      </dsp:nvSpPr>
      <dsp:spPr>
        <a:xfrm>
          <a:off x="0" y="3473082"/>
          <a:ext cx="7878097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3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Люди теряют способность быть искренними и открытыми.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/>
            <a:t>В команде царит нездоровая атмосфера и ставится под угрозу ее функционирование.</a:t>
          </a:r>
        </a:p>
      </dsp:txBody>
      <dsp:txXfrm>
        <a:off x="0" y="3473082"/>
        <a:ext cx="7878097" cy="145935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A4D0-B89D-4F73-B099-63B7304E2493}">
      <dsp:nvSpPr>
        <dsp:cNvPr id="0" name=""/>
        <dsp:cNvSpPr/>
      </dsp:nvSpPr>
      <dsp:spPr>
        <a:xfrm>
          <a:off x="24" y="0"/>
          <a:ext cx="10820375" cy="342162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3E5E-3B94-4689-9F07-2849452B3BEA}">
      <dsp:nvSpPr>
        <dsp:cNvPr id="0" name=""/>
        <dsp:cNvSpPr/>
      </dsp:nvSpPr>
      <dsp:spPr>
        <a:xfrm>
          <a:off x="1274060" y="598784"/>
          <a:ext cx="4013655" cy="16765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Эмоции</a:t>
          </a:r>
          <a:r>
            <a:rPr lang="ru-RU" sz="2200" kern="1200" dirty="0"/>
            <a:t> — это сигналы, которые мы подаем себе и другим людям о нашем внутреннем состоянии и его соответствии с нашими ценностями</a:t>
          </a:r>
          <a:r>
            <a:rPr lang="ru-RU" sz="2000" kern="1200" dirty="0"/>
            <a:t>.</a:t>
          </a:r>
        </a:p>
      </dsp:txBody>
      <dsp:txXfrm>
        <a:off x="1274060" y="598784"/>
        <a:ext cx="4013655" cy="1676596"/>
      </dsp:txXfrm>
    </dsp:sp>
    <dsp:sp modelId="{B681C358-D874-4BE4-A415-F4D7DF06A856}">
      <dsp:nvSpPr>
        <dsp:cNvPr id="0" name=""/>
        <dsp:cNvSpPr/>
      </dsp:nvSpPr>
      <dsp:spPr>
        <a:xfrm>
          <a:off x="5410200" y="1146244"/>
          <a:ext cx="3336084" cy="16765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Эмоции</a:t>
          </a:r>
          <a:r>
            <a:rPr lang="ru-RU" sz="2400" kern="1200" dirty="0"/>
            <a:t> — это ключи к пониманию людей, а также их мышления и поступков!</a:t>
          </a:r>
        </a:p>
      </dsp:txBody>
      <dsp:txXfrm>
        <a:off x="5410200" y="1146244"/>
        <a:ext cx="3336084" cy="16765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D056-7B4D-4322-A211-690425E4C31C}">
      <dsp:nvSpPr>
        <dsp:cNvPr id="0" name=""/>
        <dsp:cNvSpPr/>
      </dsp:nvSpPr>
      <dsp:spPr>
        <a:xfrm>
          <a:off x="0" y="0"/>
          <a:ext cx="11806083" cy="213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Руководитель обязан делать следующее</a:t>
          </a:r>
        </a:p>
      </dsp:txBody>
      <dsp:txXfrm>
        <a:off x="0" y="0"/>
        <a:ext cx="11806083" cy="1154415"/>
      </dsp:txXfrm>
    </dsp:sp>
    <dsp:sp modelId="{C086DA7C-7F62-44CB-8ACD-34BF40B6F94B}">
      <dsp:nvSpPr>
        <dsp:cNvPr id="0" name=""/>
        <dsp:cNvSpPr/>
      </dsp:nvSpPr>
      <dsp:spPr>
        <a:xfrm>
          <a:off x="3569" y="1111659"/>
          <a:ext cx="3499166" cy="9833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Поощрять свободное выражение эмоций</a:t>
          </a:r>
        </a:p>
      </dsp:txBody>
      <dsp:txXfrm>
        <a:off x="3569" y="1111659"/>
        <a:ext cx="3499166" cy="983390"/>
      </dsp:txXfrm>
    </dsp:sp>
    <dsp:sp modelId="{65DF7DBC-82A6-4E05-9891-6293FD76B9F4}">
      <dsp:nvSpPr>
        <dsp:cNvPr id="0" name=""/>
        <dsp:cNvSpPr/>
      </dsp:nvSpPr>
      <dsp:spPr>
        <a:xfrm>
          <a:off x="3502736" y="1111659"/>
          <a:ext cx="4800611" cy="9833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Слышать эмоциональную составляющую высказываний членов своей команды и хорошо разбираться в их значении</a:t>
          </a:r>
        </a:p>
      </dsp:txBody>
      <dsp:txXfrm>
        <a:off x="3502736" y="1111659"/>
        <a:ext cx="4800611" cy="983390"/>
      </dsp:txXfrm>
    </dsp:sp>
    <dsp:sp modelId="{9EE67EA3-DEF6-4DC6-91F0-FE15F488B2A0}">
      <dsp:nvSpPr>
        <dsp:cNvPr id="0" name=""/>
        <dsp:cNvSpPr/>
      </dsp:nvSpPr>
      <dsp:spPr>
        <a:xfrm>
          <a:off x="8303347" y="1111659"/>
          <a:ext cx="3499166" cy="9833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Менять свое поведение в соответствии с эмоциями сотрудников</a:t>
          </a:r>
        </a:p>
      </dsp:txBody>
      <dsp:txXfrm>
        <a:off x="8303347" y="1111659"/>
        <a:ext cx="3499166" cy="9833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C54DE-D38B-40CB-8857-EDBDCA222C87}">
      <dsp:nvSpPr>
        <dsp:cNvPr id="0" name=""/>
        <dsp:cNvSpPr/>
      </dsp:nvSpPr>
      <dsp:spPr>
        <a:xfrm rot="5400000">
          <a:off x="-362038" y="297531"/>
          <a:ext cx="2862297" cy="22728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Отсутствие благодарности это</a:t>
          </a:r>
        </a:p>
      </dsp:txBody>
      <dsp:txXfrm rot="-5400000">
        <a:off x="-67305" y="1139214"/>
        <a:ext cx="2272832" cy="589465"/>
      </dsp:txXfrm>
    </dsp:sp>
    <dsp:sp modelId="{8291CCD0-F36A-4A97-9C42-F17301D18500}">
      <dsp:nvSpPr>
        <dsp:cNvPr id="0" name=""/>
        <dsp:cNvSpPr/>
      </dsp:nvSpPr>
      <dsp:spPr>
        <a:xfrm rot="5400000">
          <a:off x="5951696" y="-3877983"/>
          <a:ext cx="1861471" cy="96230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Неудовлетворенность подчиненных: сотрудники, как правило, теряют интерес к работе, когда чувствуют, что не ценят их достижения.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Потеря целеустремленности: зачем выкладываться на работе, если никому нет дела?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Снижение эффективности: многие члены команды убеждены, что могли бы работать эффективнее, если бы руководители больше ценили их труд.</a:t>
          </a:r>
        </a:p>
      </dsp:txBody>
      <dsp:txXfrm rot="-5400000">
        <a:off x="2070914" y="93669"/>
        <a:ext cx="9532166" cy="16797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E1EFE-B5CA-4626-9D50-5354384E04CA}">
      <dsp:nvSpPr>
        <dsp:cNvPr id="0" name=""/>
        <dsp:cNvSpPr/>
      </dsp:nvSpPr>
      <dsp:spPr>
        <a:xfrm>
          <a:off x="5283" y="0"/>
          <a:ext cx="10809833" cy="53275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 что вы говорили «спасибо» своим подчиненным?</a:t>
          </a:r>
        </a:p>
      </dsp:txBody>
      <dsp:txXfrm>
        <a:off x="5283" y="0"/>
        <a:ext cx="10809833" cy="1598271"/>
      </dsp:txXfrm>
    </dsp:sp>
    <dsp:sp modelId="{0232898F-355F-4CF0-81DB-17BA624E03CE}">
      <dsp:nvSpPr>
        <dsp:cNvPr id="0" name=""/>
        <dsp:cNvSpPr/>
      </dsp:nvSpPr>
      <dsp:spPr>
        <a:xfrm>
          <a:off x="1086266" y="1194114"/>
          <a:ext cx="8647866" cy="341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хорошую работу</a:t>
          </a:r>
        </a:p>
      </dsp:txBody>
      <dsp:txXfrm>
        <a:off x="1096268" y="1204116"/>
        <a:ext cx="8627862" cy="321506"/>
      </dsp:txXfrm>
    </dsp:sp>
    <dsp:sp modelId="{8843FDB6-2AE7-4DF8-A8A3-75F387083FE3}">
      <dsp:nvSpPr>
        <dsp:cNvPr id="0" name=""/>
        <dsp:cNvSpPr/>
      </dsp:nvSpPr>
      <dsp:spPr>
        <a:xfrm>
          <a:off x="1086266" y="1587565"/>
          <a:ext cx="8647866" cy="341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особый вклад в работу команды</a:t>
          </a:r>
        </a:p>
      </dsp:txBody>
      <dsp:txXfrm>
        <a:off x="1096268" y="1597567"/>
        <a:ext cx="8627862" cy="321506"/>
      </dsp:txXfrm>
    </dsp:sp>
    <dsp:sp modelId="{AAC61480-0988-4F3A-897A-9A9BA0149C9E}">
      <dsp:nvSpPr>
        <dsp:cNvPr id="0" name=""/>
        <dsp:cNvSpPr/>
      </dsp:nvSpPr>
      <dsp:spPr>
        <a:xfrm>
          <a:off x="1086266" y="1981028"/>
          <a:ext cx="8647866" cy="341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важное и полезное предложение</a:t>
          </a:r>
        </a:p>
      </dsp:txBody>
      <dsp:txXfrm>
        <a:off x="1096268" y="1991030"/>
        <a:ext cx="8627862" cy="321506"/>
      </dsp:txXfrm>
    </dsp:sp>
    <dsp:sp modelId="{CF8E3D04-9AF0-454D-BFEB-DCAB9987F056}">
      <dsp:nvSpPr>
        <dsp:cNvPr id="0" name=""/>
        <dsp:cNvSpPr/>
      </dsp:nvSpPr>
      <dsp:spPr>
        <a:xfrm>
          <a:off x="1086266" y="2374477"/>
          <a:ext cx="8647866" cy="341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ценные личные действия</a:t>
          </a:r>
        </a:p>
      </dsp:txBody>
      <dsp:txXfrm>
        <a:off x="1096268" y="2384479"/>
        <a:ext cx="8627862" cy="321506"/>
      </dsp:txXfrm>
    </dsp:sp>
    <dsp:sp modelId="{E12EDA77-6E0E-46E2-8A63-714EA0CFE169}">
      <dsp:nvSpPr>
        <dsp:cNvPr id="0" name=""/>
        <dsp:cNvSpPr/>
      </dsp:nvSpPr>
      <dsp:spPr>
        <a:xfrm>
          <a:off x="1086266" y="2783469"/>
          <a:ext cx="8647866" cy="341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качестве простой вежливости</a:t>
          </a:r>
        </a:p>
      </dsp:txBody>
      <dsp:txXfrm>
        <a:off x="1096268" y="2793471"/>
        <a:ext cx="8627862" cy="321506"/>
      </dsp:txXfrm>
    </dsp:sp>
    <dsp:sp modelId="{86D22055-BB5C-4FE4-B697-8D96CFAA1877}">
      <dsp:nvSpPr>
        <dsp:cNvPr id="0" name=""/>
        <dsp:cNvSpPr/>
      </dsp:nvSpPr>
      <dsp:spPr>
        <a:xfrm>
          <a:off x="1086266" y="3223571"/>
          <a:ext cx="8647866" cy="341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то, что решение было поставлено под сомнение</a:t>
          </a:r>
        </a:p>
      </dsp:txBody>
      <dsp:txXfrm>
        <a:off x="1096268" y="3233573"/>
        <a:ext cx="8627862" cy="321506"/>
      </dsp:txXfrm>
    </dsp:sp>
    <dsp:sp modelId="{E00E75CB-C38D-488A-9346-FFC07B111756}">
      <dsp:nvSpPr>
        <dsp:cNvPr id="0" name=""/>
        <dsp:cNvSpPr/>
      </dsp:nvSpPr>
      <dsp:spPr>
        <a:xfrm>
          <a:off x="1086266" y="3632571"/>
          <a:ext cx="8647866" cy="341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то, что кто-то остался верен себе</a:t>
          </a:r>
        </a:p>
      </dsp:txBody>
      <dsp:txXfrm>
        <a:off x="1096268" y="3642573"/>
        <a:ext cx="8627862" cy="321506"/>
      </dsp:txXfrm>
    </dsp:sp>
    <dsp:sp modelId="{B7AA8622-A77D-42FD-8D43-BFD5468934F0}">
      <dsp:nvSpPr>
        <dsp:cNvPr id="0" name=""/>
        <dsp:cNvSpPr/>
      </dsp:nvSpPr>
      <dsp:spPr>
        <a:xfrm>
          <a:off x="1086266" y="4057116"/>
          <a:ext cx="8647866" cy="341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отличную новую идею</a:t>
          </a:r>
        </a:p>
      </dsp:txBody>
      <dsp:txXfrm>
        <a:off x="1096268" y="4067118"/>
        <a:ext cx="8627862" cy="321506"/>
      </dsp:txXfrm>
    </dsp:sp>
    <dsp:sp modelId="{717AFEC2-B94E-4F7D-9DBF-B16331612A13}">
      <dsp:nvSpPr>
        <dsp:cNvPr id="0" name=""/>
        <dsp:cNvSpPr/>
      </dsp:nvSpPr>
      <dsp:spPr>
        <a:xfrm>
          <a:off x="1086266" y="4466115"/>
          <a:ext cx="8647866" cy="341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помощь другим членам команды</a:t>
          </a:r>
        </a:p>
      </dsp:txBody>
      <dsp:txXfrm>
        <a:off x="1096268" y="4476117"/>
        <a:ext cx="8627862" cy="321506"/>
      </dsp:txXfrm>
    </dsp:sp>
    <dsp:sp modelId="{D3CF4421-C2D6-4842-93A0-B008A810123B}">
      <dsp:nvSpPr>
        <dsp:cNvPr id="0" name=""/>
        <dsp:cNvSpPr/>
      </dsp:nvSpPr>
      <dsp:spPr>
        <a:xfrm>
          <a:off x="1086266" y="4875115"/>
          <a:ext cx="8647866" cy="341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предложение нового способа командной работы</a:t>
          </a:r>
        </a:p>
      </dsp:txBody>
      <dsp:txXfrm>
        <a:off x="1096268" y="4885117"/>
        <a:ext cx="8627862" cy="3215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D362C-2655-4813-9BB3-60596CF07F42}">
      <dsp:nvSpPr>
        <dsp:cNvPr id="0" name=""/>
        <dsp:cNvSpPr/>
      </dsp:nvSpPr>
      <dsp:spPr>
        <a:xfrm>
          <a:off x="3610426" y="-111576"/>
          <a:ext cx="3599547" cy="1500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Выражая благодарность сотрудникам, руководитель показывает заинтересованность в их деятельности, а также значимость работы.</a:t>
          </a:r>
        </a:p>
      </dsp:txBody>
      <dsp:txXfrm>
        <a:off x="3683652" y="-38350"/>
        <a:ext cx="3453095" cy="1353588"/>
      </dsp:txXfrm>
    </dsp:sp>
    <dsp:sp modelId="{90CFD23A-FC24-4CD1-94CA-9432A7653661}">
      <dsp:nvSpPr>
        <dsp:cNvPr id="0" name=""/>
        <dsp:cNvSpPr/>
      </dsp:nvSpPr>
      <dsp:spPr>
        <a:xfrm>
          <a:off x="2902972" y="1043061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3264359" y="350096"/>
              </a:moveTo>
              <a:arcTo wR="2102609" hR="2102609" stAng="18212437" swAng="13751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3DF4-D35E-484F-A791-2616903B4948}">
      <dsp:nvSpPr>
        <dsp:cNvPr id="0" name=""/>
        <dsp:cNvSpPr/>
      </dsp:nvSpPr>
      <dsp:spPr>
        <a:xfrm>
          <a:off x="5946056" y="1991032"/>
          <a:ext cx="3133505" cy="1500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Поощряя людей за хорошую работу, вы поднимаете свой авторитет.</a:t>
          </a:r>
          <a:endParaRPr lang="ru-RU" sz="2000" kern="1200"/>
        </a:p>
      </dsp:txBody>
      <dsp:txXfrm>
        <a:off x="6019282" y="2064258"/>
        <a:ext cx="2987053" cy="1353588"/>
      </dsp:txXfrm>
    </dsp:sp>
    <dsp:sp modelId="{FFB3A8B6-6775-45F5-B5B6-BBEF70E50885}">
      <dsp:nvSpPr>
        <dsp:cNvPr id="0" name=""/>
        <dsp:cNvSpPr/>
      </dsp:nvSpPr>
      <dsp:spPr>
        <a:xfrm>
          <a:off x="3307590" y="638443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4064161" y="2859760"/>
              </a:moveTo>
              <a:arcTo wR="2102609" hR="2102609" stAng="1266383" swAng="12308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F5E2F-A83B-4401-802B-0D37EE1B5A10}">
      <dsp:nvSpPr>
        <dsp:cNvPr id="0" name=""/>
        <dsp:cNvSpPr/>
      </dsp:nvSpPr>
      <dsp:spPr>
        <a:xfrm>
          <a:off x="3843447" y="4093641"/>
          <a:ext cx="3133505" cy="1500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Сотрудники понимают, что вы не только с вниманием относитесь к их работе, но и верите в них.</a:t>
          </a:r>
        </a:p>
      </dsp:txBody>
      <dsp:txXfrm>
        <a:off x="3916673" y="4166867"/>
        <a:ext cx="2987053" cy="1353588"/>
      </dsp:txXfrm>
    </dsp:sp>
    <dsp:sp modelId="{3AE973C4-B433-477B-99F4-A89C53E14457}">
      <dsp:nvSpPr>
        <dsp:cNvPr id="0" name=""/>
        <dsp:cNvSpPr/>
      </dsp:nvSpPr>
      <dsp:spPr>
        <a:xfrm>
          <a:off x="3307590" y="638443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530772" y="3499139"/>
              </a:moveTo>
              <a:arcTo wR="2102609" hR="2102609" stAng="8302792" swAng="12308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4AB16-752A-48D1-877A-64AC3B51550F}">
      <dsp:nvSpPr>
        <dsp:cNvPr id="0" name=""/>
        <dsp:cNvSpPr/>
      </dsp:nvSpPr>
      <dsp:spPr>
        <a:xfrm>
          <a:off x="1740837" y="1991032"/>
          <a:ext cx="3133505" cy="1500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Благодарность облегчает социальное взаимодействие на работе и повышает его эффективность.</a:t>
          </a:r>
        </a:p>
      </dsp:txBody>
      <dsp:txXfrm>
        <a:off x="1814063" y="2064258"/>
        <a:ext cx="2987053" cy="1353588"/>
      </dsp:txXfrm>
    </dsp:sp>
    <dsp:sp modelId="{7E0896D1-A9ED-4702-B37D-A791E0F89685}">
      <dsp:nvSpPr>
        <dsp:cNvPr id="0" name=""/>
        <dsp:cNvSpPr/>
      </dsp:nvSpPr>
      <dsp:spPr>
        <a:xfrm>
          <a:off x="3712208" y="1043061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350096" y="940858"/>
              </a:moveTo>
              <a:arcTo wR="2102609" hR="2102609" stAng="12812437" swAng="137512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03A04-1607-4861-96C2-1198F3C5D091}">
      <dsp:nvSpPr>
        <dsp:cNvPr id="0" name=""/>
        <dsp:cNvSpPr/>
      </dsp:nvSpPr>
      <dsp:spPr>
        <a:xfrm>
          <a:off x="0" y="0"/>
          <a:ext cx="4950226" cy="49502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22C9-8578-4A54-BF0C-6CBE90D410B7}">
      <dsp:nvSpPr>
        <dsp:cNvPr id="0" name=""/>
        <dsp:cNvSpPr/>
      </dsp:nvSpPr>
      <dsp:spPr>
        <a:xfrm>
          <a:off x="2475113" y="0"/>
          <a:ext cx="8949585" cy="4950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Чтобы повлиять на человека, необходимо правильно выразить свою признательность.</a:t>
          </a:r>
        </a:p>
      </dsp:txBody>
      <dsp:txXfrm>
        <a:off x="2475113" y="0"/>
        <a:ext cx="8949585" cy="792036"/>
      </dsp:txXfrm>
    </dsp:sp>
    <dsp:sp modelId="{26ABAC66-D401-4F74-B191-02655C27039D}">
      <dsp:nvSpPr>
        <dsp:cNvPr id="0" name=""/>
        <dsp:cNvSpPr/>
      </dsp:nvSpPr>
      <dsp:spPr>
        <a:xfrm>
          <a:off x="519773" y="792036"/>
          <a:ext cx="3910679" cy="391067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4185-38D7-49DE-8BDC-30A4D1E10131}">
      <dsp:nvSpPr>
        <dsp:cNvPr id="0" name=""/>
        <dsp:cNvSpPr/>
      </dsp:nvSpPr>
      <dsp:spPr>
        <a:xfrm>
          <a:off x="2475113" y="792036"/>
          <a:ext cx="8949585" cy="3910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Время крайне важно: чем раньше вы поблагодарите сотрудника, тем лучше.</a:t>
          </a:r>
        </a:p>
      </dsp:txBody>
      <dsp:txXfrm>
        <a:off x="2475113" y="792036"/>
        <a:ext cx="8949585" cy="792036"/>
      </dsp:txXfrm>
    </dsp:sp>
    <dsp:sp modelId="{FAA75DA6-7593-44C0-B06E-47BFB5C9180E}">
      <dsp:nvSpPr>
        <dsp:cNvPr id="0" name=""/>
        <dsp:cNvSpPr/>
      </dsp:nvSpPr>
      <dsp:spPr>
        <a:xfrm>
          <a:off x="1039547" y="1584072"/>
          <a:ext cx="2871131" cy="287113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D0F8D-5041-4B81-B9C2-F1731F76CE85}">
      <dsp:nvSpPr>
        <dsp:cNvPr id="0" name=""/>
        <dsp:cNvSpPr/>
      </dsp:nvSpPr>
      <dsp:spPr>
        <a:xfrm>
          <a:off x="2475113" y="1584072"/>
          <a:ext cx="8949585" cy="2871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«Спасибо» должно иметь конкретный или официальный характер.</a:t>
          </a:r>
        </a:p>
      </dsp:txBody>
      <dsp:txXfrm>
        <a:off x="2475113" y="1584072"/>
        <a:ext cx="8949585" cy="792036"/>
      </dsp:txXfrm>
    </dsp:sp>
    <dsp:sp modelId="{E6C13BA1-FAAC-4C98-A643-72546B72B0B9}">
      <dsp:nvSpPr>
        <dsp:cNvPr id="0" name=""/>
        <dsp:cNvSpPr/>
      </dsp:nvSpPr>
      <dsp:spPr>
        <a:xfrm>
          <a:off x="1559321" y="2376108"/>
          <a:ext cx="1831583" cy="183158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2AB3-91B9-4F09-AE54-D5EE4C210F78}">
      <dsp:nvSpPr>
        <dsp:cNvPr id="0" name=""/>
        <dsp:cNvSpPr/>
      </dsp:nvSpPr>
      <dsp:spPr>
        <a:xfrm>
          <a:off x="2475113" y="2376108"/>
          <a:ext cx="8949585" cy="1831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Благодарность должна напрямую относиться к конкретным событиям.</a:t>
          </a:r>
        </a:p>
      </dsp:txBody>
      <dsp:txXfrm>
        <a:off x="2475113" y="2376108"/>
        <a:ext cx="8949585" cy="792036"/>
      </dsp:txXfrm>
    </dsp:sp>
    <dsp:sp modelId="{44A2800E-5274-4A06-8F90-F61ABE1DF5E2}">
      <dsp:nvSpPr>
        <dsp:cNvPr id="0" name=""/>
        <dsp:cNvSpPr/>
      </dsp:nvSpPr>
      <dsp:spPr>
        <a:xfrm>
          <a:off x="2079095" y="3168145"/>
          <a:ext cx="792036" cy="79203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58340-42D7-456B-AAAF-82FB92B7F8E2}">
      <dsp:nvSpPr>
        <dsp:cNvPr id="0" name=""/>
        <dsp:cNvSpPr/>
      </dsp:nvSpPr>
      <dsp:spPr>
        <a:xfrm>
          <a:off x="2475113" y="3168145"/>
          <a:ext cx="8949585" cy="792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Благодарить следует лично: публичная благодарность может воодушевлять, только если она выражена тактично.</a:t>
          </a:r>
        </a:p>
      </dsp:txBody>
      <dsp:txXfrm>
        <a:off x="2475113" y="3168145"/>
        <a:ext cx="8949585" cy="79203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Характеристики, которые — по мнению большинства — должны присутствовать у любого успешного лидера</a:t>
          </a:r>
        </a:p>
      </dsp:txBody>
      <dsp:txXfrm>
        <a:off x="60199" y="60199"/>
        <a:ext cx="9785602" cy="1112781"/>
      </dsp:txXfrm>
    </dsp:sp>
    <dsp:sp modelId="{9DD73AEB-7A0F-4954-91B0-730FD23BE924}">
      <dsp:nvSpPr>
        <dsp:cNvPr id="0" name=""/>
        <dsp:cNvSpPr/>
      </dsp:nvSpPr>
      <dsp:spPr>
        <a:xfrm>
          <a:off x="0" y="1329318"/>
          <a:ext cx="9906000" cy="337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талант и знания в его профессиональной области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инициативность и предпринимательский дух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харизма и способность вдохновлять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четкое чувство направления (миссии)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ориентации на результат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оптимизм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 еще несколько сотен различных черт — от умения слушать до решительности...</a:t>
          </a:r>
        </a:p>
      </dsp:txBody>
      <dsp:txXfrm>
        <a:off x="0" y="1329318"/>
        <a:ext cx="9906000" cy="337020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711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Разные обстоятельства и ситуации требуют качественно разных лидеров</a:t>
          </a:r>
        </a:p>
      </dsp:txBody>
      <dsp:txXfrm>
        <a:off x="83539" y="83539"/>
        <a:ext cx="9738922" cy="1544226"/>
      </dsp:txXfrm>
    </dsp:sp>
    <dsp:sp modelId="{9DD73AEB-7A0F-4954-91B0-730FD23BE924}">
      <dsp:nvSpPr>
        <dsp:cNvPr id="0" name=""/>
        <dsp:cNvSpPr/>
      </dsp:nvSpPr>
      <dsp:spPr>
        <a:xfrm>
          <a:off x="0" y="1898637"/>
          <a:ext cx="9906000" cy="300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эффективность лидера зависит как от его личностных качеств, так и от степени его контроля над ситуацией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эффективность лидерства зависит от «зрелости» исполнителей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если мотивация работника (уверенность в связи величины усилий и размера вознаграждения) поддерживается оптимальным лидерским стилем, то организация функционирует эффективно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уровень интереса к работе определяется лидером в зависимости от характеристик сотрудников, а также характера самой работы</a:t>
          </a:r>
        </a:p>
      </dsp:txBody>
      <dsp:txXfrm>
        <a:off x="0" y="1898637"/>
        <a:ext cx="9906000" cy="30087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5215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 объяснение феномена лидера </a:t>
          </a:r>
        </a:p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через поведение его последователей</a:t>
          </a:r>
        </a:p>
      </dsp:txBody>
      <dsp:txXfrm>
        <a:off x="74274" y="74274"/>
        <a:ext cx="9757452" cy="1372970"/>
      </dsp:txXfrm>
    </dsp:sp>
    <dsp:sp modelId="{9DD73AEB-7A0F-4954-91B0-730FD23BE924}">
      <dsp:nvSpPr>
        <dsp:cNvPr id="0" name=""/>
        <dsp:cNvSpPr/>
      </dsp:nvSpPr>
      <dsp:spPr>
        <a:xfrm>
          <a:off x="0" y="1780213"/>
          <a:ext cx="9906000" cy="281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изучение поведения подчиненных, а не личности самого лидера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лидерство как особого рода отношения между лидером и группой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особенно велико влияние группы на лидера в сплоченных организациях со сходным уровнем квалификации сотрудников и развитым индивидуальным самосознанием членов группы</a:t>
          </a:r>
        </a:p>
      </dsp:txBody>
      <dsp:txXfrm>
        <a:off x="0" y="1780213"/>
        <a:ext cx="9906000" cy="281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C1850-F304-4632-9233-C4579E2B0EF9}">
      <dsp:nvSpPr>
        <dsp:cNvPr id="0" name=""/>
        <dsp:cNvSpPr/>
      </dsp:nvSpPr>
      <dsp:spPr>
        <a:xfrm>
          <a:off x="4073711" y="2941"/>
          <a:ext cx="5267336" cy="238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Успех и ценность любого руководителя складывается из достижений его подопечных!</a:t>
          </a:r>
        </a:p>
      </dsp:txBody>
      <dsp:txXfrm>
        <a:off x="4073711" y="2941"/>
        <a:ext cx="5267336" cy="2382332"/>
      </dsp:txXfrm>
    </dsp:sp>
    <dsp:sp modelId="{22614485-D84B-4833-979D-347F493FA502}">
      <dsp:nvSpPr>
        <dsp:cNvPr id="0" name=""/>
        <dsp:cNvSpPr/>
      </dsp:nvSpPr>
      <dsp:spPr>
        <a:xfrm>
          <a:off x="1479351" y="2941"/>
          <a:ext cx="2358509" cy="238233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11987-A963-4457-991F-894D7CEF3EA3}">
      <dsp:nvSpPr>
        <dsp:cNvPr id="0" name=""/>
        <dsp:cNvSpPr/>
      </dsp:nvSpPr>
      <dsp:spPr>
        <a:xfrm>
          <a:off x="1479351" y="2778358"/>
          <a:ext cx="5267336" cy="2382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Лучший способ получать удовольствие от работы – это создать обстановку, где каждый может добиваться результатов и быть счастливым.</a:t>
          </a:r>
        </a:p>
      </dsp:txBody>
      <dsp:txXfrm>
        <a:off x="1479351" y="2778358"/>
        <a:ext cx="5267336" cy="2382332"/>
      </dsp:txXfrm>
    </dsp:sp>
    <dsp:sp modelId="{31897596-124A-4B3B-87BA-9891B7B85312}">
      <dsp:nvSpPr>
        <dsp:cNvPr id="0" name=""/>
        <dsp:cNvSpPr/>
      </dsp:nvSpPr>
      <dsp:spPr>
        <a:xfrm>
          <a:off x="6982539" y="2778358"/>
          <a:ext cx="2358509" cy="23823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2028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объяснение причинно-следственной связи между произошедшим и тем, что люди считают причиной произошедшего</a:t>
          </a:r>
        </a:p>
      </dsp:txBody>
      <dsp:txXfrm>
        <a:off x="99032" y="99032"/>
        <a:ext cx="9707936" cy="1830626"/>
      </dsp:txXfrm>
    </dsp:sp>
    <dsp:sp modelId="{9DD73AEB-7A0F-4954-91B0-730FD23BE924}">
      <dsp:nvSpPr>
        <dsp:cNvPr id="0" name=""/>
        <dsp:cNvSpPr/>
      </dsp:nvSpPr>
      <dsp:spPr>
        <a:xfrm>
          <a:off x="0" y="2338472"/>
          <a:ext cx="9906000" cy="2218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выводы лидера и поведение его последователей обусловлены реакцией лидера на поведение группы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знание причин, создавших ситуацию, усиливает понимание и способность предсказать реакцию людей на ситуацию</a:t>
          </a:r>
        </a:p>
      </dsp:txBody>
      <dsp:txXfrm>
        <a:off x="0" y="2338472"/>
        <a:ext cx="9906000" cy="2218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996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Харизма как форма влияния на других посредством личной привлекательности, вызывающей поддержку и признание лидерства</a:t>
          </a:r>
        </a:p>
      </dsp:txBody>
      <dsp:txXfrm>
        <a:off x="97485" y="97485"/>
        <a:ext cx="9711030" cy="1802022"/>
      </dsp:txXfrm>
    </dsp:sp>
    <dsp:sp modelId="{9DD73AEB-7A0F-4954-91B0-730FD23BE924}">
      <dsp:nvSpPr>
        <dsp:cNvPr id="0" name=""/>
        <dsp:cNvSpPr/>
      </dsp:nvSpPr>
      <dsp:spPr>
        <a:xfrm>
          <a:off x="0" y="2072493"/>
          <a:ext cx="9906000" cy="2717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Для харизматичных лидеров свойственно сильное желание вести за собой, поскольку у них ярко выражена потребность во власти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харизматическим считается тот лидер, который в силу своих личностных качеств способен оказывать глубокое воздействие на последователей</a:t>
          </a:r>
        </a:p>
      </dsp:txBody>
      <dsp:txXfrm>
        <a:off x="0" y="2072493"/>
        <a:ext cx="9906000" cy="271759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2028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предполагает наличие у руководителя и его подчиненных навыков креативного решения проблемы в кризисной ситуации</a:t>
          </a:r>
        </a:p>
      </dsp:txBody>
      <dsp:txXfrm>
        <a:off x="99032" y="99032"/>
        <a:ext cx="9707936" cy="1830626"/>
      </dsp:txXfrm>
    </dsp:sp>
    <dsp:sp modelId="{9DD73AEB-7A0F-4954-91B0-730FD23BE924}">
      <dsp:nvSpPr>
        <dsp:cNvPr id="0" name=""/>
        <dsp:cNvSpPr/>
      </dsp:nvSpPr>
      <dsp:spPr>
        <a:xfrm>
          <a:off x="0" y="2338472"/>
          <a:ext cx="9906000" cy="2218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 как пример для последователей, в его задачи входит находить их сильные и слабые стороны и ставить в соответствии с этим адекватные задачи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лидер=реформатор</a:t>
          </a:r>
        </a:p>
      </dsp:txBody>
      <dsp:txXfrm>
        <a:off x="0" y="2338472"/>
        <a:ext cx="9906000" cy="221844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B01AC-DEC4-48B4-ABF4-ADBC99830A42}">
      <dsp:nvSpPr>
        <dsp:cNvPr id="0" name=""/>
        <dsp:cNvSpPr/>
      </dsp:nvSpPr>
      <dsp:spPr>
        <a:xfrm>
          <a:off x="0" y="0"/>
          <a:ext cx="9347200" cy="1136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Лидерство — это не действия или особенности одного человека, а осознанное и определенное совместное усилие группы людей. </a:t>
          </a:r>
        </a:p>
      </dsp:txBody>
      <dsp:txXfrm>
        <a:off x="33300" y="33300"/>
        <a:ext cx="8024273" cy="1070347"/>
      </dsp:txXfrm>
    </dsp:sp>
    <dsp:sp modelId="{C0018E91-6615-4E69-9BE1-387AAE4EF49F}">
      <dsp:nvSpPr>
        <dsp:cNvPr id="0" name=""/>
        <dsp:cNvSpPr/>
      </dsp:nvSpPr>
      <dsp:spPr>
        <a:xfrm>
          <a:off x="782828" y="1343664"/>
          <a:ext cx="9347200" cy="1136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Стрежнем лидерства оказывается не сам лидер, а его взаимодействие с другими людьми.</a:t>
          </a:r>
        </a:p>
      </dsp:txBody>
      <dsp:txXfrm>
        <a:off x="816128" y="1376964"/>
        <a:ext cx="7758756" cy="1070347"/>
      </dsp:txXfrm>
    </dsp:sp>
    <dsp:sp modelId="{72A2ABD3-C4C2-4AB7-AA60-AAF83A481CC0}">
      <dsp:nvSpPr>
        <dsp:cNvPr id="0" name=""/>
        <dsp:cNvSpPr/>
      </dsp:nvSpPr>
      <dsp:spPr>
        <a:xfrm>
          <a:off x="1553972" y="2687329"/>
          <a:ext cx="9347200" cy="1136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Командовать может только тот, кто лучше умеет служить. </a:t>
          </a:r>
        </a:p>
      </dsp:txBody>
      <dsp:txXfrm>
        <a:off x="1587272" y="2720629"/>
        <a:ext cx="7770440" cy="1070347"/>
      </dsp:txXfrm>
    </dsp:sp>
    <dsp:sp modelId="{DC449E9E-B471-4663-9259-067A91727F69}">
      <dsp:nvSpPr>
        <dsp:cNvPr id="0" name=""/>
        <dsp:cNvSpPr/>
      </dsp:nvSpPr>
      <dsp:spPr>
        <a:xfrm>
          <a:off x="2336799" y="4030993"/>
          <a:ext cx="9347200" cy="1136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Истинный вождь узнает другого лидера по умению лучше всех служить и подчиняться, оказываясь на чужой территории.</a:t>
          </a:r>
        </a:p>
      </dsp:txBody>
      <dsp:txXfrm>
        <a:off x="2370099" y="4064293"/>
        <a:ext cx="7758756" cy="1070347"/>
      </dsp:txXfrm>
    </dsp:sp>
    <dsp:sp modelId="{59999FE9-E95E-47AC-A7F6-E86A77FACE69}">
      <dsp:nvSpPr>
        <dsp:cNvPr id="0" name=""/>
        <dsp:cNvSpPr/>
      </dsp:nvSpPr>
      <dsp:spPr>
        <a:xfrm>
          <a:off x="8608184" y="870798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8774462" y="870798"/>
        <a:ext cx="406459" cy="556109"/>
      </dsp:txXfrm>
    </dsp:sp>
    <dsp:sp modelId="{8A112FBE-5693-4A31-B9FB-21BA64D4B37F}">
      <dsp:nvSpPr>
        <dsp:cNvPr id="0" name=""/>
        <dsp:cNvSpPr/>
      </dsp:nvSpPr>
      <dsp:spPr>
        <a:xfrm>
          <a:off x="9391012" y="2214462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9557290" y="2214462"/>
        <a:ext cx="406459" cy="556109"/>
      </dsp:txXfrm>
    </dsp:sp>
    <dsp:sp modelId="{C964E2D0-845D-4A8E-B8F2-4094B11A997E}">
      <dsp:nvSpPr>
        <dsp:cNvPr id="0" name=""/>
        <dsp:cNvSpPr/>
      </dsp:nvSpPr>
      <dsp:spPr>
        <a:xfrm>
          <a:off x="10162156" y="3558127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10328434" y="3558127"/>
        <a:ext cx="406459" cy="556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B62A-B2CB-4E7E-A995-36E129F6C8D2}">
      <dsp:nvSpPr>
        <dsp:cNvPr id="0" name=""/>
        <dsp:cNvSpPr/>
      </dsp:nvSpPr>
      <dsp:spPr>
        <a:xfrm>
          <a:off x="4755" y="367067"/>
          <a:ext cx="4158034" cy="41580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Тщательно отбирайте приоритеты для команды и обеспечивайте адекватную поддержку основным членам своей команды. </a:t>
          </a:r>
        </a:p>
      </dsp:txBody>
      <dsp:txXfrm>
        <a:off x="613685" y="975997"/>
        <a:ext cx="2940174" cy="2940174"/>
      </dsp:txXfrm>
    </dsp:sp>
    <dsp:sp modelId="{D03A5CDC-A762-415F-B8E8-CDB0AA40CA32}">
      <dsp:nvSpPr>
        <dsp:cNvPr id="0" name=""/>
        <dsp:cNvSpPr/>
      </dsp:nvSpPr>
      <dsp:spPr>
        <a:xfrm>
          <a:off x="3331182" y="367067"/>
          <a:ext cx="4158034" cy="4158034"/>
        </a:xfrm>
        <a:prstGeom prst="ellipse">
          <a:avLst/>
        </a:prstGeom>
        <a:solidFill>
          <a:schemeClr val="accent5">
            <a:alpha val="50000"/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accent6">
                  <a:lumMod val="50000"/>
                </a:schemeClr>
              </a:solidFill>
            </a:rPr>
            <a:t>Их успех – это ваш успех!</a:t>
          </a:r>
          <a:endParaRPr lang="ru-RU" sz="2400" kern="1200">
            <a:solidFill>
              <a:schemeClr val="accent6">
                <a:lumMod val="50000"/>
              </a:schemeClr>
            </a:solidFill>
          </a:endParaRPr>
        </a:p>
      </dsp:txBody>
      <dsp:txXfrm>
        <a:off x="3940112" y="975997"/>
        <a:ext cx="2940174" cy="2940174"/>
      </dsp:txXfrm>
    </dsp:sp>
    <dsp:sp modelId="{0487E18C-C433-4688-B56A-C1BACB951F27}">
      <dsp:nvSpPr>
        <dsp:cNvPr id="0" name=""/>
        <dsp:cNvSpPr/>
      </dsp:nvSpPr>
      <dsp:spPr>
        <a:xfrm>
          <a:off x="6657610" y="367067"/>
          <a:ext cx="4158034" cy="4158034"/>
        </a:xfrm>
        <a:prstGeom prst="ellipse">
          <a:avLst/>
        </a:prstGeom>
        <a:solidFill>
          <a:schemeClr val="accent5">
            <a:alpha val="50000"/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Самый главный дар лидера – умение формировать людей, способных реализовывать поставленные перед ними цели.</a:t>
          </a:r>
        </a:p>
      </dsp:txBody>
      <dsp:txXfrm>
        <a:off x="7266540" y="975997"/>
        <a:ext cx="2940174" cy="2940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ADBE-DE73-4348-B2C4-43A6CC298FC7}">
      <dsp:nvSpPr>
        <dsp:cNvPr id="0" name=""/>
        <dsp:cNvSpPr/>
      </dsp:nvSpPr>
      <dsp:spPr>
        <a:xfrm>
          <a:off x="0" y="0"/>
          <a:ext cx="4526409" cy="45264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6E6BC-D97C-4CBA-ABF3-6583DF4A893E}">
      <dsp:nvSpPr>
        <dsp:cNvPr id="0" name=""/>
        <dsp:cNvSpPr/>
      </dsp:nvSpPr>
      <dsp:spPr>
        <a:xfrm>
          <a:off x="2263204" y="0"/>
          <a:ext cx="9165844" cy="4526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Делегирование — это наделение людей необходимыми правами для того, чтобы они могли реализовать идеи лидеров (ваши идеи; вы руководите со стороны).</a:t>
          </a:r>
        </a:p>
      </dsp:txBody>
      <dsp:txXfrm>
        <a:off x="2263204" y="0"/>
        <a:ext cx="9165844" cy="1357925"/>
      </dsp:txXfrm>
    </dsp:sp>
    <dsp:sp modelId="{ADA79211-DE27-494B-A014-14AEDB3A4AD6}">
      <dsp:nvSpPr>
        <dsp:cNvPr id="0" name=""/>
        <dsp:cNvSpPr/>
      </dsp:nvSpPr>
      <dsp:spPr>
        <a:xfrm>
          <a:off x="792123" y="1357925"/>
          <a:ext cx="2942163" cy="29421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6BF2B-1CFD-4E5C-9DC6-EED48F99B116}">
      <dsp:nvSpPr>
        <dsp:cNvPr id="0" name=""/>
        <dsp:cNvSpPr/>
      </dsp:nvSpPr>
      <dsp:spPr>
        <a:xfrm>
          <a:off x="2263204" y="1357925"/>
          <a:ext cx="9165844" cy="2942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Расширение полномочий означает, что вы доверяете людям и позволяете им действовать на основании их собственных решений (решений, принятых ими; вы руководите, оставаясь в тени).</a:t>
          </a:r>
        </a:p>
      </dsp:txBody>
      <dsp:txXfrm>
        <a:off x="2263204" y="1357925"/>
        <a:ext cx="9165844" cy="1357921"/>
      </dsp:txXfrm>
    </dsp:sp>
    <dsp:sp modelId="{4209E555-A019-4DD1-B37A-E9BD8D7C5382}">
      <dsp:nvSpPr>
        <dsp:cNvPr id="0" name=""/>
        <dsp:cNvSpPr/>
      </dsp:nvSpPr>
      <dsp:spPr>
        <a:xfrm>
          <a:off x="1584244" y="2715847"/>
          <a:ext cx="1357921" cy="135792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CED5-89A7-4681-A335-F5971B4CD222}">
      <dsp:nvSpPr>
        <dsp:cNvPr id="0" name=""/>
        <dsp:cNvSpPr/>
      </dsp:nvSpPr>
      <dsp:spPr>
        <a:xfrm>
          <a:off x="2263204" y="2715847"/>
          <a:ext cx="9165844" cy="13579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accent3">
                  <a:lumMod val="50000"/>
                </a:schemeClr>
              </a:solidFill>
            </a:rPr>
            <a:t>Доверие — основа для расширения полномочий!</a:t>
          </a:r>
          <a:endParaRPr lang="ru-RU" sz="3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63204" y="2715847"/>
        <a:ext cx="9165844" cy="1357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28B50-0108-4093-B605-31460CAFAC03}">
      <dsp:nvSpPr>
        <dsp:cNvPr id="0" name=""/>
        <dsp:cNvSpPr/>
      </dsp:nvSpPr>
      <dsp:spPr>
        <a:xfrm>
          <a:off x="2431901" y="0"/>
          <a:ext cx="5956597" cy="595659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211C-83EB-4DDA-94C7-FB6267F33754}">
      <dsp:nvSpPr>
        <dsp:cNvPr id="0" name=""/>
        <dsp:cNvSpPr/>
      </dsp:nvSpPr>
      <dsp:spPr>
        <a:xfrm>
          <a:off x="1853153" y="492932"/>
          <a:ext cx="3555091" cy="24689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</a:t>
          </a:r>
          <a:r>
            <a:rPr lang="ru-RU" sz="2400" kern="1200" dirty="0"/>
            <a:t> – личность, которая поставив перед собой цель, находит и создает средства и людей, способных ее достичь.</a:t>
          </a:r>
        </a:p>
      </dsp:txBody>
      <dsp:txXfrm>
        <a:off x="1973678" y="613457"/>
        <a:ext cx="3314041" cy="2227911"/>
      </dsp:txXfrm>
    </dsp:sp>
    <dsp:sp modelId="{7023F28F-1E8B-4812-8421-70AE8379D004}">
      <dsp:nvSpPr>
        <dsp:cNvPr id="0" name=""/>
        <dsp:cNvSpPr/>
      </dsp:nvSpPr>
      <dsp:spPr>
        <a:xfrm>
          <a:off x="5426441" y="492932"/>
          <a:ext cx="3555091" cy="24689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Лидер – при помощи ума способен гарантировать функциональность для других, не подавляя, не разрушая и не захватывая их.</a:t>
          </a:r>
        </a:p>
      </dsp:txBody>
      <dsp:txXfrm>
        <a:off x="5546966" y="613457"/>
        <a:ext cx="3314041" cy="2227911"/>
      </dsp:txXfrm>
    </dsp:sp>
    <dsp:sp modelId="{167B88C2-EE55-44CF-B807-40AADAAC9BC8}">
      <dsp:nvSpPr>
        <dsp:cNvPr id="0" name=""/>
        <dsp:cNvSpPr/>
      </dsp:nvSpPr>
      <dsp:spPr>
        <a:xfrm>
          <a:off x="1853153" y="2994702"/>
          <a:ext cx="3555091" cy="24689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Командовать может только тот, кто лучше умеет служить.</a:t>
          </a:r>
        </a:p>
      </dsp:txBody>
      <dsp:txXfrm>
        <a:off x="1973678" y="3115227"/>
        <a:ext cx="3314041" cy="2227911"/>
      </dsp:txXfrm>
    </dsp:sp>
    <dsp:sp modelId="{C72F9BF3-B89A-48E3-A38E-56369C799BC5}">
      <dsp:nvSpPr>
        <dsp:cNvPr id="0" name=""/>
        <dsp:cNvSpPr/>
      </dsp:nvSpPr>
      <dsp:spPr>
        <a:xfrm>
          <a:off x="5426441" y="2994702"/>
          <a:ext cx="3555091" cy="24689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Истинный вождь узнает другого лидера по умению лучше всех служить и подчиняться, оказываясь на чужой территории.</a:t>
          </a:r>
        </a:p>
      </dsp:txBody>
      <dsp:txXfrm>
        <a:off x="5546966" y="3115227"/>
        <a:ext cx="3314041" cy="2227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F7A4-70A5-43D7-92A2-DC08C2764186}">
      <dsp:nvSpPr>
        <dsp:cNvPr id="0" name=""/>
        <dsp:cNvSpPr/>
      </dsp:nvSpPr>
      <dsp:spPr>
        <a:xfrm>
          <a:off x="4098" y="0"/>
          <a:ext cx="11288093" cy="20340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Время от времени оценивайте собственные результаты, задавая себе три нижеперечисленных вопроса. </a:t>
          </a:r>
        </a:p>
      </dsp:txBody>
      <dsp:txXfrm>
        <a:off x="63672" y="59574"/>
        <a:ext cx="11168945" cy="1914855"/>
      </dsp:txXfrm>
    </dsp:sp>
    <dsp:sp modelId="{190D6C00-4911-4527-A2D3-F8DF3C97322A}">
      <dsp:nvSpPr>
        <dsp:cNvPr id="0" name=""/>
        <dsp:cNvSpPr/>
      </dsp:nvSpPr>
      <dsp:spPr>
        <a:xfrm>
          <a:off x="4098" y="2372351"/>
          <a:ext cx="3778354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Насколько хорошо я уделяю основное внимание лидерству (например, знают ли люди, работающие со мной, к каким целям мы движемся и как собираемся достичь их)?</a:t>
          </a:r>
        </a:p>
      </dsp:txBody>
      <dsp:txXfrm>
        <a:off x="83211" y="2451464"/>
        <a:ext cx="3620128" cy="2542901"/>
      </dsp:txXfrm>
    </dsp:sp>
    <dsp:sp modelId="{E044BC29-905C-4A80-9427-6BD2B1355374}">
      <dsp:nvSpPr>
        <dsp:cNvPr id="0" name=""/>
        <dsp:cNvSpPr/>
      </dsp:nvSpPr>
      <dsp:spPr>
        <a:xfrm>
          <a:off x="4073421" y="2372351"/>
          <a:ext cx="3463901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Слежу за тем, чтобы не тратить на борьбу за власть в организации больше энергии, чем на результативность работы?</a:t>
          </a:r>
        </a:p>
      </dsp:txBody>
      <dsp:txXfrm>
        <a:off x="4152534" y="2451464"/>
        <a:ext cx="3305675" cy="2542901"/>
      </dsp:txXfrm>
    </dsp:sp>
    <dsp:sp modelId="{716154FF-DDD1-468D-AC26-27B9195CB863}">
      <dsp:nvSpPr>
        <dsp:cNvPr id="0" name=""/>
        <dsp:cNvSpPr/>
      </dsp:nvSpPr>
      <dsp:spPr>
        <a:xfrm>
          <a:off x="7828290" y="2372351"/>
          <a:ext cx="3463901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Даю людям столько пространства и свободы, сколько возможно (не рискуя ради нереалистичных результатов)?</a:t>
          </a:r>
        </a:p>
      </dsp:txBody>
      <dsp:txXfrm>
        <a:off x="7907403" y="2451464"/>
        <a:ext cx="3305675" cy="2542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EE65E-0E3E-45C8-B40F-B5D778A4BBCA}">
      <dsp:nvSpPr>
        <dsp:cNvPr id="0" name=""/>
        <dsp:cNvSpPr/>
      </dsp:nvSpPr>
      <dsp:spPr>
        <a:xfrm>
          <a:off x="872251" y="0"/>
          <a:ext cx="9885522" cy="61780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D3E27-2917-4F16-84AF-035527BC1725}">
      <dsp:nvSpPr>
        <dsp:cNvPr id="0" name=""/>
        <dsp:cNvSpPr/>
      </dsp:nvSpPr>
      <dsp:spPr>
        <a:xfrm>
          <a:off x="1207" y="1853413"/>
          <a:ext cx="2344177" cy="2471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Лидерство</a:t>
          </a:r>
          <a:r>
            <a:rPr lang="ru-RU" sz="2400" kern="1200" dirty="0"/>
            <a:t> — искусство управления</a:t>
          </a:r>
        </a:p>
      </dsp:txBody>
      <dsp:txXfrm>
        <a:off x="115640" y="1967846"/>
        <a:ext cx="2115311" cy="2242352"/>
      </dsp:txXfrm>
    </dsp:sp>
    <dsp:sp modelId="{672C7EBE-5CFC-4265-9636-913204C3E0E0}">
      <dsp:nvSpPr>
        <dsp:cNvPr id="0" name=""/>
        <dsp:cNvSpPr/>
      </dsp:nvSpPr>
      <dsp:spPr>
        <a:xfrm>
          <a:off x="2736080" y="1853413"/>
          <a:ext cx="2506042" cy="24712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Менеджмент</a:t>
          </a:r>
          <a:r>
            <a:rPr lang="ru-RU" sz="2400" kern="1200" dirty="0"/>
            <a:t> — наука управления</a:t>
          </a:r>
        </a:p>
      </dsp:txBody>
      <dsp:txXfrm>
        <a:off x="2856715" y="1974048"/>
        <a:ext cx="2264772" cy="2229948"/>
      </dsp:txXfrm>
    </dsp:sp>
    <dsp:sp modelId="{186FF0A2-972E-4BF7-9941-02E705C9C70B}">
      <dsp:nvSpPr>
        <dsp:cNvPr id="0" name=""/>
        <dsp:cNvSpPr/>
      </dsp:nvSpPr>
      <dsp:spPr>
        <a:xfrm>
          <a:off x="5632819" y="1853413"/>
          <a:ext cx="2914140" cy="24712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Лидеры</a:t>
          </a:r>
          <a:r>
            <a:rPr lang="ru-RU" sz="2400" kern="1200" dirty="0"/>
            <a:t> — вдохновляющие провидицы, а менеджеры — люди, озабоченные отладкой процессов.</a:t>
          </a:r>
        </a:p>
      </dsp:txBody>
      <dsp:txXfrm>
        <a:off x="5753454" y="1974048"/>
        <a:ext cx="2672870" cy="2229948"/>
      </dsp:txXfrm>
    </dsp:sp>
    <dsp:sp modelId="{CAFAD5A6-6E89-4A6D-915C-F9BA2F44BF91}">
      <dsp:nvSpPr>
        <dsp:cNvPr id="0" name=""/>
        <dsp:cNvSpPr/>
      </dsp:nvSpPr>
      <dsp:spPr>
        <a:xfrm>
          <a:off x="8937656" y="1853413"/>
          <a:ext cx="2691162" cy="2471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Невозможно стать успешным управленцем, не имея </a:t>
          </a:r>
          <a:r>
            <a:rPr lang="ru-RU" sz="2400" b="1" kern="1200" dirty="0"/>
            <a:t>обоих</a:t>
          </a:r>
          <a:r>
            <a:rPr lang="ru-RU" sz="2400" kern="1200" dirty="0"/>
            <a:t> навыков.</a:t>
          </a:r>
        </a:p>
      </dsp:txBody>
      <dsp:txXfrm>
        <a:off x="9058291" y="1974048"/>
        <a:ext cx="2449892" cy="2229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5D34-AF17-406F-8490-781E8850DBA6}">
      <dsp:nvSpPr>
        <dsp:cNvPr id="0" name=""/>
        <dsp:cNvSpPr/>
      </dsp:nvSpPr>
      <dsp:spPr>
        <a:xfrm>
          <a:off x="0" y="0"/>
          <a:ext cx="5235070" cy="523507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63AE3-11A1-455E-9B5D-F94D227AF929}">
      <dsp:nvSpPr>
        <dsp:cNvPr id="0" name=""/>
        <dsp:cNvSpPr/>
      </dsp:nvSpPr>
      <dsp:spPr>
        <a:xfrm>
          <a:off x="2617535" y="0"/>
          <a:ext cx="8202865" cy="5235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Сила позволяет покорять ситуацию и заставлять вертеться шестеренки процесса. </a:t>
          </a:r>
        </a:p>
      </dsp:txBody>
      <dsp:txXfrm>
        <a:off x="2617535" y="0"/>
        <a:ext cx="8202865" cy="1112452"/>
      </dsp:txXfrm>
    </dsp:sp>
    <dsp:sp modelId="{12FC7CBA-C268-4098-8BC9-8FF864D9089C}">
      <dsp:nvSpPr>
        <dsp:cNvPr id="0" name=""/>
        <dsp:cNvSpPr/>
      </dsp:nvSpPr>
      <dsp:spPr>
        <a:xfrm>
          <a:off x="687102" y="1112452"/>
          <a:ext cx="3860864" cy="38608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3B7C0-13DB-4C72-BE89-DD6651823006}">
      <dsp:nvSpPr>
        <dsp:cNvPr id="0" name=""/>
        <dsp:cNvSpPr/>
      </dsp:nvSpPr>
      <dsp:spPr>
        <a:xfrm>
          <a:off x="2617535" y="1112452"/>
          <a:ext cx="8202865" cy="3860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Сила рождается из способности лидера влиять на ситуацию вокруг него.</a:t>
          </a:r>
        </a:p>
      </dsp:txBody>
      <dsp:txXfrm>
        <a:off x="2617535" y="1112452"/>
        <a:ext cx="8202865" cy="1112452"/>
      </dsp:txXfrm>
    </dsp:sp>
    <dsp:sp modelId="{BE8D1A54-63B2-40EC-90CD-8A4185FC39E1}">
      <dsp:nvSpPr>
        <dsp:cNvPr id="0" name=""/>
        <dsp:cNvSpPr/>
      </dsp:nvSpPr>
      <dsp:spPr>
        <a:xfrm>
          <a:off x="1374205" y="2224904"/>
          <a:ext cx="2486658" cy="24866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DA51A-D84C-41F7-9CBB-2DB64805758A}">
      <dsp:nvSpPr>
        <dsp:cNvPr id="0" name=""/>
        <dsp:cNvSpPr/>
      </dsp:nvSpPr>
      <dsp:spPr>
        <a:xfrm>
          <a:off x="2617535" y="2224904"/>
          <a:ext cx="8202865" cy="24866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Влияние способно побуждать других по-настоящему захотеть достичь цели.</a:t>
          </a:r>
        </a:p>
      </dsp:txBody>
      <dsp:txXfrm>
        <a:off x="2617535" y="2224904"/>
        <a:ext cx="8202865" cy="1112452"/>
      </dsp:txXfrm>
    </dsp:sp>
    <dsp:sp modelId="{0684F637-817B-41C9-92FA-C26D3AF0F682}">
      <dsp:nvSpPr>
        <dsp:cNvPr id="0" name=""/>
        <dsp:cNvSpPr/>
      </dsp:nvSpPr>
      <dsp:spPr>
        <a:xfrm>
          <a:off x="2061308" y="3337357"/>
          <a:ext cx="1112452" cy="11124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D769-C1D8-4B54-951B-3F421FE88F8B}">
      <dsp:nvSpPr>
        <dsp:cNvPr id="0" name=""/>
        <dsp:cNvSpPr/>
      </dsp:nvSpPr>
      <dsp:spPr>
        <a:xfrm>
          <a:off x="2617535" y="3337357"/>
          <a:ext cx="8202865" cy="1112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Влияние убеждает людей бороться, даже когда силы на исходе, помогает двигаться вперед, побуждает приносить жертвы во имя более значимой цели, вдохновляет делать невозможное.</a:t>
          </a:r>
        </a:p>
      </dsp:txBody>
      <dsp:txXfrm>
        <a:off x="2617535" y="3337357"/>
        <a:ext cx="8202865" cy="111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3E3E-FDFD-4746-B5B1-64655DF7ACCD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1557-9488-4FB2-8C8A-3421DF40B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4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1557-9488-4FB2-8C8A-3421DF40B4B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630F5E-1278-4396-9875-52207B690E70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3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9CC-60CE-4013-8938-B435C4EBBA9E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AB95-83A3-4BE2-A9CB-4A62A45D9693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8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223E-5DD8-4E4B-94A4-8AC7C28176EE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89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4739-88AD-46CC-8259-D27D601FAF81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3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4121-A0EA-4836-B372-959DE8AD3B0B}" type="datetime1">
              <a:rPr lang="ru-RU" smtClean="0"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2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395D-C3FB-459A-A787-1AE933E6DDCA}" type="datetime1">
              <a:rPr lang="ru-RU" smtClean="0"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8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2D9E-150A-4B70-B251-399A5F0D80A3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EDFF-FA04-483B-93CB-FDD0606A74EB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789-1FD6-4030-8F11-3C9C427C9C75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8A4-A449-483C-B9D9-A398E935BB39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9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84D-8272-4BDD-9D72-477E75CBFF1E}" type="datetime1">
              <a:rPr lang="ru-RU" smtClean="0"/>
              <a:t>16.08.2021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F485-B1B7-4F15-B877-5C102468E6F6}" type="datetime1">
              <a:rPr lang="ru-RU" smtClean="0"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3CF-E676-4D19-AA77-02942FEF83D0}" type="datetime1">
              <a:rPr lang="ru-RU" smtClean="0"/>
              <a:t>16.08.2021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0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EE9C-2EDF-46B7-8CCA-FCB65EC82915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0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ECC5-EEFD-4836-A83E-DDDA365D7795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E1D7-89F9-4CB0-8B5A-F7016149B2BC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3EC0-4CCF-49B9-A59D-E7A60AED7B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Руководитель образовательной организации – лидер </a:t>
            </a:r>
            <a:br>
              <a:rPr lang="ru-RU" dirty="0"/>
            </a:br>
            <a:r>
              <a:rPr lang="ru-RU" dirty="0"/>
              <a:t>или организатор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806" y="3832233"/>
            <a:ext cx="9958388" cy="6858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Виктор Стефанович Басюк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доктор психологических наук, профессор РАО,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декан факультета педагогического образования МГУ им. М.В. Ломоносова, заместитель президента РАО</a:t>
            </a:r>
          </a:p>
        </p:txBody>
      </p:sp>
    </p:spTree>
    <p:extLst>
      <p:ext uri="{BB962C8B-B14F-4D97-AF65-F5344CB8AC3E}">
        <p14:creationId xmlns:p14="http://schemas.microsoft.com/office/powerpoint/2010/main" val="302386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96" y="138603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643075"/>
              </p:ext>
            </p:extLst>
          </p:nvPr>
        </p:nvGraphicFramePr>
        <p:xfrm>
          <a:off x="685799" y="1498182"/>
          <a:ext cx="11296291" cy="507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5" y="1386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3" y="0"/>
            <a:ext cx="2466436" cy="24664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344557"/>
            <a:ext cx="11587163" cy="6505006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администраторы, а лидеры </a:t>
            </a:r>
            <a:r>
              <a:rPr lang="ru-RU" sz="2200" dirty="0" err="1"/>
              <a:t>инноваторы</a:t>
            </a:r>
            <a:r>
              <a:rPr lang="ru-RU" sz="22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спрашивают, как и когда, а лидеры — что и зачем.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фокусируются на системах, а лидеры — на людях.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делают вещи правильно, а лидеры — делают правильные вещи.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поддерживают, а лидеры — разрабатывают.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полагаются на контроль, а лидеры — на вдохновение и доверие.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смотрят перед собой, а лидеры — на горизонт.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принимают статус-кво, а лидеры бросают ему вызов.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имитируют, а лидеры — оригинальничают.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отличные солдаты, а лидеры — постоянно сами по себе.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копируют, а лидеры создают новые оригиналы.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244632"/>
              </p:ext>
            </p:extLst>
          </p:nvPr>
        </p:nvGraphicFramePr>
        <p:xfrm>
          <a:off x="314324" y="542925"/>
          <a:ext cx="11630026" cy="617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0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4" y="137029"/>
            <a:ext cx="9987236" cy="1293028"/>
          </a:xfrm>
        </p:spPr>
        <p:txBody>
          <a:bodyPr/>
          <a:lstStyle/>
          <a:p>
            <a:r>
              <a:rPr lang="ru-RU" dirty="0"/>
              <a:t>Главные инструменты – сила и влияние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24716"/>
              </p:ext>
            </p:extLst>
          </p:nvPr>
        </p:nvGraphicFramePr>
        <p:xfrm>
          <a:off x="685800" y="1485901"/>
          <a:ext cx="10820400" cy="52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2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736" y="392897"/>
            <a:ext cx="10189464" cy="1293028"/>
          </a:xfrm>
        </p:spPr>
        <p:txBody>
          <a:bodyPr/>
          <a:lstStyle/>
          <a:p>
            <a:r>
              <a:rPr lang="ru-RU" dirty="0"/>
              <a:t>Особенности лидера, обладающего влиянием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40743"/>
              </p:ext>
            </p:extLst>
          </p:nvPr>
        </p:nvGraphicFramePr>
        <p:xfrm>
          <a:off x="685800" y="1685925"/>
          <a:ext cx="10957560" cy="503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5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134626"/>
            <a:ext cx="8610600" cy="1293028"/>
          </a:xfr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dirty="0"/>
              <a:t>Приоритеты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685800" y="1814286"/>
          <a:ext cx="10820400" cy="214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5200" y="4337531"/>
          <a:ext cx="7837714" cy="208013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НЕ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ЧЕГО НЕ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ЭТО ПРОИЗОЙДЕТ?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ЧЕГО НЕ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НЕ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6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824" y="-129684"/>
            <a:ext cx="9905998" cy="1478570"/>
          </a:xfrm>
        </p:spPr>
        <p:txBody>
          <a:bodyPr/>
          <a:lstStyle/>
          <a:p>
            <a:r>
              <a:rPr lang="ru-RU" dirty="0"/>
              <a:t>Есть ли у Вас план?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772283"/>
            <a:ext cx="5603395" cy="4526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Даже совершенный план в руках посредственного руководителя не приносит таких плодов, которые может принести посредственный план в руках выдающегося лидера!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63" y="1449874"/>
            <a:ext cx="6219237" cy="413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30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036" y="-287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838" y="1703718"/>
            <a:ext cx="8101012" cy="4526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Списки дел на... (сегодня, завтра, неделю)». Они не только помогают ничего не забыть, но и освобождают вашу голову от лишнего напряжения и мусора — позволяя сконцентрироваться на решении задач, а не на их запоминании.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Бардак в голове гораздо хуже беспорядка на столе!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99" y="145947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511" r="4253" b="3189"/>
          <a:stretch/>
        </p:blipFill>
        <p:spPr>
          <a:xfrm>
            <a:off x="379832" y="1703718"/>
            <a:ext cx="3414714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639" y="-12968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33392"/>
            <a:ext cx="10820400" cy="5011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Так как все постоянно торопятся, после любого общения — совещания (особенно, если вы давали распоряжения), встречи или разговора по телефону, —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подведите итог</a:t>
            </a:r>
            <a:r>
              <a:rPr lang="ru-RU" sz="2800" dirty="0"/>
              <a:t>: акцентируя внимание на том, что, кому и когда нужно сделать. Суммировав мысли в двух предложениях, вы увеличите процент запоминаемости!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55" y="145947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6" y="4126015"/>
            <a:ext cx="2586038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b="16782"/>
          <a:stretch/>
        </p:blipFill>
        <p:spPr>
          <a:xfrm>
            <a:off x="9387246" y="5113084"/>
            <a:ext cx="2327910" cy="1643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-81792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490" y="923384"/>
            <a:ext cx="10848975" cy="5011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Большинство мелких дел не сложно сделать — о них сложно не забыть, особенно когда высокий темп работы. Приучите себя и подчиненных записывать задания сразу, как только о них услышали. Важно научить подчиненных приходить к вам в кабинет с блокнотом и ручкой! 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Но верхом вашего профессионального мастерства будет приучить их читать и анализировать записанное в блокноте!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47" y="14594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322" y="58337"/>
            <a:ext cx="8610600" cy="1041800"/>
          </a:xfrm>
        </p:spPr>
        <p:txBody>
          <a:bodyPr>
            <a:normAutofit/>
          </a:bodyPr>
          <a:lstStyle/>
          <a:p>
            <a:r>
              <a:rPr lang="ru-RU" b="1" dirty="0"/>
              <a:t>Признаки лидера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3357563"/>
            <a:ext cx="2795586" cy="279558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C16006B-63F5-4827-8793-B8A39DB0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861597"/>
            <a:ext cx="9060803" cy="47831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u="sng" dirty="0"/>
              <a:t>Однозначные</a:t>
            </a:r>
            <a:r>
              <a:rPr lang="ru-RU" sz="2800" dirty="0"/>
              <a:t>:</a:t>
            </a:r>
          </a:p>
          <a:p>
            <a:r>
              <a:rPr lang="ru-RU" sz="2800" dirty="0"/>
              <a:t>Высокая активность и инициативность</a:t>
            </a:r>
          </a:p>
          <a:p>
            <a:r>
              <a:rPr lang="ru-RU" sz="2800" dirty="0"/>
              <a:t>Высокий уровень информированности</a:t>
            </a:r>
          </a:p>
          <a:p>
            <a:r>
              <a:rPr lang="ru-RU" sz="2800" dirty="0"/>
              <a:t>Ярко выраженная способность влиять на других</a:t>
            </a:r>
          </a:p>
          <a:p>
            <a:pPr marL="0" indent="0">
              <a:buNone/>
            </a:pPr>
            <a:r>
              <a:rPr lang="ru-RU" sz="2800" b="1" u="sng" dirty="0"/>
              <a:t>Спорные</a:t>
            </a:r>
            <a:r>
              <a:rPr lang="ru-RU" sz="2800" dirty="0"/>
              <a:t>:</a:t>
            </a:r>
          </a:p>
          <a:p>
            <a:r>
              <a:rPr lang="ru-RU" sz="2800" dirty="0"/>
              <a:t>Высокий уровень соответствия ценностям и нормам группы</a:t>
            </a:r>
          </a:p>
          <a:p>
            <a:r>
              <a:rPr lang="ru-RU" sz="2800" dirty="0"/>
              <a:t>Высокий уровень соответствия эталонным личным качествам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4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013" y="-12968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064" y="1357803"/>
            <a:ext cx="7909435" cy="5361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Не томите свою команду в надоевшем кабинете! Там необязательно постоянно проводить даже «планерки» с заместителями!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Да, поиск новых мест, смена обстановки, выезды не всегда экономят время, но помогают сделать обстановку менее формальной, команду — более сплоченной, Ваш имидж – более устойчивым! Что, в свою очередь, повышает продуктивность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55" y="138603"/>
            <a:ext cx="12192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485365"/>
            <a:ext cx="3752491" cy="20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8593"/>
            <a:ext cx="8610600" cy="1293028"/>
          </a:xfrm>
        </p:spPr>
        <p:txBody>
          <a:bodyPr/>
          <a:lstStyle/>
          <a:p>
            <a:r>
              <a:rPr lang="ru-RU" dirty="0"/>
              <a:t>Почему лидеры терпят неудачи?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629024" y="1514475"/>
          <a:ext cx="8452900" cy="505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491745"/>
            <a:ext cx="348615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18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-129684"/>
            <a:ext cx="9905998" cy="1478570"/>
          </a:xfrm>
        </p:spPr>
        <p:txBody>
          <a:bodyPr/>
          <a:lstStyle/>
          <a:p>
            <a:r>
              <a:rPr lang="ru-RU" dirty="0"/>
              <a:t>Как убедить подчиненных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86798"/>
              </p:ext>
            </p:extLst>
          </p:nvPr>
        </p:nvGraphicFramePr>
        <p:xfrm>
          <a:off x="596899" y="1504409"/>
          <a:ext cx="11303000" cy="26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4590" y="4384095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Совет! </a:t>
            </a:r>
          </a:p>
          <a:p>
            <a:r>
              <a:rPr lang="ru-RU" sz="2400" dirty="0"/>
              <a:t>Время от времени проверяйте, понятны ли ваши планы и намерения членам команды. Соблюдайте прозрачность, хотя бы до определенной степени. Добейтесь доверия подчиненных, рационально аргументируя свои решения.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93421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6"/>
            <a:ext cx="10820400" cy="1293028"/>
          </a:xfrm>
        </p:spPr>
        <p:txBody>
          <a:bodyPr/>
          <a:lstStyle/>
          <a:p>
            <a:r>
              <a:rPr lang="ru-RU" dirty="0"/>
              <a:t>Как заручиться поддержкой других руководителей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77388"/>
              </p:ext>
            </p:extLst>
          </p:nvPr>
        </p:nvGraphicFramePr>
        <p:xfrm>
          <a:off x="383650" y="1605510"/>
          <a:ext cx="11424699" cy="295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3127" y="4483336"/>
            <a:ext cx="10025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Совет!!! </a:t>
            </a:r>
          </a:p>
          <a:p>
            <a:r>
              <a:rPr lang="ru-RU" sz="2400" dirty="0"/>
              <a:t>Выберите тех коллег, кто сможет помочь вам в осуществлении ключевых проектов и не просто убедите их в своих идеях, а предложите заключить альянс в интересах всей организации (естественно, на взаимовыгодных условиях).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10" y="440466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95130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897" y="1883915"/>
            <a:ext cx="7173912" cy="45264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будьте конкретны и лаконичны с теми, кто привык действовать;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предоставьте полную и точную информацию собеседникам, ориентированным на процесс; будьте приветливы и внимательны с человеком, для которого основной частью любого процесса являются люди;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поразите воображение и вдохновите того, кто ориентирован на идеи.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" y="2151696"/>
            <a:ext cx="4258629" cy="4258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C0DF93-063A-4C64-8A58-5299C230E4A9}"/>
              </a:ext>
            </a:extLst>
          </p:cNvPr>
          <p:cNvSpPr txBox="1">
            <a:spLocks/>
          </p:cNvSpPr>
          <p:nvPr/>
        </p:nvSpPr>
        <p:spPr>
          <a:xfrm>
            <a:off x="1141412" y="795130"/>
            <a:ext cx="9905998" cy="795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ACD4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Навык 1.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Умение презентовать свою идею, выбирая оптимальный подход для каждого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0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196" y="26153"/>
            <a:ext cx="9905998" cy="874995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850" y="938277"/>
            <a:ext cx="9079706" cy="5738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Навык 2.</a:t>
            </a:r>
            <a:r>
              <a:rPr lang="ru-RU" sz="2800" dirty="0"/>
              <a:t> </a:t>
            </a:r>
            <a:r>
              <a:rPr lang="ru-RU" sz="2800" b="1" u="sng" dirty="0"/>
              <a:t>Умение моментально распознавать реакцию собеседника и вовремя под него подстраиваться</a:t>
            </a:r>
            <a:r>
              <a:rPr lang="ru-RU" sz="2800" dirty="0"/>
              <a:t>. Реакция слушателя показывает, как он воспринял ваше сообщение. Она соответствует вашим ожиданиям?</a:t>
            </a:r>
          </a:p>
          <a:p>
            <a:pPr>
              <a:lnSpc>
                <a:spcPct val="100000"/>
              </a:lnSpc>
            </a:pP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Навык 3.</a:t>
            </a:r>
            <a:r>
              <a:rPr lang="ru-RU" sz="2800" dirty="0"/>
              <a:t> </a:t>
            </a:r>
            <a:r>
              <a:rPr lang="ru-RU" sz="2800" b="1" u="sng" dirty="0"/>
              <a:t>Умение слышать и понимать информацию и трансформировать свое предложение в ходе общения</a:t>
            </a:r>
            <a:r>
              <a:rPr lang="ru-RU" sz="2800" dirty="0"/>
              <a:t>. Взаимодействуя с окружающими, вы можете найти стоящую идею. Слушайте других и вносите необходимые коррективы на ходу.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326" y="3710876"/>
            <a:ext cx="2923044" cy="2172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" y="1016302"/>
            <a:ext cx="2539682" cy="2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086678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21144"/>
              </p:ext>
            </p:extLst>
          </p:nvPr>
        </p:nvGraphicFramePr>
        <p:xfrm>
          <a:off x="684211" y="1187954"/>
          <a:ext cx="10820400" cy="517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602" y="0"/>
            <a:ext cx="9905998" cy="1478570"/>
          </a:xfrm>
        </p:spPr>
        <p:txBody>
          <a:bodyPr/>
          <a:lstStyle/>
          <a:p>
            <a:r>
              <a:rPr lang="ru-RU" dirty="0"/>
              <a:t>Хорошо ли Вы умеете мотивировать?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845" y="1392303"/>
            <a:ext cx="10820400" cy="19029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Мотивация по-прежнему является основным элементом лидерства, и лидер, который хочет проверить, хорошо ли он справляется с этой задачей, должен задать себе три вопроса.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129577"/>
              </p:ext>
            </p:extLst>
          </p:nvPr>
        </p:nvGraphicFramePr>
        <p:xfrm>
          <a:off x="685800" y="4067474"/>
          <a:ext cx="10957560" cy="169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5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708" y="322700"/>
            <a:ext cx="10313504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Мотивация связана с ожиданиями людей </a:t>
            </a:r>
            <a:br>
              <a:rPr lang="ru-RU" dirty="0"/>
            </a:br>
            <a:r>
              <a:rPr lang="ru-RU" dirty="0"/>
              <a:t>на стиль общения с руководителем: оправдайте их основные ожидания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86610"/>
              </p:ext>
            </p:extLst>
          </p:nvPr>
        </p:nvGraphicFramePr>
        <p:xfrm>
          <a:off x="866954" y="2033520"/>
          <a:ext cx="10820400" cy="384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6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634" y="160523"/>
            <a:ext cx="9256776" cy="1293028"/>
          </a:xfrm>
        </p:spPr>
        <p:txBody>
          <a:bodyPr/>
          <a:lstStyle/>
          <a:p>
            <a:r>
              <a:rPr lang="ru-RU" dirty="0"/>
              <a:t>Работа должна давать людям возможность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57895"/>
              </p:ext>
            </p:extLst>
          </p:nvPr>
        </p:nvGraphicFramePr>
        <p:xfrm>
          <a:off x="685800" y="1818069"/>
          <a:ext cx="10820400" cy="263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24250"/>
            <a:ext cx="4114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00211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Позволяете ли вы обстоятельствам, которые вас не устраивают, контролировать вашу деятельность руководителя или формируете вокруг себя собственные обстоятельства?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95600" y="2895791"/>
          <a:ext cx="8901113" cy="286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3357563"/>
            <a:ext cx="2795586" cy="27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1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28" y="-129684"/>
            <a:ext cx="9905998" cy="1478570"/>
          </a:xfrm>
        </p:spPr>
        <p:txBody>
          <a:bodyPr/>
          <a:lstStyle/>
          <a:p>
            <a:r>
              <a:rPr lang="ru-RU" dirty="0"/>
              <a:t>Залог успешного лидерства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12086"/>
              </p:ext>
            </p:extLst>
          </p:nvPr>
        </p:nvGraphicFramePr>
        <p:xfrm>
          <a:off x="754811" y="2077888"/>
          <a:ext cx="10820400" cy="426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8586" y="1256837"/>
            <a:ext cx="113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Черты успешного лидерства: доверие, надежность, способность быть первым.</a:t>
            </a:r>
          </a:p>
        </p:txBody>
      </p:sp>
    </p:spTree>
    <p:extLst>
      <p:ext uri="{BB962C8B-B14F-4D97-AF65-F5344CB8AC3E}">
        <p14:creationId xmlns:p14="http://schemas.microsoft.com/office/powerpoint/2010/main" val="371665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018" y="100139"/>
            <a:ext cx="10207752" cy="1293028"/>
          </a:xfrm>
        </p:spPr>
        <p:txBody>
          <a:bodyPr/>
          <a:lstStyle/>
          <a:p>
            <a:r>
              <a:rPr lang="ru-RU" dirty="0"/>
              <a:t>Управляете ли вы, руководствуясь эмоциями?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595297"/>
              </p:ext>
            </p:extLst>
          </p:nvPr>
        </p:nvGraphicFramePr>
        <p:xfrm>
          <a:off x="3679860" y="1393166"/>
          <a:ext cx="7878097" cy="496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979" y="1721989"/>
            <a:ext cx="2690756" cy="41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9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574" y="-148248"/>
            <a:ext cx="8610600" cy="1293028"/>
          </a:xfrm>
        </p:spPr>
        <p:txBody>
          <a:bodyPr/>
          <a:lstStyle/>
          <a:p>
            <a:r>
              <a:rPr lang="ru-RU" dirty="0"/>
              <a:t>Сила эмоций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851912"/>
              </p:ext>
            </p:extLst>
          </p:nvPr>
        </p:nvGraphicFramePr>
        <p:xfrm>
          <a:off x="425340" y="693173"/>
          <a:ext cx="10820400" cy="342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6220855"/>
              </p:ext>
            </p:extLst>
          </p:nvPr>
        </p:nvGraphicFramePr>
        <p:xfrm>
          <a:off x="192958" y="4307365"/>
          <a:ext cx="11806084" cy="21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5351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094" y="-163413"/>
            <a:ext cx="8610600" cy="1293028"/>
          </a:xfrm>
        </p:spPr>
        <p:txBody>
          <a:bodyPr/>
          <a:lstStyle/>
          <a:p>
            <a:r>
              <a:rPr lang="ru-RU" dirty="0"/>
              <a:t>Умеете ли вы говорить «спасибо»?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38" y="1129719"/>
            <a:ext cx="9320980" cy="1743259"/>
          </a:xfrm>
        </p:spPr>
        <p:txBody>
          <a:bodyPr>
            <a:noAutofit/>
          </a:bodyPr>
          <a:lstStyle/>
          <a:p>
            <a:r>
              <a:rPr lang="ru-RU" sz="2400" dirty="0"/>
              <a:t>«Удивительно, чего можно добиться простым спасибо».</a:t>
            </a:r>
          </a:p>
          <a:p>
            <a:r>
              <a:rPr lang="ru-RU" sz="2400" dirty="0"/>
              <a:t>Нельзя воспринимать достижения и эффективную работу как должное! Нельзя забывать благодарить подчиненных за хорошо выполненные задачи, теряя возможность мотивировать их на эффективную работу.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0505" y="926998"/>
            <a:ext cx="2502002" cy="250200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4667915"/>
              </p:ext>
            </p:extLst>
          </p:nvPr>
        </p:nvGraphicFramePr>
        <p:xfrm>
          <a:off x="115862" y="3679553"/>
          <a:ext cx="11626645" cy="286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43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403" y="-99031"/>
            <a:ext cx="8610600" cy="1293028"/>
          </a:xfrm>
        </p:spPr>
        <p:txBody>
          <a:bodyPr/>
          <a:lstStyle/>
          <a:p>
            <a:r>
              <a:rPr lang="ru-RU" dirty="0"/>
              <a:t>Такое разное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85116"/>
              </p:ext>
            </p:extLst>
          </p:nvPr>
        </p:nvGraphicFramePr>
        <p:xfrm>
          <a:off x="1013603" y="1193996"/>
          <a:ext cx="10820400" cy="532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562" y="-36913"/>
            <a:ext cx="8610600" cy="1293028"/>
          </a:xfrm>
        </p:spPr>
        <p:txBody>
          <a:bodyPr/>
          <a:lstStyle/>
          <a:p>
            <a:r>
              <a:rPr lang="ru-RU" dirty="0"/>
              <a:t>Сила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120877"/>
          <a:ext cx="10820400" cy="548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35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075" y="-189323"/>
            <a:ext cx="8610600" cy="1293028"/>
          </a:xfrm>
        </p:spPr>
        <p:txBody>
          <a:bodyPr/>
          <a:lstStyle/>
          <a:p>
            <a:r>
              <a:rPr lang="ru-RU" dirty="0"/>
              <a:t>Правильное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97730"/>
              </p:ext>
            </p:extLst>
          </p:nvPr>
        </p:nvGraphicFramePr>
        <p:xfrm>
          <a:off x="323000" y="1298172"/>
          <a:ext cx="11424699" cy="495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0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B545D-71D3-4C4B-9034-808EB146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4936"/>
            <a:ext cx="9905998" cy="1183777"/>
          </a:xfrm>
        </p:spPr>
        <p:txBody>
          <a:bodyPr/>
          <a:lstStyle/>
          <a:p>
            <a:pPr algn="ctr"/>
            <a:r>
              <a:rPr lang="ru-RU" b="1" dirty="0"/>
              <a:t>ТЕОРИИ ЛИДЕРСТВА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85BAF-1370-476C-9B2F-2F271307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82" y="1109799"/>
            <a:ext cx="9905999" cy="4428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u="sng" dirty="0"/>
              <a:t>ТРАДИЦИОННЫЕ</a:t>
            </a:r>
            <a:r>
              <a:rPr lang="ru-RU" sz="3800" dirty="0"/>
              <a:t>:</a:t>
            </a:r>
          </a:p>
          <a:p>
            <a:r>
              <a:rPr lang="ru-RU" sz="3800" dirty="0"/>
              <a:t>Теория черт</a:t>
            </a:r>
          </a:p>
          <a:p>
            <a:r>
              <a:rPr lang="ru-RU" sz="3800" dirty="0"/>
              <a:t>Ситуативная теория</a:t>
            </a:r>
          </a:p>
          <a:p>
            <a:pPr marL="0" indent="0">
              <a:buNone/>
            </a:pPr>
            <a:r>
              <a:rPr lang="ru-RU" sz="3800" b="1" u="sng" dirty="0"/>
              <a:t>СОВРЕМЕННЫЕ</a:t>
            </a:r>
            <a:r>
              <a:rPr lang="ru-RU" sz="3800" dirty="0"/>
              <a:t>:</a:t>
            </a:r>
          </a:p>
          <a:p>
            <a:r>
              <a:rPr lang="ru-RU" sz="3800" dirty="0"/>
              <a:t>Теория конституентов</a:t>
            </a:r>
          </a:p>
          <a:p>
            <a:r>
              <a:rPr lang="ru-RU" sz="3800" dirty="0"/>
              <a:t>Концепция атрибутивного лидерства</a:t>
            </a:r>
          </a:p>
          <a:p>
            <a:r>
              <a:rPr lang="ru-RU" sz="3800" dirty="0"/>
              <a:t>Концепция харизматического лидерства</a:t>
            </a:r>
          </a:p>
          <a:p>
            <a:r>
              <a:rPr lang="ru-RU" sz="3800" dirty="0"/>
              <a:t>Концепция преобразующего лидерства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0AD75-AE25-42C5-8B21-CC15235D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2F7448-C565-4852-978F-9A722015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1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Теория черт</a:t>
            </a:r>
            <a:br>
              <a:rPr lang="ru-RU" dirty="0"/>
            </a:br>
            <a:r>
              <a:rPr lang="ru-RU" dirty="0"/>
              <a:t>эффективному лидеру присущи </a:t>
            </a:r>
            <a:br>
              <a:rPr lang="ru-RU" dirty="0"/>
            </a:br>
            <a:r>
              <a:rPr lang="ru-RU" dirty="0"/>
              <a:t>определенные черты и способности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355365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1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СИТУАТИВНые ТЕОРИи</a:t>
            </a:r>
            <a:br>
              <a:rPr lang="ru-RU" dirty="0"/>
            </a:br>
            <a:r>
              <a:rPr lang="ru-RU" dirty="0"/>
              <a:t>относительность черт лидера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30732"/>
              </p:ext>
            </p:extLst>
          </p:nvPr>
        </p:nvGraphicFramePr>
        <p:xfrm>
          <a:off x="1141412" y="1452734"/>
          <a:ext cx="9906000" cy="5094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4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E299BC-F607-4172-B790-D75E8E7F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4" y="167944"/>
            <a:ext cx="1122459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каждого руководителя можно </a:t>
            </a:r>
            <a:br>
              <a:rPr lang="ru-RU" b="1" dirty="0"/>
            </a:br>
            <a:r>
              <a:rPr lang="ru-RU" b="1" dirty="0"/>
              <a:t>назвать лидером, не каждый лидер является руководителем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9CD958-1AB2-4C28-BC81-8F42E0E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6DD8640-0008-42F8-A29F-1D3D65CDC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9328"/>
              </p:ext>
            </p:extLst>
          </p:nvPr>
        </p:nvGraphicFramePr>
        <p:xfrm>
          <a:off x="172528" y="1646513"/>
          <a:ext cx="11835442" cy="490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721">
                  <a:extLst>
                    <a:ext uri="{9D8B030D-6E8A-4147-A177-3AD203B41FA5}">
                      <a16:colId xmlns:a16="http://schemas.microsoft.com/office/drawing/2014/main" val="3719403781"/>
                    </a:ext>
                  </a:extLst>
                </a:gridCol>
                <a:gridCol w="5917721">
                  <a:extLst>
                    <a:ext uri="{9D8B030D-6E8A-4147-A177-3AD203B41FA5}">
                      <a16:colId xmlns:a16="http://schemas.microsoft.com/office/drawing/2014/main" val="2388024404"/>
                    </a:ext>
                  </a:extLst>
                </a:gridCol>
              </a:tblGrid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ЛИДЕРСТВО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РУКОВОДСТВО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16479"/>
                  </a:ext>
                </a:extLst>
              </a:tr>
              <a:tr h="999684">
                <a:tc>
                  <a:txBody>
                    <a:bodyPr/>
                    <a:lstStyle/>
                    <a:p>
                      <a:r>
                        <a:rPr lang="ru-RU" dirty="0"/>
                        <a:t>Связано с регулированием внутригрупповых, межличностных отношений, носящих неофициальный </a:t>
                      </a:r>
                    </a:p>
                    <a:p>
                      <a:r>
                        <a:rPr lang="ru-RU" dirty="0"/>
                        <a:t>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Является средством регулирования отношений в рамках социальной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41397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Феномен микросреды, малой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Элемент макросреды, отвечающий системе </a:t>
                      </a:r>
                    </a:p>
                    <a:p>
                      <a:r>
                        <a:rPr lang="ru-RU" dirty="0"/>
                        <a:t>доминирующих в ней социальных отношений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71765"/>
                  </a:ext>
                </a:extLst>
              </a:tr>
              <a:tr h="999684">
                <a:tc>
                  <a:txBody>
                    <a:bodyPr/>
                    <a:lstStyle/>
                    <a:p>
                      <a:r>
                        <a:rPr lang="ru-RU" dirty="0"/>
                        <a:t>Возникает и функционирует преимущественно стихийно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Процесс целенаправленной и контролируемой деятельности социальных организаций и институтов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28460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Нестабильно, подвержено влиянию изменений внутри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Стабильно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18482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Носит более свободный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Характеризуется применением </a:t>
                      </a:r>
                    </a:p>
                    <a:p>
                      <a:r>
                        <a:rPr lang="ru-RU" dirty="0"/>
                        <a:t>определенной системы различных санкций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94854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r>
                        <a:rPr lang="ru-RU" dirty="0"/>
                        <a:t>Не регламентировано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Регламентированный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8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41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ТЕОРИЯ КОНСТИТУЕНТОВ</a:t>
            </a:r>
            <a:br>
              <a:rPr lang="ru-RU" dirty="0"/>
            </a:br>
            <a:r>
              <a:rPr lang="ru-RU" dirty="0"/>
              <a:t>относительность черт лидера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97346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6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КОНЦЕПЦИЯ АТРИБУТИВНОГО ЛИДЕРСТВА</a:t>
            </a:r>
            <a:br>
              <a:rPr lang="ru-RU" dirty="0"/>
            </a:br>
            <a:r>
              <a:rPr lang="ru-RU" dirty="0"/>
              <a:t>в основе – теория атрибуции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12194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2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КОНЦЕПЦИЯ харизматического ЛИДЕРСТВА</a:t>
            </a:r>
            <a:br>
              <a:rPr lang="ru-RU" dirty="0"/>
            </a:br>
            <a:r>
              <a:rPr lang="ru-RU" dirty="0"/>
              <a:t>в основе – феномен харизмы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27643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99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КОНЦЕПЦИЯ преобразующего ЛИДЕРСТВА</a:t>
            </a:r>
            <a:br>
              <a:rPr lang="ru-RU" dirty="0"/>
            </a:br>
            <a:r>
              <a:rPr lang="ru-RU" dirty="0"/>
              <a:t>в основе – креативность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56118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192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1170"/>
          <a:stretch/>
        </p:blipFill>
        <p:spPr>
          <a:xfrm>
            <a:off x="9817652" y="174862"/>
            <a:ext cx="2249715" cy="29886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00661"/>
              </p:ext>
            </p:extLst>
          </p:nvPr>
        </p:nvGraphicFramePr>
        <p:xfrm>
          <a:off x="-64219" y="897895"/>
          <a:ext cx="11684000" cy="516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35781"/>
            <a:ext cx="8610600" cy="1293028"/>
          </a:xfrm>
        </p:spPr>
        <p:txBody>
          <a:bodyPr/>
          <a:lstStyle/>
          <a:p>
            <a:r>
              <a:rPr lang="ru-RU" dirty="0"/>
              <a:t>Почему лидер – не лидер?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800225"/>
          <a:ext cx="7729538" cy="49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3084"/>
          <a:stretch/>
        </p:blipFill>
        <p:spPr>
          <a:xfrm>
            <a:off x="8797034" y="2228851"/>
            <a:ext cx="2875853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271588"/>
          <a:ext cx="10820400" cy="516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9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Активно участвуйте в выборе основных областей деятельности. </a:t>
            </a:r>
            <a:br>
              <a:rPr lang="ru-RU" dirty="0"/>
            </a:br>
            <a:r>
              <a:rPr lang="ru-RU" dirty="0"/>
              <a:t>Не пытайтесь все сделать сами.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10820400" cy="489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3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144" y="764373"/>
            <a:ext cx="10354056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Совет! </a:t>
            </a:r>
            <a:br>
              <a:rPr lang="ru-RU" dirty="0"/>
            </a:br>
            <a:r>
              <a:rPr lang="ru-RU" dirty="0"/>
              <a:t>Делегируйте полномочия, насколько это возможно.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4311" y="2194560"/>
          <a:ext cx="11429049" cy="452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5" y="15477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9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4927"/>
          <a:stretch/>
        </p:blipFill>
        <p:spPr>
          <a:xfrm>
            <a:off x="42855" y="1481527"/>
            <a:ext cx="4429134" cy="4151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014662" y="650073"/>
          <a:ext cx="10820400" cy="59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3663</TotalTime>
  <Words>2680</Words>
  <Application>Microsoft Office PowerPoint</Application>
  <PresentationFormat>Широкоэкранный</PresentationFormat>
  <Paragraphs>310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Tw Cen MT</vt:lpstr>
      <vt:lpstr>Wingdings</vt:lpstr>
      <vt:lpstr>Контур</vt:lpstr>
      <vt:lpstr>Руководитель образовательной организации – лидер  или организатор процесса</vt:lpstr>
      <vt:lpstr>Признаки лидера</vt:lpstr>
      <vt:lpstr>Позволяете ли вы обстоятельствам, которые вас не устраивают, контролировать вашу деятельность руководителя или формируете вокруг себя собственные обстоятельства?</vt:lpstr>
      <vt:lpstr>не каждого руководителя можно  назвать лидером, не каждый лидер является руководителем</vt:lpstr>
      <vt:lpstr>Почему лидер – не лидер?</vt:lpstr>
      <vt:lpstr> </vt:lpstr>
      <vt:lpstr>Активно участвуйте в выборе основных областей деятельности.  Не пытайтесь все сделать сами. </vt:lpstr>
      <vt:lpstr>Совет!  Делегируйте полномочия, насколько это возможно.</vt:lpstr>
      <vt:lpstr> </vt:lpstr>
      <vt:lpstr>Совет!!!</vt:lpstr>
      <vt:lpstr> </vt:lpstr>
      <vt:lpstr> </vt:lpstr>
      <vt:lpstr>Главные инструменты – сила и влияние</vt:lpstr>
      <vt:lpstr>Особенности лидера, обладающего влиянием</vt:lpstr>
      <vt:lpstr>Приоритеты</vt:lpstr>
      <vt:lpstr>Есть ли у Вас план?</vt:lpstr>
      <vt:lpstr>Совет!!!</vt:lpstr>
      <vt:lpstr>Совет!!!</vt:lpstr>
      <vt:lpstr>Совет!!!</vt:lpstr>
      <vt:lpstr>Совет!!!</vt:lpstr>
      <vt:lpstr>Почему лидеры терпят неудачи?</vt:lpstr>
      <vt:lpstr>Как убедить подчиненных</vt:lpstr>
      <vt:lpstr>Как заручиться поддержкой других руководителей</vt:lpstr>
      <vt:lpstr>Навыки убеждения для лидеров</vt:lpstr>
      <vt:lpstr>Навыки убеждения для лидеров</vt:lpstr>
      <vt:lpstr>Навыки убеждения для лидеров</vt:lpstr>
      <vt:lpstr>Хорошо ли Вы умеете мотивировать?</vt:lpstr>
      <vt:lpstr>Мотивация связана с ожиданиями людей  на стиль общения с руководителем: оправдайте их основные ожидания</vt:lpstr>
      <vt:lpstr>Работа должна давать людям возможность</vt:lpstr>
      <vt:lpstr>Залог успешного лидерства</vt:lpstr>
      <vt:lpstr>Управляете ли вы, руководствуясь эмоциями?</vt:lpstr>
      <vt:lpstr>Сила эмоций</vt:lpstr>
      <vt:lpstr>Умеете ли вы говорить «спасибо»?</vt:lpstr>
      <vt:lpstr>Такое разное «спасибо»</vt:lpstr>
      <vt:lpstr>Сила «спасибо»</vt:lpstr>
      <vt:lpstr>Правильное «спасибо»</vt:lpstr>
      <vt:lpstr>ТЕОРИИ ЛИДЕРСТВА</vt:lpstr>
      <vt:lpstr>Теория черт эффективному лидеру присущи  определенные черты и способности</vt:lpstr>
      <vt:lpstr>СИТУАТИВНые ТЕОРИи относительность черт лидера</vt:lpstr>
      <vt:lpstr>ТЕОРИЯ КОНСТИТУЕНТОВ относительность черт лидера</vt:lpstr>
      <vt:lpstr>КОНЦЕПЦИЯ АТРИБУТИВНОГО ЛИДЕРСТВА в основе – теория атрибуции</vt:lpstr>
      <vt:lpstr>КОНЦЕПЦИЯ харизматического ЛИДЕРСТВА в основе – феномен харизмы</vt:lpstr>
      <vt:lpstr>КОНЦЕПЦИЯ преобразующего ЛИДЕРСТВА в основе – креативность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 Басюк</cp:lastModifiedBy>
  <cp:revision>119</cp:revision>
  <dcterms:created xsi:type="dcterms:W3CDTF">2017-04-03T08:17:23Z</dcterms:created>
  <dcterms:modified xsi:type="dcterms:W3CDTF">2021-08-16T08:18:38Z</dcterms:modified>
</cp:coreProperties>
</file>