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7" r:id="rId2"/>
    <p:sldId id="259" r:id="rId3"/>
    <p:sldId id="271" r:id="rId4"/>
    <p:sldId id="268" r:id="rId5"/>
    <p:sldId id="269" r:id="rId6"/>
    <p:sldId id="272" r:id="rId7"/>
    <p:sldId id="281" r:id="rId8"/>
    <p:sldId id="265" r:id="rId9"/>
    <p:sldId id="282" r:id="rId10"/>
    <p:sldId id="283" r:id="rId11"/>
    <p:sldId id="273" r:id="rId12"/>
    <p:sldId id="284" r:id="rId13"/>
    <p:sldId id="285" r:id="rId14"/>
    <p:sldId id="277" r:id="rId15"/>
    <p:sldId id="278" r:id="rId16"/>
    <p:sldId id="286" r:id="rId17"/>
    <p:sldId id="261" r:id="rId18"/>
    <p:sldId id="287" r:id="rId19"/>
    <p:sldId id="274" r:id="rId20"/>
    <p:sldId id="288" r:id="rId21"/>
    <p:sldId id="266" r:id="rId22"/>
    <p:sldId id="260" r:id="rId23"/>
    <p:sldId id="267" r:id="rId24"/>
    <p:sldId id="292" r:id="rId25"/>
    <p:sldId id="280" r:id="rId26"/>
    <p:sldId id="279" r:id="rId27"/>
    <p:sldId id="262" r:id="rId28"/>
    <p:sldId id="270" r:id="rId29"/>
    <p:sldId id="289" r:id="rId30"/>
    <p:sldId id="276" r:id="rId31"/>
    <p:sldId id="290" r:id="rId32"/>
    <p:sldId id="291" r:id="rId33"/>
    <p:sldId id="264" r:id="rId34"/>
    <p:sldId id="263" r:id="rId35"/>
    <p:sldId id="258" r:id="rId36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1A73C-7E59-48BE-ADE8-027F9D36267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1715C-9468-4A03-9911-74F3EFE0F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8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6FD255-16D1-4C5D-8733-0F73AC541B8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E06011-7966-4F8A-9ABA-A3D522CF1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4582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b="1" dirty="0" smtClean="0"/>
              <a:t>Организация исследовательской деятельности на занятиях кружка «Юный эколог»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00570"/>
            <a:ext cx="8458200" cy="85725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 smtClean="0"/>
              <a:t>Шабля</a:t>
            </a:r>
            <a:r>
              <a:rPr lang="ru-RU" dirty="0" smtClean="0"/>
              <a:t> Иван Николаевич</a:t>
            </a:r>
          </a:p>
          <a:p>
            <a:pPr algn="r"/>
            <a:r>
              <a:rPr lang="ru-RU" dirty="0" smtClean="0"/>
              <a:t>учитель химии МБОУ СОШ № 14 г. Уссурийска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2.4. Демонстрация негативного влияния на почвенный покров химических соединений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2.4.1. Почва и стиральный порошок.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2.4.2. Почва и нефтепродукты.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2.4.3. Почва и кислоты.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2.4.4. Почва и термическое воздействие.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3. Изучение воды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14353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3.1. Знакомство с водой.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3.2. Растворение веществ в воде.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3.3. Забор проб воды в водоеме. Анализ воды.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3.4. Определение чистоты снежного покрова.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3.5. Демонстрация негативного воздействия химических веществ на водную среду.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6524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3.1. Знакомство с водой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00066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3.1.1. Состав воды.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3.1.2. Физические свойства воды.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3.1.3. Химические свойства воды.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3.2. Растворение веществ в воде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2864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3.2.1. Понятие «растворимость».</a:t>
            </a:r>
            <a:r>
              <a:rPr lang="ru-RU" dirty="0"/>
              <a:t> </a:t>
            </a:r>
            <a:r>
              <a:rPr lang="ru-RU" dirty="0" smtClean="0"/>
              <a:t>Классификация веществ по этому параметру.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3.2.2. Растворение сахара в воде.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3.2.3. Растворение серной кислоты в воде.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3.2.4. Растворение </a:t>
            </a:r>
            <a:r>
              <a:rPr lang="ru-RU" dirty="0" err="1" smtClean="0"/>
              <a:t>гидроксида</a:t>
            </a:r>
            <a:r>
              <a:rPr lang="ru-RU" dirty="0" smtClean="0"/>
              <a:t> кальция в воде.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3.2.5. Растворение мела (мрамора) в воде.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6555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3.3. Забор проб воды в водоеме. Анализ воды</a:t>
            </a:r>
            <a:endParaRPr lang="ru-RU" sz="2800" dirty="0"/>
          </a:p>
        </p:txBody>
      </p:sp>
      <p:pic>
        <p:nvPicPr>
          <p:cNvPr id="5" name="Рисунок 1" descr="IMG-20170412-WA005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000108"/>
            <a:ext cx="394335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IMG-20170412-WA001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8250" y="1000108"/>
            <a:ext cx="35433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5429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3.3. Забор проб воды в водоеме. Анализ воды</a:t>
            </a:r>
            <a:endParaRPr lang="ru-RU" sz="2800" dirty="0"/>
          </a:p>
        </p:txBody>
      </p:sp>
      <p:pic>
        <p:nvPicPr>
          <p:cNvPr id="5" name="Рисунок 1" descr="IMG-20170412-WA004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" y="1000108"/>
            <a:ext cx="3543300" cy="53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IMG-20170412-WA000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000108"/>
            <a:ext cx="43434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7239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3.3. Забор проб воды в водоеме. Анализ воды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3.3.1. Определение запаха.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3.3.2. Определение цвета.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3.3.3. Определение мутности.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3.4. Определение чистоты снежного покрова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4191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00108"/>
            <a:ext cx="4343400" cy="356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3.5. Демонстрация негативного воздействия химических веществ на водную среду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3.5.1. Фото с экскурсии на реку.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3.5.2. Вода и нефтепродукты.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3.5.3. Вода и минеральные удобрения.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3667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 Изучение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4.1. Знакомство с жизненными формами растений.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4.2. Определение возраста растений.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4.3. Знакомство с семенами растений.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4.4. Выращивание растений в школьных условиях.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4.5. Демонстрация влияния химических веществ на рост и развитие растений.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5810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все начиналось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928670"/>
            <a:ext cx="4357718" cy="57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4.1. Знакомство с жизненными формами растений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07209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4.1.1. Травянистая форма.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4.1.2. Деревья.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4.1.3. Кустарники.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4.1. Знакомство с жизненными формами растений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191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71546"/>
            <a:ext cx="43434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4.1. Знакомство с жизненными формами растений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ownloads\IMG_20200312_1147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4191000" cy="3489911"/>
          </a:xfrm>
          <a:prstGeom prst="rect">
            <a:avLst/>
          </a:prstGeom>
          <a:noFill/>
        </p:spPr>
      </p:pic>
      <p:pic>
        <p:nvPicPr>
          <p:cNvPr id="2051" name="Picture 3" descr="C:\Users\User\Downloads\IMG_20200312_1146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14422"/>
            <a:ext cx="434340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4.2. Определение возраста растений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191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71546"/>
            <a:ext cx="43434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723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4.3. Знакомство с семенами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4.3.1. Демонстрация разнообразия семян.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4.3.2. Определение питательных веществ в семенах.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4.3.3. Поиск семян в плодах растений.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4.3.4. Демонстрация зародыша.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4.3. Знакомство с семенами растений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G:\Диск Д август 2019\ваня\с рабочего\Новая папка (7)\IMG-20170213-WA0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4191000" cy="3000396"/>
          </a:xfrm>
          <a:prstGeom prst="rect">
            <a:avLst/>
          </a:prstGeom>
          <a:noFill/>
        </p:spPr>
      </p:pic>
      <p:pic>
        <p:nvPicPr>
          <p:cNvPr id="2051" name="Picture 3" descr="G:\Диск Д август 2019\ваня\с рабочего\Новая папка (7)\WP_20161228_08_24_13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285860"/>
            <a:ext cx="434340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4.4. Выращивание растений в школьных условиях</a:t>
            </a:r>
            <a:endParaRPr lang="ru-RU" sz="2800" dirty="0"/>
          </a:p>
        </p:txBody>
      </p:sp>
      <p:pic>
        <p:nvPicPr>
          <p:cNvPr id="1026" name="Picture 2" descr="G:\Диск Д август 2019\ваня\с рабочего\Новая папка (7)\WP_20170105_10_48_48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191000" cy="2568518"/>
          </a:xfrm>
          <a:prstGeom prst="rect">
            <a:avLst/>
          </a:prstGeom>
          <a:noFill/>
        </p:spPr>
      </p:pic>
      <p:pic>
        <p:nvPicPr>
          <p:cNvPr id="1027" name="Picture 3" descr="G:\Диск Д август 2019\ваня\с рабочего\Новая папка (7)\WP_20170121_11_48_45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786190"/>
            <a:ext cx="4214842" cy="2654125"/>
          </a:xfrm>
          <a:prstGeom prst="rect">
            <a:avLst/>
          </a:prstGeom>
          <a:noFill/>
        </p:spPr>
      </p:pic>
      <p:pic>
        <p:nvPicPr>
          <p:cNvPr id="1028" name="Picture 4" descr="G:\Диск Д август 2019\ваня\с рабочего\Новая папка (7)\WP_20170121_11_47_01_Pr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71546"/>
            <a:ext cx="4143372" cy="2571767"/>
          </a:xfrm>
          <a:prstGeom prst="rect">
            <a:avLst/>
          </a:prstGeom>
          <a:noFill/>
        </p:spPr>
      </p:pic>
      <p:pic>
        <p:nvPicPr>
          <p:cNvPr id="1029" name="Picture 5" descr="G:\Диск Д август 2019\ваня\с рабочего\Новая папка (7)\WP_20170105_10_38_08_Pr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786190"/>
            <a:ext cx="4286280" cy="2693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4.4. Выращивание растений в школьных условиях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191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071547"/>
            <a:ext cx="42815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143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4.4. Выращивание растений в школьных условиях</a:t>
            </a:r>
            <a:endParaRPr lang="ru-RU" sz="2800" dirty="0"/>
          </a:p>
        </p:txBody>
      </p:sp>
      <p:pic>
        <p:nvPicPr>
          <p:cNvPr id="3074" name="Picture 2" descr="C:\Users\User\Pictures\2020-06-11 иван\иван 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357718" cy="3786214"/>
          </a:xfrm>
          <a:prstGeom prst="rect">
            <a:avLst/>
          </a:prstGeom>
          <a:noFill/>
        </p:spPr>
      </p:pic>
      <p:pic>
        <p:nvPicPr>
          <p:cNvPr id="3075" name="Picture 3" descr="C:\Users\User\Pictures\2020-06-11 иван\иван 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00372"/>
            <a:ext cx="4057680" cy="3572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4.5. Демонстрация влияния химических веществ на рост и развитие растений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4.5.1. В ходе выращивания.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4.5.2. В процессе взаимодействия со старшими школьниками.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864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1. Введение.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2. Изучение почвы.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3. Изучение воды.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4. Изучение растений.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5. Изучение животных.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7239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5. Изучение животных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42928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5.1. Знакомство с многообразием животных.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5.2. Важность охраны животных.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5.3. Участие в экологических акциях и конкурсах.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5.1. Знакомство с многообразием животных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85778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5.1.1. Основные таксономические единицы.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5.1.2. Понятия: «исчезающие», «малочисленные», «типичные», «вымершие».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5.2. Важность охраны животных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5.2.1. Особо охраняемые природные территории: заповедник, заказник, национальный парк.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5.2.2. Красная книга.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5.3. Участие в экологических акциях и конкурсах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191000" cy="330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71546"/>
            <a:ext cx="43434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5.3. Участие в экологических акциях и конкурсах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071546"/>
            <a:ext cx="4191000" cy="4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71546"/>
            <a:ext cx="43434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8458200" cy="10751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1.1. Знакомство с оборудованием</a:t>
            </a:r>
            <a:endParaRPr lang="ru-RU" sz="3200" dirty="0"/>
          </a:p>
        </p:txBody>
      </p:sp>
      <p:pic>
        <p:nvPicPr>
          <p:cNvPr id="1026" name="Picture 2" descr="C:\Users\User\Pictures\2020-06-11 иван\иван 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4040309"/>
            <a:ext cx="4191000" cy="2817691"/>
          </a:xfrm>
          <a:prstGeom prst="rect">
            <a:avLst/>
          </a:prstGeom>
          <a:noFill/>
        </p:spPr>
      </p:pic>
      <p:pic>
        <p:nvPicPr>
          <p:cNvPr id="1027" name="Picture 3" descr="C:\Users\User\Pictures\2020-06-11 иван\иван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714356"/>
            <a:ext cx="3503345" cy="3214710"/>
          </a:xfrm>
          <a:prstGeom prst="rect">
            <a:avLst/>
          </a:prstGeom>
          <a:noFill/>
        </p:spPr>
      </p:pic>
      <p:pic>
        <p:nvPicPr>
          <p:cNvPr id="1028" name="Picture 4" descr="C:\Users\User\Pictures\2020-06-11 иван\иван 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714356"/>
            <a:ext cx="215832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5429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1.2. Знакомство с явлениями и процессами</a:t>
            </a:r>
            <a:endParaRPr lang="ru-RU" sz="2800" dirty="0"/>
          </a:p>
        </p:txBody>
      </p:sp>
      <p:pic>
        <p:nvPicPr>
          <p:cNvPr id="2050" name="Picture 2" descr="C:\Users\User\Pictures\2020-06-11 иван\иван 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191000" cy="3203137"/>
          </a:xfrm>
          <a:prstGeom prst="rect">
            <a:avLst/>
          </a:prstGeom>
          <a:noFill/>
        </p:spPr>
      </p:pic>
      <p:pic>
        <p:nvPicPr>
          <p:cNvPr id="2051" name="Picture 3" descr="C:\Users\User\Pictures\2020-06-11 иван\иван 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343400" cy="3329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2. Изучение почвы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50072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2.1. Знакомство с составом почвы.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2.2. Забор почвенной пробы.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2.3. Определение органических и минеральных веществ в почве.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2.4. Демонстрация негативного влияния на почвенный покров химических соединений.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2.1. Знакомство с составом почвы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ru-RU" dirty="0" smtClean="0"/>
              <a:t>1. Понятия «Земля» и «почва».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dirty="0" smtClean="0"/>
              <a:t>2. Органические вещества в почве. Гумус.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dirty="0" smtClean="0"/>
              <a:t>3. Минеральные вещества в почве.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dirty="0" smtClean="0"/>
              <a:t>4. Механические включения в почве.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dirty="0" smtClean="0"/>
              <a:t>5. Биологические включения в почве.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dirty="0" smtClean="0"/>
              <a:t>6. Продукты жизнедеятельности человека.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2.2. Забор почвенной пробы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3213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00174"/>
            <a:ext cx="43434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2.3. Определение органических и минеральных веществ в почве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2.3.1. Растворение образца почвы в воде (эталон).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2.3.2. Нагревание почвы в пробирке.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2.3.3. Выпаривание почвенной вытяжки.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696</Words>
  <Application>Microsoft Office PowerPoint</Application>
  <PresentationFormat>Экран (4:3)</PresentationFormat>
  <Paragraphs>99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 Организация исследовательской деятельности на занятиях кружка «Юный эколог»  </vt:lpstr>
      <vt:lpstr>Как все начиналось</vt:lpstr>
      <vt:lpstr>Направления работы</vt:lpstr>
      <vt:lpstr>1.1. Знакомство с оборудованием</vt:lpstr>
      <vt:lpstr>1.2. Знакомство с явлениями и процессами</vt:lpstr>
      <vt:lpstr>2. Изучение почвы</vt:lpstr>
      <vt:lpstr>2.1. Знакомство с составом почвы</vt:lpstr>
      <vt:lpstr>2.2. Забор почвенной пробы </vt:lpstr>
      <vt:lpstr>2.3. Определение органических и минеральных веществ в почве</vt:lpstr>
      <vt:lpstr>2.4. Демонстрация негативного влияния на почвенный покров химических соединений</vt:lpstr>
      <vt:lpstr>3. Изучение воды</vt:lpstr>
      <vt:lpstr>3.1. Знакомство с водой</vt:lpstr>
      <vt:lpstr>3.2. Растворение веществ в воде </vt:lpstr>
      <vt:lpstr>3.3. Забор проб воды в водоеме. Анализ воды</vt:lpstr>
      <vt:lpstr>3.3. Забор проб воды в водоеме. Анализ воды</vt:lpstr>
      <vt:lpstr>3.3. Забор проб воды в водоеме. Анализ воды</vt:lpstr>
      <vt:lpstr>3.4. Определение чистоты снежного покрова </vt:lpstr>
      <vt:lpstr>3.5. Демонстрация негативного воздействия химических веществ на водную среду </vt:lpstr>
      <vt:lpstr>4. Изучение растений</vt:lpstr>
      <vt:lpstr>4.1. Знакомство с жизненными формами растений </vt:lpstr>
      <vt:lpstr>4.1. Знакомство с жизненными формами растений </vt:lpstr>
      <vt:lpstr>4.1. Знакомство с жизненными формами растений </vt:lpstr>
      <vt:lpstr>4.2. Определение возраста растений </vt:lpstr>
      <vt:lpstr>4.3. Знакомство с семенами растений</vt:lpstr>
      <vt:lpstr>4.3. Знакомство с семенами растений </vt:lpstr>
      <vt:lpstr>4.4. Выращивание растений в школьных условиях</vt:lpstr>
      <vt:lpstr>4.4. Выращивание растений в школьных условиях</vt:lpstr>
      <vt:lpstr>4.4. Выращивание растений в школьных условиях</vt:lpstr>
      <vt:lpstr>4.5. Демонстрация влияния химических веществ на рост и развитие растений</vt:lpstr>
      <vt:lpstr>5. Изучение животных</vt:lpstr>
      <vt:lpstr>5.1. Знакомство с многообразием животных </vt:lpstr>
      <vt:lpstr>5.2. Важность охраны животных </vt:lpstr>
      <vt:lpstr>5.3. Участие в экологических акциях и конкурсах </vt:lpstr>
      <vt:lpstr>5.3. Участие в экологических акциях и конкурсах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исследовательской деятельности на занятиях кружка «Юный эколог»</dc:title>
  <dc:creator>User</dc:creator>
  <cp:lastModifiedBy>Татьяна Г. Родионова</cp:lastModifiedBy>
  <cp:revision>34</cp:revision>
  <dcterms:created xsi:type="dcterms:W3CDTF">2020-06-09T14:41:26Z</dcterms:created>
  <dcterms:modified xsi:type="dcterms:W3CDTF">2021-10-18T22:04:05Z</dcterms:modified>
</cp:coreProperties>
</file>