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2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7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3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7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5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41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6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races.narod.ru/" TargetMode="External"/><Relationship Id="rId2" Type="http://schemas.openxmlformats.org/officeDocument/2006/relationships/hyperlink" Target="https://memgid.ru/hero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744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Социальный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Хорольский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Великой Отечественной войне»»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7265" y="4122827"/>
            <a:ext cx="4114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ученики 8 - 9 классов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МБОУ СОШ №3 с.Хороль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Хорольского муниципального района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Приморского края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9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DS4128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6" y="1609137"/>
            <a:ext cx="2674209" cy="25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681934" cy="27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59" y="1609137"/>
            <a:ext cx="3453036" cy="25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662353" cy="27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8556" y="250740"/>
            <a:ext cx="7560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электронном пособии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собран в разных форматах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более полная информация, 2) форме готовых презентаций, которые можно использовать при проведении уроков  и  различных внеклассных мероприятий.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5224" y="2113479"/>
            <a:ext cx="2500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Обложка и титульный</a:t>
            </a:r>
          </a:p>
          <a:p>
            <a:pPr algn="ctr"/>
            <a:r>
              <a:rPr lang="ru-RU" dirty="0"/>
              <a:t>л</a:t>
            </a:r>
            <a:r>
              <a:rPr lang="ru-RU" dirty="0" smtClean="0"/>
              <a:t>ист выпущенного</a:t>
            </a:r>
          </a:p>
          <a:p>
            <a:pPr algn="ctr"/>
            <a:r>
              <a:rPr lang="ru-RU" b="1" dirty="0" smtClean="0"/>
              <a:t>Электронного пособия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56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36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8" y="272720"/>
            <a:ext cx="3616691" cy="27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35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75" y="246045"/>
            <a:ext cx="3571951" cy="267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3712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7" y="3484571"/>
            <a:ext cx="3490472" cy="26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G_3669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75" y="3542110"/>
            <a:ext cx="3404560" cy="255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4556" y="2780928"/>
            <a:ext cx="2343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Встреча с Главой ХМР,</a:t>
            </a:r>
          </a:p>
          <a:p>
            <a:pPr algn="ctr"/>
            <a:r>
              <a:rPr lang="ru-RU" dirty="0" smtClean="0"/>
              <a:t>передача пособий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71712" y="2859791"/>
            <a:ext cx="328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Левина Ю. проводит экскурсию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 школьном музее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155722"/>
            <a:ext cx="648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Передача пособий в районную библиотеку и в районный 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5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2020 г. исполняется 75 лет со дня окончания ВОВ. Многие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жители Хорольского района участвовали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войне СССР с Японией.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истории Хорольского района написаны два пособия: в 1993 г. вышла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небольшая брошюра Бронникова С.Н. «История Хорольского района», в 2010 г. была издана иллюстрированная книга  «Земля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Хорольская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Истоки. Люди. Планы. (Под ред.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Шумкина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В.Ю.). Участию жителей Хорольского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 в ВОВ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посвящены несколько страниц: сведения о Героях Советского Союза, ушедших на фронт с Хорольского района,  и вкладе тружеников тыла в разгром гитлеровской Германии. Более полную информацию можно найти в Хорольском районном краеведческом музее, в районной библиотеке, в школьном музее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Данная информация неполная и в значительной мере устаревшая.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Исходя из этого, возникла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идея: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собрать и обобщить материалы об участии жителей Хорольского района в Великой Отечественной войне. Для того чтобы сделать собранную информацию доступной для всех педагогов, жителей Хорольского района, и интересной для учеников, разработать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электронное пособие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Хорольский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район в Великой Отечественной войне»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7" y="310615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82004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проекта: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сохранить память об участии жителей Хорольского района Приморского края в Великой Отечественной войне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собрать и обобщить материал об участии жителей Хорольского района в Великой Отечественной войне;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разработать электронное пособие ««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Хорольский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 в Великой Отечественной войне»;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провести внеклассные мероприятия на основе разработанного электронного пособия, посвященные ВОВ;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передать электронное пособие в районный краеведческий музей, в районную библиотеку, общеобразовательным учреждениям Хорольского района и в Администрацию Хорольского муниципального района;</a:t>
            </a:r>
          </a:p>
          <a:p>
            <a:pPr indent="449580" algn="ctr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6596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призван дать возможность учащимся самостоятельно изучить историю своего района и транслировать собранный материал.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данного проекта в Приморском крае объясняется недостаточностью изучения вопроса о роли дальневосточников в событиях ВОВ.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пособие  позволит существенно повысить наглядность изложения материала по истории села и края и привлечь внимание учащихся к теме Великой Отечественной войны.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Подобные электронные пособия могут быть изданы в каждом муниципальном районе, в городских школах и городских округах, что будет способствовать созданию достаточно полной картины участия жителей Приморского края в Великой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Первым шагом стало определение разделов электронного пособия на основе материалов, которые можно собрать по теме проекта.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Электронное пособие будет включать следующие разделы: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Фронтовой и трудовой подвиг жителей Хорольского района в годы ВОВ. 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Герои Советского Союза Хорольского района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Улицы, названные в честь Героев СССР. 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Памятники Хорольского района, посвященные теме ВОВ.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Стихотворения </a:t>
            </a:r>
            <a:r>
              <a:rPr lang="ru-RU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хорольских</a:t>
            </a: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поэтов о ВОВ.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81242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 для написания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раздела « Фронтовой и трудовой подвиг жителей Хорольского района в годы ВОВ»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изучила, обобщила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районном музее, в историческом альбоме «Сражаясь за Родину! Фронтовые подвиги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приморцев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Великой Отечественной войне» (Владивосток, Русский остров. 2015 г.), в сети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Итнернет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Героико-патриотический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портале Приморского края. «Подвиг во имя жизни». [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primpodvig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] 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3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9074"/>
            <a:ext cx="3240360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97" y="2830247"/>
            <a:ext cx="3208412" cy="32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6049414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Стенд районного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50605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Героях Советского Союза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хранится в районном музее: краткая биография, воспоминания односельчан и однополчан, наградные листы, фотографии и пр.. В сети Интернет на разных сайтах в последнее время выкладывается значительный объем материалов, включая биографии, фотографии и наградные листы героев. 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нашла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интересную информацию о Сиротине В.Ф., Матросове А.Е. на сайте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memgid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2"/>
              </a:rPr>
              <a:t>hero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airaces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narod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 и др.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7374"/>
            <a:ext cx="2758840" cy="368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16690"/>
            <a:ext cx="2764184" cy="368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0431" y="5282624"/>
            <a:ext cx="156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Документ</a:t>
            </a:r>
          </a:p>
          <a:p>
            <a:r>
              <a:rPr lang="ru-RU" dirty="0"/>
              <a:t>о</a:t>
            </a:r>
            <a:r>
              <a:rPr lang="ru-RU" dirty="0" smtClean="0"/>
              <a:t> награждении</a:t>
            </a:r>
          </a:p>
          <a:p>
            <a:r>
              <a:rPr lang="ru-RU" dirty="0"/>
              <a:t>в</a:t>
            </a:r>
            <a:r>
              <a:rPr lang="ru-RU" dirty="0" smtClean="0"/>
              <a:t> музее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48340" y="5647560"/>
            <a:ext cx="101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Сиротин</a:t>
            </a:r>
          </a:p>
          <a:p>
            <a:r>
              <a:rPr lang="ru-RU" dirty="0" smtClean="0"/>
              <a:t>В.Ф.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1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00857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улицах, названных в честь Героев СССР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ученик 10 «б» класса нашей школы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Пыцкий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Е., который в прошлом году писал исследовательскую работу по теме «История названий и переименований улиц с.Хороль».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данные работы фотографией улицы Сиротина.</a:t>
            </a:r>
          </a:p>
        </p:txBody>
      </p:sp>
      <p:pic>
        <p:nvPicPr>
          <p:cNvPr id="3" name="Picture 2" descr="IMG_328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50843"/>
            <a:ext cx="3262064" cy="24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6" descr="ул.Матросов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132073"/>
            <a:ext cx="3250468" cy="2675762"/>
          </a:xfrm>
          <a:prstGeom prst="rect">
            <a:avLst/>
          </a:prstGeom>
        </p:spPr>
      </p:pic>
      <p:pic>
        <p:nvPicPr>
          <p:cNvPr id="5" name="Content Placeholder 11" descr="IMG_20190310_1446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4077071"/>
            <a:ext cx="3060340" cy="2588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923" y="4810551"/>
            <a:ext cx="159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Ул. Матросова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050" y="4401247"/>
            <a:ext cx="14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Ул. Сиротина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00600" y="6237621"/>
            <a:ext cx="131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Ул. Ярового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памятниках Хорольского района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хранится в районном музее: перечень памятников, авторы памятников и год установки, краткая история создания.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Фотографии в музее уже многие устарели, информация о новых памятниках отсутствовала. Фотографии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памятников в селах Хороль, Ленинское, Старая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Бельмановка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Новая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Бельмановка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сделала самостоятельно.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Фотографии памятников в других селах Хорольского района по нашей просьбе сделали учителя истории и ученики школ района.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6" y="2564903"/>
            <a:ext cx="3536402" cy="20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9694" y="443885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Стела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хорольцам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Советского Союза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4" y="2887201"/>
            <a:ext cx="2928467" cy="21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982" y="4865093"/>
            <a:ext cx="2927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с.Новобельмановка. 1985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BWQE834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1"/>
          <a:stretch/>
        </p:blipFill>
        <p:spPr bwMode="auto">
          <a:xfrm>
            <a:off x="3294457" y="3284984"/>
            <a:ext cx="2198358" cy="34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9694" y="6063232"/>
            <a:ext cx="239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в с.Поповка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Стихотворения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хорольских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поэтов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собраны в районной библиотеке с.Хороль, в читальном зале: в районной газете «Рассвет» и сборнике, выпущенном к 65-летию Победы в ВОВ</a:t>
            </a:r>
          </a:p>
        </p:txBody>
      </p:sp>
      <p:pic>
        <p:nvPicPr>
          <p:cNvPr id="3" name="Picture 2" descr="D:\moy\Проект Хорольский район в ВОВ\IMG_34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2" t="3052" r="3176" b="1973"/>
          <a:stretch/>
        </p:blipFill>
        <p:spPr bwMode="auto">
          <a:xfrm>
            <a:off x="539552" y="1772816"/>
            <a:ext cx="3312368" cy="2514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D:\moy\Проект Хорольский район в ВОВ\литературная страничка\IMG_0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37" y="3909185"/>
            <a:ext cx="3634394" cy="27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oy\Проект Хорольский район в ВОВ\литературная страничка\IMG_0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9884" y="4625752"/>
            <a:ext cx="178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Районная газета</a:t>
            </a:r>
          </a:p>
          <a:p>
            <a:r>
              <a:rPr lang="ru-RU" dirty="0" smtClean="0"/>
              <a:t>«Рассвет»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700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 Социальный проект «Хорольский район В Великой Отечественной войне»»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«Хорольский район В Великой Отечественной войне»»</dc:title>
  <dc:creator>dom</dc:creator>
  <cp:lastModifiedBy>dom</cp:lastModifiedBy>
  <cp:revision>16</cp:revision>
  <dcterms:created xsi:type="dcterms:W3CDTF">2020-03-31T09:39:00Z</dcterms:created>
  <dcterms:modified xsi:type="dcterms:W3CDTF">2022-04-06T08:02:52Z</dcterms:modified>
</cp:coreProperties>
</file>