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98" r:id="rId2"/>
    <p:sldId id="397" r:id="rId3"/>
    <p:sldId id="371" r:id="rId4"/>
    <p:sldId id="256" r:id="rId5"/>
    <p:sldId id="388" r:id="rId6"/>
    <p:sldId id="399" r:id="rId7"/>
    <p:sldId id="400" r:id="rId8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333E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824" autoAdjust="0"/>
    <p:restoredTop sz="94660"/>
  </p:normalViewPr>
  <p:slideViewPr>
    <p:cSldViewPr snapToGrid="0">
      <p:cViewPr>
        <p:scale>
          <a:sx n="69" d="100"/>
          <a:sy n="69" d="100"/>
        </p:scale>
        <p:origin x="-42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07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=""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=""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=""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2406BA-3B68-4C3B-B18F-8A1461F33212}"/>
              </a:ext>
            </a:extLst>
          </p:cNvPr>
          <p:cNvSpPr/>
          <p:nvPr userDrawn="1"/>
        </p:nvSpPr>
        <p:spPr>
          <a:xfrm>
            <a:off x="16214" y="-1"/>
            <a:ext cx="958736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5"/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3BFA9A10-FC2D-4372-9632-06C057DF1A24}"/>
              </a:ext>
            </a:extLst>
          </p:cNvPr>
          <p:cNvSpPr txBox="1"/>
          <p:nvPr userDrawn="1"/>
        </p:nvSpPr>
        <p:spPr>
          <a:xfrm>
            <a:off x="156825" y="6411299"/>
            <a:ext cx="688064" cy="24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fld id="{FB1A55BF-77AF-4C63-AB53-5C8F80F96F41}" type="slidenum">
              <a:rPr lang="ru-RU" sz="1577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57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du.gov.ru/application/frontend/skin/default/assets/images/logo.png">
            <a:extLst>
              <a:ext uri="{FF2B5EF4-FFF2-40B4-BE49-F238E27FC236}">
                <a16:creationId xmlns="" xmlns:a16="http://schemas.microsoft.com/office/drawing/2014/main" id="{F7E785BB-5729-4023-BF62-86227CA810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204075"/>
            <a:ext cx="658404" cy="621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1A19472-3E5F-4206-B855-D607B56A1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71" r="5263"/>
          <a:stretch/>
        </p:blipFill>
        <p:spPr>
          <a:xfrm>
            <a:off x="10842060" y="89104"/>
            <a:ext cx="1292526" cy="1025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8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4274390"/>
            <a:ext cx="11376212" cy="1655763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Инновационная среда центра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«Точка роста»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, как инструмент обеспечения качества образования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Users\Учиник 11\Downloads\e8895b7c-58fd-454c-a674-4e1c9095d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0094" cy="363070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175" y="161364"/>
            <a:ext cx="3895165" cy="381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129245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68" descr="C:\Users\МОБУСОШ №2\Desktop\2105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3568">
            <a:off x="3312788" y="-317257"/>
            <a:ext cx="6498556" cy="8268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105160763" y="106856213"/>
            <a:ext cx="10296525" cy="6986587"/>
            <a:chOff x="105160970" y="106856834"/>
            <a:chExt cx="10296940" cy="6985967"/>
          </a:xfrm>
        </p:grpSpPr>
        <p:pic>
          <p:nvPicPr>
            <p:cNvPr id="1046" name="Picture 22" descr="69b7e37b83d10f19ac98b4f38695fb3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8133" y="106856834"/>
              <a:ext cx="9525000" cy="2844800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105285207" y="108704270"/>
              <a:ext cx="6072811" cy="4084981"/>
            </a:xfrm>
            <a:prstGeom prst="curvedRightArrow">
              <a:avLst>
                <a:gd name="adj1" fmla="val 12838"/>
                <a:gd name="adj2" fmla="val 32838"/>
                <a:gd name="adj3" fmla="val 3588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BEBEB"/>
                </a:gs>
              </a:gsLst>
              <a:lin ang="5400000" scaled="1"/>
            </a:gradFill>
            <a:ln w="12700">
              <a:solidFill>
                <a:srgbClr val="E1E1E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66666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8" name="Picture 24" descr="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811"/>
            <a:stretch>
              <a:fillRect/>
            </a:stretch>
          </p:blipFill>
          <p:spPr bwMode="auto">
            <a:xfrm>
              <a:off x="105160970" y="111403507"/>
              <a:ext cx="4288948" cy="1345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9" name="Picture 25" descr="mind-shap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85734" y="107264999"/>
              <a:ext cx="2578968" cy="240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8" name="AutoShape 26"/>
            <p:cNvSpPr>
              <a:spLocks noChangeArrowheads="1"/>
            </p:cNvSpPr>
            <p:nvPr/>
          </p:nvSpPr>
          <p:spPr bwMode="auto">
            <a:xfrm rot="10800000">
              <a:off x="111362988" y="108381248"/>
              <a:ext cx="4094922" cy="3697356"/>
            </a:xfrm>
            <a:prstGeom prst="curvedRightArrow">
              <a:avLst>
                <a:gd name="adj1" fmla="val 16648"/>
                <a:gd name="adj2" fmla="val 40000"/>
                <a:gd name="adj3" fmla="val 2673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BEBEB"/>
                </a:gs>
              </a:gsLst>
              <a:lin ang="5400000" scaled="1"/>
            </a:gradFill>
            <a:ln w="12700" algn="ctr">
              <a:solidFill>
                <a:srgbClr val="E1E1E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66666">
                  <a:alpha val="50000"/>
                </a:srgbClr>
              </a:outerShdw>
            </a:effec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105563919" y="109847270"/>
              <a:ext cx="9501809" cy="1302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4DC0"/>
                  </a:solidFill>
                  <a:effectLst/>
                  <a:latin typeface="Segoe UI Black" pitchFamily="34" charset="0"/>
                  <a:cs typeface="Arial" pitchFamily="34" charset="0"/>
                </a:rPr>
                <a:t>Возможности образовательной среды как условие развития метапредметных  компетенций школьников естественно-научного и технологического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4DC0"/>
                  </a:solidFill>
                  <a:effectLst/>
                  <a:latin typeface="Segoe UI Black" pitchFamily="34" charset="0"/>
                  <a:cs typeface="Arial" pitchFamily="34" charset="0"/>
                </a:rPr>
                <a:t>образования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2" name="Picture 28" descr="899ba6f3c3983cd75e98548fc7bc4c67-450x4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4680" y="110713007"/>
              <a:ext cx="3090361" cy="2795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09091897" y="113166940"/>
              <a:ext cx="1739347" cy="675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4DC0"/>
                  </a:solidFill>
                  <a:effectLst/>
                  <a:latin typeface="Arial" pitchFamily="34" charset="0"/>
                  <a:cs typeface="Arial" pitchFamily="34" charset="0"/>
                </a:rPr>
                <a:t>ШКОЛА №2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4DC0"/>
                  </a:solidFill>
                  <a:effectLst/>
                  <a:latin typeface="Arial" pitchFamily="34" charset="0"/>
                  <a:cs typeface="Arial" pitchFamily="34" charset="0"/>
                </a:rPr>
                <a:t>Февраль 2022  год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004DC0"/>
                  </a:solidFill>
                  <a:effectLst/>
                  <a:latin typeface="Arial" pitchFamily="34" charset="0"/>
                  <a:cs typeface="Arial" pitchFamily="34" charset="0"/>
                </a:rPr>
                <a:t>Г. Дальнегорск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05295147" y="113256392"/>
              <a:ext cx="3110948" cy="337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4DC0"/>
                  </a:solidFill>
                  <a:effectLst/>
                  <a:latin typeface="Times New Roman" pitchFamily="18" charset="0"/>
                  <a:cs typeface="Arial" pitchFamily="34" charset="0"/>
                </a:rPr>
                <a:t>dalnegorsk2.primorschool.ru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70" name="Picture 46" descr="mind-shap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92"/>
          <a:stretch/>
        </p:blipFill>
        <p:spPr bwMode="auto">
          <a:xfrm>
            <a:off x="3274373" y="1212515"/>
            <a:ext cx="4754666" cy="409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75" name="Picture 51" descr="C:\Users\МОБУСОШ №2\Desktop\equals_PNG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21" y="4359290"/>
            <a:ext cx="3278878" cy="2516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МОБУСОШ №2\Desktop\1c39005e7ca4426e035f45f5faaa9e19-e152935784231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174"/>
          <a:stretch/>
        </p:blipFill>
        <p:spPr bwMode="auto">
          <a:xfrm>
            <a:off x="228285" y="4477860"/>
            <a:ext cx="2543166" cy="227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МОБУСОШ №2\Desktop\images (1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0" r="3904"/>
          <a:stretch/>
        </p:blipFill>
        <p:spPr bwMode="auto">
          <a:xfrm>
            <a:off x="0" y="2110224"/>
            <a:ext cx="3518974" cy="2367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МОБУСОШ №2\Desktop\scale_1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67" y="1717425"/>
            <a:ext cx="3201251" cy="3001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Users\МОБУСОШ №2\Desktop\1c39005e7ca4426e035f45f5faaa9e19-e152935784231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27"/>
          <a:stretch/>
        </p:blipFill>
        <p:spPr bwMode="auto">
          <a:xfrm>
            <a:off x="9065729" y="4517070"/>
            <a:ext cx="2785079" cy="2133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МОБУСОШ №2\Desktop\page_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67" y="0"/>
            <a:ext cx="2116147" cy="3675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МОБУСОШ №2\Desktop\1404683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59" b="38061"/>
          <a:stretch/>
        </p:blipFill>
        <p:spPr bwMode="auto">
          <a:xfrm>
            <a:off x="3518974" y="100809"/>
            <a:ext cx="1622094" cy="617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777" y="1425039"/>
            <a:ext cx="16506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ИНТЕРЕС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2145" y="1211283"/>
            <a:ext cx="192804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РАЗВИТИЕ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0460" y="5847608"/>
            <a:ext cx="2790701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ВНУТРЕННЯЯ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</a:rPr>
              <a:t>МОТИВАЦИЯ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6089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НАЦИОНАЛЬНЫЙ ПРОЕКТ </a:t>
            </a:r>
            <a:r>
              <a:rPr lang="ru-RU" sz="8000" dirty="0" smtClean="0">
                <a:solidFill>
                  <a:srgbClr val="FF0000"/>
                </a:solidFill>
              </a:rPr>
              <a:t>ОБРАЗОВАНИЕ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0095" y="198508"/>
            <a:ext cx="2862839" cy="317746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8026198" y="1579418"/>
            <a:ext cx="1010924" cy="2113808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16" t="20182" r="38236"/>
          <a:stretch/>
        </p:blipFill>
        <p:spPr>
          <a:xfrm>
            <a:off x="6768936" y="3842729"/>
            <a:ext cx="5070764" cy="20355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701"/>
          <a:stretch/>
        </p:blipFill>
        <p:spPr>
          <a:xfrm rot="20585531">
            <a:off x="4020886" y="1633473"/>
            <a:ext cx="4004485" cy="3325524"/>
          </a:xfrm>
          <a:prstGeom prst="rect">
            <a:avLst/>
          </a:prstGeom>
        </p:spPr>
      </p:pic>
      <p:pic>
        <p:nvPicPr>
          <p:cNvPr id="1027" name="Picture 3" descr="C:\Users\МОБУСОШ №2\Desktop\успех каждого ребе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1837965"/>
            <a:ext cx="4307306" cy="4307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031959" y="1579418"/>
            <a:ext cx="1183781" cy="74048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Прямоугольник 2"/>
          <p:cNvSpPr/>
          <p:nvPr/>
        </p:nvSpPr>
        <p:spPr>
          <a:xfrm>
            <a:off x="9607138" y="5408613"/>
            <a:ext cx="2232561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357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=""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=""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050" name="Picture 2" descr="C:\Users\МОБУСОШ №2\Desktop\0ac949d2-0357-4b75-8507-1ef7132e4d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8" t="2942" r="2219" b="3896"/>
          <a:stretch/>
        </p:blipFill>
        <p:spPr bwMode="auto">
          <a:xfrm>
            <a:off x="2826328" y="-28147"/>
            <a:ext cx="8908474" cy="6886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3897"/>
            <a:ext cx="3048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hangingPunct="1">
              <a:lnSpc>
                <a:spcPct val="90000"/>
              </a:lnSpc>
            </a:pPr>
            <a:r>
              <a:rPr lang="ru-RU" sz="32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ОСНОВНАЯ ИДЕЯ </a:t>
            </a:r>
            <a:endParaRPr lang="ru-RU" sz="3200" b="1" dirty="0" smtClea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</a:rPr>
              <a:t>ОСНОВНАЯ ИДЕЯ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И ШАГИ РЕАЛИЗАЦИИ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467337"/>
            <a:ext cx="3975768" cy="456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1600" b="1" dirty="0">
                <a:solidFill>
                  <a:srgbClr val="0070C0"/>
                </a:solidFill>
              </a:rPr>
              <a:t>Совершенствование условий для повышения качества общего образования </a:t>
            </a:r>
            <a:r>
              <a:rPr lang="ru-RU" sz="1600" u="sng" dirty="0"/>
              <a:t>в общеобразовательных организациях</a:t>
            </a:r>
            <a:r>
              <a:rPr lang="ru-RU" sz="1600" dirty="0"/>
              <a:t>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600" b="1" dirty="0">
                <a:solidFill>
                  <a:srgbClr val="0070C0"/>
                </a:solidFill>
              </a:rPr>
              <a:t>Расширение возможностей обучающихся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в </a:t>
            </a:r>
            <a:r>
              <a:rPr lang="ru-RU" sz="1600" u="sng" dirty="0"/>
              <a:t>освоении учебных предметов естественно-научной и технологической направленностей</a:t>
            </a:r>
            <a:r>
              <a:rPr lang="ru-RU" sz="1600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600" b="1" dirty="0">
                <a:solidFill>
                  <a:srgbClr val="0070C0"/>
                </a:solidFill>
              </a:rPr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1600" b="1" dirty="0">
                <a:solidFill>
                  <a:srgbClr val="0070C0"/>
                </a:solidFill>
              </a:rPr>
              <a:t>Повышение охвата обучающихся</a:t>
            </a:r>
            <a:r>
              <a:rPr lang="ru-RU" sz="1600" b="1" dirty="0"/>
              <a:t> </a:t>
            </a:r>
            <a:r>
              <a:rPr lang="ru-RU" sz="1600" dirty="0"/>
              <a:t>общеобразовательных организаций сельской местности и малых городов образовательными программами </a:t>
            </a:r>
            <a:r>
              <a:rPr lang="ru-RU" sz="1600" u="sng" dirty="0"/>
              <a:t>общего и дополнительного образования естественно-научной и технологической направленностей </a:t>
            </a:r>
            <a:r>
              <a:rPr lang="ru-RU" sz="1600" dirty="0"/>
              <a:t>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19536" y="1206087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b="1" dirty="0">
                <a:solidFill>
                  <a:srgbClr val="0070C0"/>
                </a:solidFill>
              </a:rPr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endParaRPr lang="ru-RU" b="1" dirty="0" smtClean="0"/>
          </a:p>
          <a:p>
            <a:pPr>
              <a:buClr>
                <a:srgbClr val="0070C0"/>
              </a:buClr>
            </a:pPr>
            <a:r>
              <a:rPr lang="ru-RU" b="1" dirty="0" smtClean="0">
                <a:solidFill>
                  <a:srgbClr val="00B050"/>
                </a:solidFill>
              </a:rPr>
              <a:t>Использование </a:t>
            </a:r>
            <a:r>
              <a:rPr lang="ru-RU" b="1" dirty="0">
                <a:solidFill>
                  <a:srgbClr val="00B050"/>
                </a:solidFill>
              </a:rPr>
              <a:t>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endParaRPr lang="ru-RU" b="1" dirty="0" smtClean="0"/>
          </a:p>
          <a:p>
            <a:pPr>
              <a:buClr>
                <a:srgbClr val="0070C0"/>
              </a:buClr>
            </a:pPr>
            <a:r>
              <a:rPr lang="ru-RU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b="1" dirty="0">
                <a:solidFill>
                  <a:srgbClr val="FF0000"/>
                </a:solidFill>
              </a:rPr>
              <a:t>пространств для проектной деятельности и дополнительного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185" y="3791410"/>
            <a:ext cx="4325352" cy="29302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5636" y="4770468"/>
            <a:ext cx="4015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Что изменится?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5585636" y="2324266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7031586" y="-21903"/>
            <a:ext cx="3339635" cy="1227989"/>
            <a:chOff x="7031586" y="-21903"/>
            <a:chExt cx="3339635" cy="1227989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8BF170A-7C70-4634-BFA9-F637B403E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20182" r="38169"/>
            <a:stretch/>
          </p:blipFill>
          <p:spPr>
            <a:xfrm>
              <a:off x="7031586" y="-21903"/>
              <a:ext cx="3339635" cy="1227989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8907517" y="867103"/>
              <a:ext cx="1434662" cy="2995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63553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672760" y="2047504"/>
            <a:ext cx="6638307" cy="283622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708" y="365125"/>
            <a:ext cx="8053614" cy="9175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9008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science-education.ru/i/2015/5/17795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0" y="-53438"/>
            <a:ext cx="10854047" cy="6970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18436" y="1119350"/>
            <a:ext cx="2853561" cy="646983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b="1" dirty="0" smtClean="0"/>
              <a:t>Образовательный компонент интеграции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1624" y="2053509"/>
            <a:ext cx="3360026" cy="817243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Реализация образовательных программ с использование </a:t>
            </a:r>
            <a:r>
              <a:rPr lang="ru-RU" sz="1400" b="1" dirty="0" smtClean="0">
                <a:solidFill>
                  <a:srgbClr val="FF0000"/>
                </a:solidFill>
              </a:rPr>
              <a:t>оборудования «Точка роста» </a:t>
            </a:r>
            <a:r>
              <a:rPr lang="ru-RU" sz="1400" b="1" dirty="0" smtClean="0">
                <a:solidFill>
                  <a:srgbClr val="002060"/>
                </a:solidFill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</a:rPr>
              <a:t>«Успех каждого ребенка»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698" y="4225160"/>
            <a:ext cx="3187531" cy="578880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Программа </a:t>
            </a:r>
            <a:r>
              <a:rPr lang="ru-RU" sz="1400" b="1" dirty="0" smtClean="0">
                <a:solidFill>
                  <a:schemeClr val="tx1"/>
                </a:solidFill>
              </a:rPr>
              <a:t>развития </a:t>
            </a:r>
            <a:r>
              <a:rPr lang="ru-RU" sz="1400" b="1" dirty="0" smtClean="0">
                <a:solidFill>
                  <a:srgbClr val="FF0000"/>
                </a:solidFill>
              </a:rPr>
              <a:t>ПРОЕКТНО-ИССЛЕДОВАТЕЛЬСКОЙ </a:t>
            </a:r>
            <a:r>
              <a:rPr lang="ru-RU" sz="1400" b="1" dirty="0" smtClean="0">
                <a:solidFill>
                  <a:schemeClr val="tx1"/>
                </a:solidFill>
              </a:rPr>
              <a:t>деятельности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8015" y="2050225"/>
            <a:ext cx="3210545" cy="817243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Комплексное взаимодействие </a:t>
            </a:r>
            <a:r>
              <a:rPr lang="ru-RU" sz="1400" b="1" dirty="0" smtClean="0">
                <a:solidFill>
                  <a:srgbClr val="FF0000"/>
                </a:solidFill>
              </a:rPr>
              <a:t>«Урок – </a:t>
            </a:r>
            <a:r>
              <a:rPr lang="ru-RU" sz="1400" b="1" dirty="0" smtClean="0">
                <a:solidFill>
                  <a:srgbClr val="0070C0"/>
                </a:solidFill>
              </a:rPr>
              <a:t>внеурочная деятельность – </a:t>
            </a:r>
            <a:r>
              <a:rPr lang="ru-RU" sz="1400" b="1" dirty="0" smtClean="0">
                <a:solidFill>
                  <a:srgbClr val="00B050"/>
                </a:solidFill>
              </a:rPr>
              <a:t>дополнительное образование»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27429" y="4240925"/>
            <a:ext cx="3011214" cy="578880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План образовательных мероприятий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94876" y="1087821"/>
            <a:ext cx="1292773" cy="222246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50" b="1" dirty="0" smtClean="0"/>
              <a:t>Выбор  образовательного направления и проектно-исследовательской деятельности учащегося</a:t>
            </a:r>
            <a:endParaRPr kumimoji="0" lang="ru-RU" sz="14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65470" y="47298"/>
            <a:ext cx="2659118" cy="81724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Формирование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ИУП учащегося </a:t>
            </a:r>
            <a:r>
              <a:rPr lang="ru-RU" sz="1400" b="1" dirty="0" smtClean="0"/>
              <a:t>с учетом образовательных запросов 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22421" y="47298"/>
            <a:ext cx="2680139" cy="81724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Разработка образовательных программ с использованием </a:t>
            </a:r>
            <a:r>
              <a:rPr lang="ru-RU" sz="1400" b="1" dirty="0" smtClean="0">
                <a:solidFill>
                  <a:srgbClr val="0070C0"/>
                </a:solidFill>
              </a:rPr>
              <a:t>учебного оборудования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78918" y="47298"/>
            <a:ext cx="2385850" cy="81724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Разработка учебного плана с использованием </a:t>
            </a:r>
            <a:r>
              <a:rPr lang="ru-RU" sz="1400" b="1" dirty="0" smtClean="0">
                <a:solidFill>
                  <a:srgbClr val="0070C0"/>
                </a:solidFill>
              </a:rPr>
              <a:t>учебного оборудования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8629" y="47298"/>
            <a:ext cx="2490951" cy="81724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Комплексные мероприятия </a:t>
            </a:r>
            <a:r>
              <a:rPr lang="ru-RU" sz="1400" b="1" dirty="0" smtClean="0">
                <a:solidFill>
                  <a:srgbClr val="FF0000"/>
                </a:solidFill>
              </a:rPr>
              <a:t>по проф. подготовке педагогических кадров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6" name="AutoShape 792"/>
          <p:cNvSpPr>
            <a:spLocks noChangeArrowheads="1"/>
          </p:cNvSpPr>
          <p:nvPr/>
        </p:nvSpPr>
        <p:spPr bwMode="auto">
          <a:xfrm>
            <a:off x="5343236" y="0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7" name="AutoShape 792"/>
          <p:cNvSpPr>
            <a:spLocks noChangeArrowheads="1"/>
          </p:cNvSpPr>
          <p:nvPr/>
        </p:nvSpPr>
        <p:spPr bwMode="auto">
          <a:xfrm>
            <a:off x="2878559" y="0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8" name="AutoShape 792"/>
          <p:cNvSpPr>
            <a:spLocks noChangeArrowheads="1"/>
          </p:cNvSpPr>
          <p:nvPr/>
        </p:nvSpPr>
        <p:spPr bwMode="auto">
          <a:xfrm rot="5400000">
            <a:off x="10572132" y="413622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9" name="AutoShape 792"/>
          <p:cNvSpPr>
            <a:spLocks noChangeArrowheads="1"/>
          </p:cNvSpPr>
          <p:nvPr/>
        </p:nvSpPr>
        <p:spPr bwMode="auto">
          <a:xfrm>
            <a:off x="8186283" y="0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0" name="AutoShape 792"/>
          <p:cNvSpPr>
            <a:spLocks noChangeArrowheads="1"/>
          </p:cNvSpPr>
          <p:nvPr/>
        </p:nvSpPr>
        <p:spPr bwMode="auto">
          <a:xfrm rot="10800000">
            <a:off x="4597001" y="1044243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1" name="AutoShape 792"/>
          <p:cNvSpPr>
            <a:spLocks noChangeArrowheads="1"/>
          </p:cNvSpPr>
          <p:nvPr/>
        </p:nvSpPr>
        <p:spPr bwMode="auto">
          <a:xfrm>
            <a:off x="6515139" y="1038987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2" name="AutoShape 792"/>
          <p:cNvSpPr>
            <a:spLocks noChangeArrowheads="1"/>
          </p:cNvSpPr>
          <p:nvPr/>
        </p:nvSpPr>
        <p:spPr bwMode="auto">
          <a:xfrm rot="10800000">
            <a:off x="4607512" y="4964602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3" name="AutoShape 792"/>
          <p:cNvSpPr>
            <a:spLocks noChangeArrowheads="1"/>
          </p:cNvSpPr>
          <p:nvPr/>
        </p:nvSpPr>
        <p:spPr bwMode="auto">
          <a:xfrm>
            <a:off x="6525649" y="4959345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4" name="AutoShape 792"/>
          <p:cNvSpPr>
            <a:spLocks noChangeArrowheads="1"/>
          </p:cNvSpPr>
          <p:nvPr/>
        </p:nvSpPr>
        <p:spPr bwMode="auto">
          <a:xfrm rot="5400000">
            <a:off x="9463291" y="3435346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5" name="AutoShape 792"/>
          <p:cNvSpPr>
            <a:spLocks noChangeArrowheads="1"/>
          </p:cNvSpPr>
          <p:nvPr/>
        </p:nvSpPr>
        <p:spPr bwMode="auto">
          <a:xfrm rot="5400000">
            <a:off x="1480684" y="3430091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6" name="AutoShape 792"/>
          <p:cNvSpPr>
            <a:spLocks noChangeArrowheads="1"/>
          </p:cNvSpPr>
          <p:nvPr/>
        </p:nvSpPr>
        <p:spPr bwMode="auto">
          <a:xfrm rot="16200000">
            <a:off x="9473801" y="2594519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7" name="AutoShape 792"/>
          <p:cNvSpPr>
            <a:spLocks noChangeArrowheads="1"/>
          </p:cNvSpPr>
          <p:nvPr/>
        </p:nvSpPr>
        <p:spPr bwMode="auto">
          <a:xfrm rot="16200000">
            <a:off x="1491194" y="2620795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0" name="AutoShape 792"/>
          <p:cNvSpPr>
            <a:spLocks noChangeArrowheads="1"/>
          </p:cNvSpPr>
          <p:nvPr/>
        </p:nvSpPr>
        <p:spPr bwMode="auto">
          <a:xfrm rot="15229946">
            <a:off x="708174" y="5479608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1" name="AutoShape 792"/>
          <p:cNvSpPr>
            <a:spLocks noChangeArrowheads="1"/>
          </p:cNvSpPr>
          <p:nvPr/>
        </p:nvSpPr>
        <p:spPr bwMode="auto">
          <a:xfrm rot="17631405">
            <a:off x="750217" y="665871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9424" y="2791154"/>
            <a:ext cx="4781550" cy="1477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Black" pitchFamily="34" charset="0"/>
                <a:sym typeface="Calibri"/>
              </a:rPr>
              <a:t>Цель и проектируемый результат 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 Black" pitchFamily="34" charset="0"/>
                <a:sym typeface="Calibri"/>
              </a:rPr>
              <a:t>интеграции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Black" pitchFamily="34" charset="0"/>
                <a:sym typeface="Calibri"/>
              </a:rPr>
              <a:t> урочной,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 Black" pitchFamily="34" charset="0"/>
                <a:sym typeface="Calibri"/>
              </a:rPr>
              <a:t> внеурочной деятельности и дополнительного образования в образовательной среде 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 Black" pitchFamily="34" charset="0"/>
              <a:sym typeface="Calibri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347427" y="3526221"/>
            <a:ext cx="1292773" cy="222246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50" b="1" dirty="0" smtClean="0"/>
              <a:t>Реализация инновационной и проектно-исследовательской деятельности конкурс «Интеллект»</a:t>
            </a:r>
            <a:endParaRPr kumimoji="0" lang="ru-RU" sz="14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2" name="AutoShape 792"/>
          <p:cNvSpPr>
            <a:spLocks noChangeArrowheads="1"/>
          </p:cNvSpPr>
          <p:nvPr/>
        </p:nvSpPr>
        <p:spPr bwMode="auto">
          <a:xfrm rot="5400000">
            <a:off x="10582642" y="2930850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246876" y="1135115"/>
            <a:ext cx="2890345" cy="646983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b="1" dirty="0" smtClean="0"/>
              <a:t>Практико-ориентированный компонент  интеграции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31112" y="5039709"/>
            <a:ext cx="2853561" cy="646983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b="1" dirty="0" smtClean="0"/>
              <a:t>Проектно-исследовательский компонент интеграции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676394" y="5050219"/>
            <a:ext cx="2853561" cy="646983"/>
          </a:xfrm>
          <a:prstGeom prst="round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b="1" dirty="0" err="1" smtClean="0"/>
              <a:t>Социо-культурный</a:t>
            </a:r>
            <a:r>
              <a:rPr lang="ru-RU" sz="1600" b="1" dirty="0" smtClean="0"/>
              <a:t>  компонент интеграции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22421" y="5993461"/>
            <a:ext cx="5517931" cy="86832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500" b="1" dirty="0" smtClean="0"/>
              <a:t>Создание </a:t>
            </a:r>
            <a:r>
              <a:rPr lang="ru-RU" sz="1500" b="1" dirty="0" smtClean="0"/>
              <a:t>проектно-исследовательских групп </a:t>
            </a:r>
            <a:r>
              <a:rPr lang="ru-RU" sz="1500" b="1" dirty="0" smtClean="0"/>
              <a:t>для </a:t>
            </a:r>
            <a:r>
              <a:rPr lang="ru-RU" sz="1500" b="1" dirty="0" smtClean="0"/>
              <a:t>формированию проектных мастерских по отработке проектных модулей с учетом запросов реальных заказчиков</a:t>
            </a:r>
            <a:endParaRPr kumimoji="0" lang="ru-RU" sz="1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3" name="AutoShape 792"/>
          <p:cNvSpPr>
            <a:spLocks noChangeArrowheads="1"/>
          </p:cNvSpPr>
          <p:nvPr/>
        </p:nvSpPr>
        <p:spPr bwMode="auto">
          <a:xfrm rot="5400000">
            <a:off x="10582643" y="5406036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68408" y="6006661"/>
            <a:ext cx="2364827" cy="791704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350" b="1" dirty="0" smtClean="0"/>
              <a:t>Участие в </a:t>
            </a:r>
            <a:r>
              <a:rPr lang="ru-RU" sz="1350" b="1" dirty="0" smtClean="0"/>
              <a:t>конкурсах, фестивалях, форумах  </a:t>
            </a:r>
            <a:r>
              <a:rPr lang="ru-RU" sz="1350" b="1" smtClean="0"/>
              <a:t>для </a:t>
            </a:r>
            <a:r>
              <a:rPr lang="ru-RU" sz="1350" b="1" smtClean="0"/>
              <a:t>формирования </a:t>
            </a:r>
            <a:r>
              <a:rPr lang="ru-RU" sz="1350" b="1" dirty="0" smtClean="0"/>
              <a:t>опыта</a:t>
            </a:r>
            <a:endParaRPr kumimoji="0" lang="ru-RU" sz="13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AutoShape 792"/>
          <p:cNvSpPr>
            <a:spLocks noChangeArrowheads="1"/>
          </p:cNvSpPr>
          <p:nvPr/>
        </p:nvSpPr>
        <p:spPr bwMode="auto">
          <a:xfrm rot="10800000">
            <a:off x="5611249" y="5994400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88270" y="5993459"/>
            <a:ext cx="2522484" cy="81724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400" b="1" dirty="0" smtClean="0"/>
              <a:t>Формирование команд передачи опыта в форме ситуативного наставничества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9" name="AutoShape 792"/>
          <p:cNvSpPr>
            <a:spLocks noChangeArrowheads="1"/>
          </p:cNvSpPr>
          <p:nvPr/>
        </p:nvSpPr>
        <p:spPr bwMode="auto">
          <a:xfrm rot="10800000">
            <a:off x="3073002" y="5994400"/>
            <a:ext cx="719138" cy="863600"/>
          </a:xfrm>
          <a:prstGeom prst="rightArrow">
            <a:avLst>
              <a:gd name="adj1" fmla="val 50000"/>
              <a:gd name="adj2" fmla="val 46139"/>
            </a:avLst>
          </a:prstGeom>
          <a:gradFill rotWithShape="1">
            <a:gsLst>
              <a:gs pos="0">
                <a:srgbClr val="00475E">
                  <a:alpha val="0"/>
                </a:srgbClr>
              </a:gs>
              <a:gs pos="100000">
                <a:srgbClr val="0099CC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mtClean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7338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25759"/>
          <a:stretch>
            <a:fillRect/>
          </a:stretch>
        </p:blipFill>
        <p:spPr bwMode="auto">
          <a:xfrm>
            <a:off x="0" y="5475205"/>
            <a:ext cx="3754582" cy="13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4218" y="3290843"/>
            <a:ext cx="2687782" cy="184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5017" y="0"/>
            <a:ext cx="3786983" cy="245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Группа 46"/>
          <p:cNvGrpSpPr/>
          <p:nvPr/>
        </p:nvGrpSpPr>
        <p:grpSpPr>
          <a:xfrm>
            <a:off x="720437" y="1343892"/>
            <a:ext cx="2078182" cy="803084"/>
            <a:chOff x="7031586" y="-21903"/>
            <a:chExt cx="3339635" cy="1227989"/>
          </a:xfrm>
        </p:grpSpPr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A8BF170A-7C70-4634-BFA9-F637B403E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20182" r="38169"/>
            <a:stretch/>
          </p:blipFill>
          <p:spPr>
            <a:xfrm>
              <a:off x="7031586" y="-21903"/>
              <a:ext cx="3339635" cy="1227989"/>
            </a:xfrm>
            <a:prstGeom prst="rect">
              <a:avLst/>
            </a:pr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8907517" y="867103"/>
              <a:ext cx="1434662" cy="2995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4" name="组合 66"/>
          <p:cNvGrpSpPr/>
          <p:nvPr/>
        </p:nvGrpSpPr>
        <p:grpSpPr>
          <a:xfrm>
            <a:off x="2390848" y="0"/>
            <a:ext cx="8172056" cy="6637282"/>
            <a:chOff x="1878445" y="1028700"/>
            <a:chExt cx="5351030" cy="4781550"/>
          </a:xfrm>
          <a:effectLst>
            <a:reflection blurRad="6350" stA="50000" endA="275" endPos="40000" dist="101600" dir="5400000" sy="-100000" algn="bl" rotWithShape="0"/>
          </a:effectLst>
        </p:grpSpPr>
        <p:grpSp>
          <p:nvGrpSpPr>
            <p:cNvPr id="5" name="组合 61"/>
            <p:cNvGrpSpPr/>
            <p:nvPr/>
          </p:nvGrpSpPr>
          <p:grpSpPr>
            <a:xfrm>
              <a:off x="2233613" y="1028700"/>
              <a:ext cx="4208062" cy="2981325"/>
              <a:chOff x="2233613" y="1028700"/>
              <a:chExt cx="4208062" cy="2981325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233613" y="1028700"/>
                <a:ext cx="3908425" cy="2247900"/>
              </a:xfrm>
              <a:custGeom>
                <a:avLst/>
                <a:gdLst>
                  <a:gd name="T0" fmla="*/ 1031 w 1040"/>
                  <a:gd name="T1" fmla="*/ 579 h 598"/>
                  <a:gd name="T2" fmla="*/ 1026 w 1040"/>
                  <a:gd name="T3" fmla="*/ 598 h 598"/>
                  <a:gd name="T4" fmla="*/ 1008 w 1040"/>
                  <a:gd name="T5" fmla="*/ 456 h 598"/>
                  <a:gd name="T6" fmla="*/ 851 w 1040"/>
                  <a:gd name="T7" fmla="*/ 245 h 598"/>
                  <a:gd name="T8" fmla="*/ 506 w 1040"/>
                  <a:gd name="T9" fmla="*/ 63 h 598"/>
                  <a:gd name="T10" fmla="*/ 0 w 1040"/>
                  <a:gd name="T11" fmla="*/ 58 h 598"/>
                  <a:gd name="T12" fmla="*/ 14 w 1040"/>
                  <a:gd name="T13" fmla="*/ 46 h 598"/>
                  <a:gd name="T14" fmla="*/ 513 w 1040"/>
                  <a:gd name="T15" fmla="*/ 55 h 598"/>
                  <a:gd name="T16" fmla="*/ 854 w 1040"/>
                  <a:gd name="T17" fmla="*/ 235 h 598"/>
                  <a:gd name="T18" fmla="*/ 1010 w 1040"/>
                  <a:gd name="T19" fmla="*/ 440 h 598"/>
                  <a:gd name="T20" fmla="*/ 1031 w 1040"/>
                  <a:gd name="T21" fmla="*/ 579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0" h="598">
                    <a:moveTo>
                      <a:pt x="1031" y="579"/>
                    </a:moveTo>
                    <a:cubicBezTo>
                      <a:pt x="1029" y="585"/>
                      <a:pt x="1028" y="592"/>
                      <a:pt x="1026" y="598"/>
                    </a:cubicBezTo>
                    <a:cubicBezTo>
                      <a:pt x="1036" y="557"/>
                      <a:pt x="1028" y="507"/>
                      <a:pt x="1008" y="456"/>
                    </a:cubicBezTo>
                    <a:cubicBezTo>
                      <a:pt x="977" y="380"/>
                      <a:pt x="917" y="302"/>
                      <a:pt x="851" y="245"/>
                    </a:cubicBezTo>
                    <a:cubicBezTo>
                      <a:pt x="736" y="146"/>
                      <a:pt x="629" y="98"/>
                      <a:pt x="506" y="63"/>
                    </a:cubicBezTo>
                    <a:cubicBezTo>
                      <a:pt x="369" y="24"/>
                      <a:pt x="195" y="9"/>
                      <a:pt x="0" y="58"/>
                    </a:cubicBezTo>
                    <a:cubicBezTo>
                      <a:pt x="5" y="54"/>
                      <a:pt x="10" y="50"/>
                      <a:pt x="14" y="46"/>
                    </a:cubicBezTo>
                    <a:cubicBezTo>
                      <a:pt x="206" y="0"/>
                      <a:pt x="378" y="17"/>
                      <a:pt x="513" y="55"/>
                    </a:cubicBezTo>
                    <a:cubicBezTo>
                      <a:pt x="635" y="90"/>
                      <a:pt x="740" y="138"/>
                      <a:pt x="854" y="235"/>
                    </a:cubicBezTo>
                    <a:cubicBezTo>
                      <a:pt x="920" y="290"/>
                      <a:pt x="980" y="367"/>
                      <a:pt x="1010" y="440"/>
                    </a:cubicBezTo>
                    <a:cubicBezTo>
                      <a:pt x="1031" y="490"/>
                      <a:pt x="1040" y="539"/>
                      <a:pt x="1031" y="579"/>
                    </a:cubicBezTo>
                    <a:close/>
                  </a:path>
                </a:pathLst>
              </a:custGeom>
              <a:gradFill flip="none" rotWithShape="1">
                <a:gsLst>
                  <a:gs pos="72500">
                    <a:srgbClr val="F87477"/>
                  </a:gs>
                  <a:gs pos="24600">
                    <a:srgbClr val="F87477"/>
                  </a:gs>
                  <a:gs pos="0">
                    <a:srgbClr val="D2144F"/>
                  </a:gs>
                  <a:gs pos="50000">
                    <a:srgbClr val="BE1247"/>
                  </a:gs>
                  <a:gs pos="100000">
                    <a:srgbClr val="BE1247"/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5049838" y="3355975"/>
                <a:ext cx="1385888" cy="654050"/>
              </a:xfrm>
              <a:custGeom>
                <a:avLst/>
                <a:gdLst>
                  <a:gd name="T0" fmla="*/ 369 w 369"/>
                  <a:gd name="T1" fmla="*/ 0 h 174"/>
                  <a:gd name="T2" fmla="*/ 366 w 369"/>
                  <a:gd name="T3" fmla="*/ 19 h 174"/>
                  <a:gd name="T4" fmla="*/ 199 w 369"/>
                  <a:gd name="T5" fmla="*/ 171 h 174"/>
                  <a:gd name="T6" fmla="*/ 1 w 369"/>
                  <a:gd name="T7" fmla="*/ 82 h 174"/>
                  <a:gd name="T8" fmla="*/ 1 w 369"/>
                  <a:gd name="T9" fmla="*/ 79 h 174"/>
                  <a:gd name="T10" fmla="*/ 11 w 369"/>
                  <a:gd name="T11" fmla="*/ 53 h 174"/>
                  <a:gd name="T12" fmla="*/ 11 w 369"/>
                  <a:gd name="T13" fmla="*/ 57 h 174"/>
                  <a:gd name="T14" fmla="*/ 207 w 369"/>
                  <a:gd name="T15" fmla="*/ 146 h 174"/>
                  <a:gd name="T16" fmla="*/ 369 w 369"/>
                  <a:gd name="T1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174">
                    <a:moveTo>
                      <a:pt x="369" y="0"/>
                    </a:moveTo>
                    <a:cubicBezTo>
                      <a:pt x="368" y="7"/>
                      <a:pt x="367" y="13"/>
                      <a:pt x="366" y="19"/>
                    </a:cubicBezTo>
                    <a:cubicBezTo>
                      <a:pt x="351" y="108"/>
                      <a:pt x="284" y="169"/>
                      <a:pt x="199" y="171"/>
                    </a:cubicBezTo>
                    <a:cubicBezTo>
                      <a:pt x="87" y="174"/>
                      <a:pt x="5" y="103"/>
                      <a:pt x="1" y="82"/>
                    </a:cubicBezTo>
                    <a:cubicBezTo>
                      <a:pt x="0" y="81"/>
                      <a:pt x="0" y="79"/>
                      <a:pt x="1" y="79"/>
                    </a:cubicBezTo>
                    <a:cubicBezTo>
                      <a:pt x="4" y="70"/>
                      <a:pt x="8" y="62"/>
                      <a:pt x="11" y="53"/>
                    </a:cubicBezTo>
                    <a:cubicBezTo>
                      <a:pt x="11" y="54"/>
                      <a:pt x="11" y="55"/>
                      <a:pt x="11" y="57"/>
                    </a:cubicBezTo>
                    <a:cubicBezTo>
                      <a:pt x="15" y="78"/>
                      <a:pt x="97" y="147"/>
                      <a:pt x="207" y="146"/>
                    </a:cubicBezTo>
                    <a:cubicBezTo>
                      <a:pt x="291" y="145"/>
                      <a:pt x="356" y="87"/>
                      <a:pt x="3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27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contrasting" dir="t"/>
              </a:scene3d>
              <a:sp3d>
                <a:bevelB w="0" h="0"/>
                <a:contourClr>
                  <a:schemeClr val="bg1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5091113" y="3457575"/>
                <a:ext cx="1314450" cy="450850"/>
              </a:xfrm>
              <a:custGeom>
                <a:avLst/>
                <a:gdLst>
                  <a:gd name="T0" fmla="*/ 198 w 350"/>
                  <a:gd name="T1" fmla="*/ 113 h 120"/>
                  <a:gd name="T2" fmla="*/ 3 w 350"/>
                  <a:gd name="T3" fmla="*/ 24 h 120"/>
                  <a:gd name="T4" fmla="*/ 0 w 350"/>
                  <a:gd name="T5" fmla="*/ 30 h 120"/>
                  <a:gd name="T6" fmla="*/ 196 w 350"/>
                  <a:gd name="T7" fmla="*/ 119 h 120"/>
                  <a:gd name="T8" fmla="*/ 350 w 350"/>
                  <a:gd name="T9" fmla="*/ 0 h 120"/>
                  <a:gd name="T10" fmla="*/ 198 w 350"/>
                  <a:gd name="T11" fmla="*/ 11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0" h="120">
                    <a:moveTo>
                      <a:pt x="198" y="113"/>
                    </a:moveTo>
                    <a:cubicBezTo>
                      <a:pt x="90" y="114"/>
                      <a:pt x="10" y="47"/>
                      <a:pt x="3" y="24"/>
                    </a:cubicBezTo>
                    <a:cubicBezTo>
                      <a:pt x="0" y="25"/>
                      <a:pt x="0" y="27"/>
                      <a:pt x="0" y="30"/>
                    </a:cubicBezTo>
                    <a:cubicBezTo>
                      <a:pt x="4" y="51"/>
                      <a:pt x="86" y="120"/>
                      <a:pt x="196" y="119"/>
                    </a:cubicBezTo>
                    <a:cubicBezTo>
                      <a:pt x="270" y="119"/>
                      <a:pt x="329" y="71"/>
                      <a:pt x="350" y="0"/>
                    </a:cubicBezTo>
                    <a:cubicBezTo>
                      <a:pt x="327" y="68"/>
                      <a:pt x="270" y="112"/>
                      <a:pt x="198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2287588" y="1028700"/>
                <a:ext cx="3870325" cy="2214563"/>
              </a:xfrm>
              <a:custGeom>
                <a:avLst/>
                <a:gdLst>
                  <a:gd name="T0" fmla="*/ 499 w 1030"/>
                  <a:gd name="T1" fmla="*/ 55 h 589"/>
                  <a:gd name="T2" fmla="*/ 840 w 1030"/>
                  <a:gd name="T3" fmla="*/ 235 h 589"/>
                  <a:gd name="T4" fmla="*/ 996 w 1030"/>
                  <a:gd name="T5" fmla="*/ 440 h 589"/>
                  <a:gd name="T6" fmla="*/ 1014 w 1030"/>
                  <a:gd name="T7" fmla="*/ 589 h 589"/>
                  <a:gd name="T8" fmla="*/ 1015 w 1030"/>
                  <a:gd name="T9" fmla="*/ 587 h 589"/>
                  <a:gd name="T10" fmla="*/ 999 w 1030"/>
                  <a:gd name="T11" fmla="*/ 434 h 589"/>
                  <a:gd name="T12" fmla="*/ 843 w 1030"/>
                  <a:gd name="T13" fmla="*/ 228 h 589"/>
                  <a:gd name="T14" fmla="*/ 501 w 1030"/>
                  <a:gd name="T15" fmla="*/ 49 h 589"/>
                  <a:gd name="T16" fmla="*/ 189 w 1030"/>
                  <a:gd name="T17" fmla="*/ 13 h 589"/>
                  <a:gd name="T18" fmla="*/ 0 w 1030"/>
                  <a:gd name="T19" fmla="*/ 46 h 589"/>
                  <a:gd name="T20" fmla="*/ 499 w 1030"/>
                  <a:gd name="T21" fmla="*/ 55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0" h="589">
                    <a:moveTo>
                      <a:pt x="499" y="55"/>
                    </a:moveTo>
                    <a:cubicBezTo>
                      <a:pt x="621" y="90"/>
                      <a:pt x="726" y="138"/>
                      <a:pt x="840" y="235"/>
                    </a:cubicBezTo>
                    <a:cubicBezTo>
                      <a:pt x="906" y="290"/>
                      <a:pt x="966" y="367"/>
                      <a:pt x="996" y="440"/>
                    </a:cubicBezTo>
                    <a:cubicBezTo>
                      <a:pt x="1019" y="494"/>
                      <a:pt x="1027" y="547"/>
                      <a:pt x="1014" y="589"/>
                    </a:cubicBezTo>
                    <a:cubicBezTo>
                      <a:pt x="1014" y="588"/>
                      <a:pt x="1015" y="588"/>
                      <a:pt x="1015" y="587"/>
                    </a:cubicBezTo>
                    <a:cubicBezTo>
                      <a:pt x="1030" y="545"/>
                      <a:pt x="1022" y="490"/>
                      <a:pt x="999" y="434"/>
                    </a:cubicBezTo>
                    <a:cubicBezTo>
                      <a:pt x="968" y="360"/>
                      <a:pt x="908" y="283"/>
                      <a:pt x="843" y="228"/>
                    </a:cubicBezTo>
                    <a:cubicBezTo>
                      <a:pt x="728" y="131"/>
                      <a:pt x="623" y="83"/>
                      <a:pt x="501" y="49"/>
                    </a:cubicBezTo>
                    <a:cubicBezTo>
                      <a:pt x="412" y="23"/>
                      <a:pt x="306" y="7"/>
                      <a:pt x="189" y="13"/>
                    </a:cubicBezTo>
                    <a:cubicBezTo>
                      <a:pt x="125" y="18"/>
                      <a:pt x="61" y="28"/>
                      <a:pt x="0" y="46"/>
                    </a:cubicBezTo>
                    <a:cubicBezTo>
                      <a:pt x="192" y="0"/>
                      <a:pt x="364" y="17"/>
                      <a:pt x="499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2997200" y="1067882"/>
                <a:ext cx="3444475" cy="2814600"/>
              </a:xfrm>
              <a:custGeom>
                <a:avLst/>
                <a:gdLst/>
                <a:ahLst/>
                <a:cxnLst/>
                <a:rect l="l" t="t" r="r" b="b"/>
                <a:pathLst>
                  <a:path w="3444475" h="2814600">
                    <a:moveTo>
                      <a:pt x="256786" y="38"/>
                    </a:moveTo>
                    <a:cubicBezTo>
                      <a:pt x="855919" y="-2584"/>
                      <a:pt x="1448938" y="131885"/>
                      <a:pt x="1912504" y="355587"/>
                    </a:cubicBezTo>
                    <a:cubicBezTo>
                      <a:pt x="2585075" y="678921"/>
                      <a:pt x="3114865" y="1201520"/>
                      <a:pt x="3336550" y="1697801"/>
                    </a:cubicBezTo>
                    <a:cubicBezTo>
                      <a:pt x="3347822" y="1716599"/>
                      <a:pt x="3355337" y="1739158"/>
                      <a:pt x="3362851" y="1757956"/>
                    </a:cubicBezTo>
                    <a:cubicBezTo>
                      <a:pt x="3377850" y="1791724"/>
                      <a:pt x="3389107" y="1825492"/>
                      <a:pt x="3400349" y="1859262"/>
                    </a:cubicBezTo>
                    <a:lnTo>
                      <a:pt x="3401219" y="1859474"/>
                    </a:lnTo>
                    <a:cubicBezTo>
                      <a:pt x="3457575" y="2055004"/>
                      <a:pt x="3457575" y="2239252"/>
                      <a:pt x="3408733" y="2389659"/>
                    </a:cubicBezTo>
                    <a:cubicBezTo>
                      <a:pt x="3322320" y="2645351"/>
                      <a:pt x="3108166" y="2810799"/>
                      <a:pt x="2837656" y="2814559"/>
                    </a:cubicBezTo>
                    <a:cubicBezTo>
                      <a:pt x="2431891" y="2818319"/>
                      <a:pt x="2131325" y="2566387"/>
                      <a:pt x="2105025" y="2479903"/>
                    </a:cubicBezTo>
                    <a:cubicBezTo>
                      <a:pt x="2108782" y="2479903"/>
                      <a:pt x="2112539" y="2479903"/>
                      <a:pt x="2116296" y="2479903"/>
                    </a:cubicBezTo>
                    <a:cubicBezTo>
                      <a:pt x="2356750" y="2498704"/>
                      <a:pt x="2946612" y="2600229"/>
                      <a:pt x="3093138" y="2194130"/>
                    </a:cubicBezTo>
                    <a:cubicBezTo>
                      <a:pt x="3096895" y="2186610"/>
                      <a:pt x="3100652" y="2179089"/>
                      <a:pt x="3100652" y="2175329"/>
                    </a:cubicBezTo>
                    <a:cubicBezTo>
                      <a:pt x="3100652" y="2171569"/>
                      <a:pt x="3104409" y="2171569"/>
                      <a:pt x="3104409" y="2167809"/>
                    </a:cubicBezTo>
                    <a:cubicBezTo>
                      <a:pt x="3141962" y="2058818"/>
                      <a:pt x="3141980" y="1927289"/>
                      <a:pt x="3108205" y="1788242"/>
                    </a:cubicBezTo>
                    <a:lnTo>
                      <a:pt x="3107350" y="1788034"/>
                    </a:lnTo>
                    <a:cubicBezTo>
                      <a:pt x="3092320" y="1724119"/>
                      <a:pt x="3069776" y="1656444"/>
                      <a:pt x="3043474" y="1592529"/>
                    </a:cubicBezTo>
                    <a:cubicBezTo>
                      <a:pt x="2926996" y="1314311"/>
                      <a:pt x="2701553" y="1024814"/>
                      <a:pt x="2457324" y="818030"/>
                    </a:cubicBezTo>
                    <a:cubicBezTo>
                      <a:pt x="2025226" y="453339"/>
                      <a:pt x="1630701" y="272873"/>
                      <a:pt x="1172301" y="145044"/>
                    </a:cubicBezTo>
                    <a:cubicBezTo>
                      <a:pt x="837895" y="47291"/>
                      <a:pt x="439613" y="-12864"/>
                      <a:pt x="0" y="9694"/>
                    </a:cubicBezTo>
                    <a:cubicBezTo>
                      <a:pt x="85480" y="3585"/>
                      <a:pt x="171196" y="412"/>
                      <a:pt x="256786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contrasting" dir="t"/>
              </a:scene3d>
              <a:sp3d>
                <a:bevelB w="0" h="0"/>
                <a:contourClr>
                  <a:schemeClr val="bg1"/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3003323" y="1036552"/>
                <a:ext cx="3400425" cy="1898650"/>
              </a:xfrm>
              <a:custGeom>
                <a:avLst/>
                <a:gdLst>
                  <a:gd name="T0" fmla="*/ 895 w 905"/>
                  <a:gd name="T1" fmla="*/ 478 h 505"/>
                  <a:gd name="T2" fmla="*/ 888 w 905"/>
                  <a:gd name="T3" fmla="*/ 462 h 505"/>
                  <a:gd name="T4" fmla="*/ 509 w 905"/>
                  <a:gd name="T5" fmla="*/ 105 h 505"/>
                  <a:gd name="T6" fmla="*/ 0 w 905"/>
                  <a:gd name="T7" fmla="*/ 13 h 505"/>
                  <a:gd name="T8" fmla="*/ 312 w 905"/>
                  <a:gd name="T9" fmla="*/ 49 h 505"/>
                  <a:gd name="T10" fmla="*/ 654 w 905"/>
                  <a:gd name="T11" fmla="*/ 228 h 505"/>
                  <a:gd name="T12" fmla="*/ 810 w 905"/>
                  <a:gd name="T13" fmla="*/ 434 h 505"/>
                  <a:gd name="T14" fmla="*/ 827 w 905"/>
                  <a:gd name="T15" fmla="*/ 486 h 505"/>
                  <a:gd name="T16" fmla="*/ 905 w 905"/>
                  <a:gd name="T17" fmla="*/ 505 h 505"/>
                  <a:gd name="T18" fmla="*/ 895 w 905"/>
                  <a:gd name="T19" fmla="*/ 478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5" h="505">
                    <a:moveTo>
                      <a:pt x="895" y="478"/>
                    </a:moveTo>
                    <a:cubicBezTo>
                      <a:pt x="893" y="473"/>
                      <a:pt x="891" y="467"/>
                      <a:pt x="888" y="462"/>
                    </a:cubicBezTo>
                    <a:cubicBezTo>
                      <a:pt x="829" y="330"/>
                      <a:pt x="688" y="191"/>
                      <a:pt x="509" y="105"/>
                    </a:cubicBezTo>
                    <a:cubicBezTo>
                      <a:pt x="368" y="37"/>
                      <a:pt x="182" y="0"/>
                      <a:pt x="0" y="13"/>
                    </a:cubicBezTo>
                    <a:cubicBezTo>
                      <a:pt x="117" y="7"/>
                      <a:pt x="223" y="23"/>
                      <a:pt x="312" y="49"/>
                    </a:cubicBezTo>
                    <a:cubicBezTo>
                      <a:pt x="434" y="83"/>
                      <a:pt x="539" y="131"/>
                      <a:pt x="654" y="228"/>
                    </a:cubicBezTo>
                    <a:cubicBezTo>
                      <a:pt x="719" y="283"/>
                      <a:pt x="779" y="360"/>
                      <a:pt x="810" y="434"/>
                    </a:cubicBezTo>
                    <a:cubicBezTo>
                      <a:pt x="817" y="451"/>
                      <a:pt x="823" y="469"/>
                      <a:pt x="827" y="486"/>
                    </a:cubicBezTo>
                    <a:cubicBezTo>
                      <a:pt x="853" y="492"/>
                      <a:pt x="879" y="498"/>
                      <a:pt x="905" y="505"/>
                    </a:cubicBezTo>
                    <a:cubicBezTo>
                      <a:pt x="902" y="496"/>
                      <a:pt x="899" y="487"/>
                      <a:pt x="895" y="47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" name="组合 30"/>
            <p:cNvGrpSpPr/>
            <p:nvPr/>
          </p:nvGrpSpPr>
          <p:grpSpPr>
            <a:xfrm>
              <a:off x="1878445" y="1342758"/>
              <a:ext cx="4039855" cy="4091255"/>
              <a:chOff x="1878445" y="1342758"/>
              <a:chExt cx="4039855" cy="4091255"/>
            </a:xfrm>
          </p:grpSpPr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2489200" y="1657350"/>
                <a:ext cx="3416300" cy="1481138"/>
              </a:xfrm>
              <a:custGeom>
                <a:avLst/>
                <a:gdLst>
                  <a:gd name="T0" fmla="*/ 909 w 909"/>
                  <a:gd name="T1" fmla="*/ 343 h 394"/>
                  <a:gd name="T2" fmla="*/ 904 w 909"/>
                  <a:gd name="T3" fmla="*/ 361 h 394"/>
                  <a:gd name="T4" fmla="*/ 874 w 909"/>
                  <a:gd name="T5" fmla="*/ 380 h 394"/>
                  <a:gd name="T6" fmla="*/ 671 w 909"/>
                  <a:gd name="T7" fmla="*/ 107 h 394"/>
                  <a:gd name="T8" fmla="*/ 179 w 909"/>
                  <a:gd name="T9" fmla="*/ 74 h 394"/>
                  <a:gd name="T10" fmla="*/ 0 w 909"/>
                  <a:gd name="T11" fmla="*/ 225 h 394"/>
                  <a:gd name="T12" fmla="*/ 16 w 909"/>
                  <a:gd name="T13" fmla="*/ 203 h 394"/>
                  <a:gd name="T14" fmla="*/ 192 w 909"/>
                  <a:gd name="T15" fmla="*/ 57 h 394"/>
                  <a:gd name="T16" fmla="*/ 677 w 909"/>
                  <a:gd name="T17" fmla="*/ 93 h 394"/>
                  <a:gd name="T18" fmla="*/ 879 w 909"/>
                  <a:gd name="T19" fmla="*/ 361 h 394"/>
                  <a:gd name="T20" fmla="*/ 909 w 909"/>
                  <a:gd name="T21" fmla="*/ 34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9" h="394">
                    <a:moveTo>
                      <a:pt x="909" y="343"/>
                    </a:moveTo>
                    <a:cubicBezTo>
                      <a:pt x="907" y="349"/>
                      <a:pt x="906" y="355"/>
                      <a:pt x="904" y="361"/>
                    </a:cubicBezTo>
                    <a:cubicBezTo>
                      <a:pt x="897" y="389"/>
                      <a:pt x="878" y="394"/>
                      <a:pt x="874" y="380"/>
                    </a:cubicBezTo>
                    <a:cubicBezTo>
                      <a:pt x="856" y="326"/>
                      <a:pt x="814" y="193"/>
                      <a:pt x="671" y="107"/>
                    </a:cubicBezTo>
                    <a:cubicBezTo>
                      <a:pt x="518" y="14"/>
                      <a:pt x="301" y="14"/>
                      <a:pt x="179" y="74"/>
                    </a:cubicBezTo>
                    <a:cubicBezTo>
                      <a:pt x="96" y="116"/>
                      <a:pt x="40" y="167"/>
                      <a:pt x="0" y="225"/>
                    </a:cubicBezTo>
                    <a:cubicBezTo>
                      <a:pt x="5" y="218"/>
                      <a:pt x="11" y="210"/>
                      <a:pt x="16" y="203"/>
                    </a:cubicBezTo>
                    <a:cubicBezTo>
                      <a:pt x="55" y="146"/>
                      <a:pt x="110" y="97"/>
                      <a:pt x="192" y="57"/>
                    </a:cubicBezTo>
                    <a:cubicBezTo>
                      <a:pt x="312" y="0"/>
                      <a:pt x="525" y="2"/>
                      <a:pt x="677" y="93"/>
                    </a:cubicBezTo>
                    <a:cubicBezTo>
                      <a:pt x="818" y="178"/>
                      <a:pt x="861" y="307"/>
                      <a:pt x="879" y="361"/>
                    </a:cubicBezTo>
                    <a:cubicBezTo>
                      <a:pt x="884" y="375"/>
                      <a:pt x="902" y="369"/>
                      <a:pt x="909" y="34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878445" y="2103438"/>
                <a:ext cx="736600" cy="3330575"/>
              </a:xfrm>
              <a:custGeom>
                <a:avLst/>
                <a:gdLst>
                  <a:gd name="T0" fmla="*/ 102 w 196"/>
                  <a:gd name="T1" fmla="*/ 20 h 886"/>
                  <a:gd name="T2" fmla="*/ 92 w 196"/>
                  <a:gd name="T3" fmla="*/ 35 h 886"/>
                  <a:gd name="T4" fmla="*/ 7 w 196"/>
                  <a:gd name="T5" fmla="*/ 379 h 886"/>
                  <a:gd name="T6" fmla="*/ 179 w 196"/>
                  <a:gd name="T7" fmla="*/ 886 h 886"/>
                  <a:gd name="T8" fmla="*/ 196 w 196"/>
                  <a:gd name="T9" fmla="*/ 853 h 886"/>
                  <a:gd name="T10" fmla="*/ 24 w 196"/>
                  <a:gd name="T11" fmla="*/ 351 h 886"/>
                  <a:gd name="T12" fmla="*/ 107 w 196"/>
                  <a:gd name="T13" fmla="*/ 14 h 886"/>
                  <a:gd name="T14" fmla="*/ 117 w 196"/>
                  <a:gd name="T15" fmla="*/ 0 h 886"/>
                  <a:gd name="T16" fmla="*/ 102 w 196"/>
                  <a:gd name="T17" fmla="*/ 2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886">
                    <a:moveTo>
                      <a:pt x="102" y="20"/>
                    </a:moveTo>
                    <a:cubicBezTo>
                      <a:pt x="98" y="25"/>
                      <a:pt x="95" y="30"/>
                      <a:pt x="92" y="35"/>
                    </a:cubicBezTo>
                    <a:cubicBezTo>
                      <a:pt x="30" y="123"/>
                      <a:pt x="0" y="243"/>
                      <a:pt x="7" y="379"/>
                    </a:cubicBezTo>
                    <a:cubicBezTo>
                      <a:pt x="15" y="538"/>
                      <a:pt x="71" y="715"/>
                      <a:pt x="179" y="886"/>
                    </a:cubicBezTo>
                    <a:cubicBezTo>
                      <a:pt x="184" y="875"/>
                      <a:pt x="190" y="864"/>
                      <a:pt x="196" y="853"/>
                    </a:cubicBezTo>
                    <a:cubicBezTo>
                      <a:pt x="88" y="683"/>
                      <a:pt x="32" y="507"/>
                      <a:pt x="24" y="351"/>
                    </a:cubicBezTo>
                    <a:cubicBezTo>
                      <a:pt x="17" y="217"/>
                      <a:pt x="46" y="100"/>
                      <a:pt x="107" y="14"/>
                    </a:cubicBezTo>
                    <a:cubicBezTo>
                      <a:pt x="111" y="9"/>
                      <a:pt x="114" y="5"/>
                      <a:pt x="117" y="0"/>
                    </a:cubicBezTo>
                    <a:cubicBezTo>
                      <a:pt x="112" y="7"/>
                      <a:pt x="107" y="14"/>
                      <a:pt x="102" y="2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305050" y="1630363"/>
                <a:ext cx="3600450" cy="1436688"/>
              </a:xfrm>
              <a:custGeom>
                <a:avLst/>
                <a:gdLst>
                  <a:gd name="T0" fmla="*/ 930 w 958"/>
                  <a:gd name="T1" fmla="*/ 361 h 382"/>
                  <a:gd name="T2" fmla="*/ 728 w 958"/>
                  <a:gd name="T3" fmla="*/ 94 h 382"/>
                  <a:gd name="T4" fmla="*/ 244 w 958"/>
                  <a:gd name="T5" fmla="*/ 58 h 382"/>
                  <a:gd name="T6" fmla="*/ 0 w 958"/>
                  <a:gd name="T7" fmla="*/ 344 h 382"/>
                  <a:gd name="T8" fmla="*/ 0 w 958"/>
                  <a:gd name="T9" fmla="*/ 345 h 382"/>
                  <a:gd name="T10" fmla="*/ 241 w 958"/>
                  <a:gd name="T11" fmla="*/ 64 h 382"/>
                  <a:gd name="T12" fmla="*/ 726 w 958"/>
                  <a:gd name="T13" fmla="*/ 100 h 382"/>
                  <a:gd name="T14" fmla="*/ 928 w 958"/>
                  <a:gd name="T15" fmla="*/ 368 h 382"/>
                  <a:gd name="T16" fmla="*/ 958 w 958"/>
                  <a:gd name="T17" fmla="*/ 351 h 382"/>
                  <a:gd name="T18" fmla="*/ 930 w 958"/>
                  <a:gd name="T19" fmla="*/ 36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8" h="382">
                    <a:moveTo>
                      <a:pt x="930" y="361"/>
                    </a:moveTo>
                    <a:cubicBezTo>
                      <a:pt x="912" y="308"/>
                      <a:pt x="869" y="178"/>
                      <a:pt x="728" y="94"/>
                    </a:cubicBezTo>
                    <a:cubicBezTo>
                      <a:pt x="577" y="3"/>
                      <a:pt x="363" y="0"/>
                      <a:pt x="244" y="58"/>
                    </a:cubicBezTo>
                    <a:cubicBezTo>
                      <a:pt x="101" y="127"/>
                      <a:pt x="40" y="221"/>
                      <a:pt x="0" y="344"/>
                    </a:cubicBezTo>
                    <a:cubicBezTo>
                      <a:pt x="0" y="344"/>
                      <a:pt x="0" y="344"/>
                      <a:pt x="0" y="345"/>
                    </a:cubicBezTo>
                    <a:cubicBezTo>
                      <a:pt x="40" y="224"/>
                      <a:pt x="101" y="132"/>
                      <a:pt x="241" y="64"/>
                    </a:cubicBezTo>
                    <a:cubicBezTo>
                      <a:pt x="361" y="7"/>
                      <a:pt x="574" y="9"/>
                      <a:pt x="726" y="100"/>
                    </a:cubicBezTo>
                    <a:cubicBezTo>
                      <a:pt x="867" y="185"/>
                      <a:pt x="910" y="314"/>
                      <a:pt x="928" y="368"/>
                    </a:cubicBezTo>
                    <a:cubicBezTo>
                      <a:pt x="933" y="382"/>
                      <a:pt x="951" y="376"/>
                      <a:pt x="958" y="351"/>
                    </a:cubicBezTo>
                    <a:cubicBezTo>
                      <a:pt x="950" y="370"/>
                      <a:pt x="935" y="374"/>
                      <a:pt x="930" y="3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963738" y="2559050"/>
                <a:ext cx="665163" cy="2751138"/>
              </a:xfrm>
              <a:custGeom>
                <a:avLst/>
                <a:gdLst>
                  <a:gd name="T0" fmla="*/ 34 w 177"/>
                  <a:gd name="T1" fmla="*/ 0 h 732"/>
                  <a:gd name="T2" fmla="*/ 5 w 177"/>
                  <a:gd name="T3" fmla="*/ 230 h 732"/>
                  <a:gd name="T4" fmla="*/ 177 w 177"/>
                  <a:gd name="T5" fmla="*/ 732 h 732"/>
                  <a:gd name="T6" fmla="*/ 156 w 177"/>
                  <a:gd name="T7" fmla="*/ 687 h 732"/>
                  <a:gd name="T8" fmla="*/ 7 w 177"/>
                  <a:gd name="T9" fmla="*/ 223 h 732"/>
                  <a:gd name="T10" fmla="*/ 34 w 177"/>
                  <a:gd name="T11" fmla="*/ 0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732">
                    <a:moveTo>
                      <a:pt x="34" y="0"/>
                    </a:moveTo>
                    <a:cubicBezTo>
                      <a:pt x="10" y="67"/>
                      <a:pt x="0" y="145"/>
                      <a:pt x="5" y="230"/>
                    </a:cubicBezTo>
                    <a:cubicBezTo>
                      <a:pt x="13" y="386"/>
                      <a:pt x="69" y="562"/>
                      <a:pt x="177" y="732"/>
                    </a:cubicBezTo>
                    <a:cubicBezTo>
                      <a:pt x="169" y="717"/>
                      <a:pt x="162" y="702"/>
                      <a:pt x="156" y="687"/>
                    </a:cubicBezTo>
                    <a:cubicBezTo>
                      <a:pt x="63" y="529"/>
                      <a:pt x="15" y="367"/>
                      <a:pt x="7" y="223"/>
                    </a:cubicBezTo>
                    <a:cubicBezTo>
                      <a:pt x="3" y="141"/>
                      <a:pt x="12" y="66"/>
                      <a:pt x="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1986414" y="1444792"/>
                <a:ext cx="3927024" cy="3695533"/>
              </a:xfrm>
              <a:custGeom>
                <a:avLst/>
                <a:gdLst/>
                <a:ahLst/>
                <a:cxnLst/>
                <a:rect l="l" t="t" r="r" b="b"/>
                <a:pathLst>
                  <a:path w="3927024" h="3695533">
                    <a:moveTo>
                      <a:pt x="221745" y="1971508"/>
                    </a:moveTo>
                    <a:cubicBezTo>
                      <a:pt x="206740" y="2102970"/>
                      <a:pt x="206740" y="2245699"/>
                      <a:pt x="214242" y="2399697"/>
                    </a:cubicBezTo>
                    <a:cubicBezTo>
                      <a:pt x="244253" y="2782814"/>
                      <a:pt x="349289" y="3218515"/>
                      <a:pt x="563112" y="3695533"/>
                    </a:cubicBezTo>
                    <a:cubicBezTo>
                      <a:pt x="244253" y="3147150"/>
                      <a:pt x="64191" y="2591256"/>
                      <a:pt x="15424" y="2084189"/>
                    </a:cubicBezTo>
                    <a:cubicBezTo>
                      <a:pt x="82947" y="2042873"/>
                      <a:pt x="150470" y="2005313"/>
                      <a:pt x="221745" y="1971508"/>
                    </a:cubicBezTo>
                    <a:close/>
                    <a:moveTo>
                      <a:pt x="1773698" y="341"/>
                    </a:moveTo>
                    <a:cubicBezTo>
                      <a:pt x="1911883" y="-2084"/>
                      <a:pt x="2052859" y="8398"/>
                      <a:pt x="2194496" y="32355"/>
                    </a:cubicBezTo>
                    <a:cubicBezTo>
                      <a:pt x="2886004" y="152611"/>
                      <a:pt x="3611336" y="682488"/>
                      <a:pt x="3829311" y="1095868"/>
                    </a:cubicBezTo>
                    <a:cubicBezTo>
                      <a:pt x="3848102" y="1129690"/>
                      <a:pt x="3863135" y="1163512"/>
                      <a:pt x="3878168" y="1193576"/>
                    </a:cubicBezTo>
                    <a:cubicBezTo>
                      <a:pt x="3904475" y="1264978"/>
                      <a:pt x="3919508" y="1325106"/>
                      <a:pt x="3927024" y="1373959"/>
                    </a:cubicBezTo>
                    <a:cubicBezTo>
                      <a:pt x="3866893" y="1366443"/>
                      <a:pt x="3803004" y="1355169"/>
                      <a:pt x="3742873" y="1347654"/>
                    </a:cubicBezTo>
                    <a:cubicBezTo>
                      <a:pt x="3645159" y="1110900"/>
                      <a:pt x="3453492" y="776438"/>
                      <a:pt x="3055123" y="539684"/>
                    </a:cubicBezTo>
                    <a:cubicBezTo>
                      <a:pt x="2487636" y="197707"/>
                      <a:pt x="1683382" y="186433"/>
                      <a:pt x="1236157" y="404396"/>
                    </a:cubicBezTo>
                    <a:cubicBezTo>
                      <a:pt x="698735" y="663698"/>
                      <a:pt x="469485" y="1016950"/>
                      <a:pt x="319157" y="1479183"/>
                    </a:cubicBezTo>
                    <a:cubicBezTo>
                      <a:pt x="315399" y="1490457"/>
                      <a:pt x="315399" y="1497973"/>
                      <a:pt x="311641" y="1505489"/>
                    </a:cubicBezTo>
                    <a:cubicBezTo>
                      <a:pt x="266543" y="1648293"/>
                      <a:pt x="236477" y="1802371"/>
                      <a:pt x="221444" y="1971481"/>
                    </a:cubicBezTo>
                    <a:cubicBezTo>
                      <a:pt x="150038" y="2005303"/>
                      <a:pt x="82391" y="2042883"/>
                      <a:pt x="14743" y="2084221"/>
                    </a:cubicBezTo>
                    <a:cubicBezTo>
                      <a:pt x="7227" y="2039125"/>
                      <a:pt x="3469" y="1994029"/>
                      <a:pt x="3469" y="1952691"/>
                    </a:cubicBezTo>
                    <a:cubicBezTo>
                      <a:pt x="-11564" y="1644535"/>
                      <a:pt x="22260" y="1362685"/>
                      <a:pt x="104940" y="1114658"/>
                    </a:cubicBezTo>
                    <a:cubicBezTo>
                      <a:pt x="157555" y="964338"/>
                      <a:pt x="225202" y="832808"/>
                      <a:pt x="307883" y="712552"/>
                    </a:cubicBezTo>
                    <a:cubicBezTo>
                      <a:pt x="628504" y="263706"/>
                      <a:pt x="1174895" y="10849"/>
                      <a:pt x="1773698" y="341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729288" y="2792413"/>
                <a:ext cx="187325" cy="244475"/>
              </a:xfrm>
              <a:custGeom>
                <a:avLst/>
                <a:gdLst>
                  <a:gd name="T0" fmla="*/ 47 w 50"/>
                  <a:gd name="T1" fmla="*/ 42 h 65"/>
                  <a:gd name="T2" fmla="*/ 49 w 50"/>
                  <a:gd name="T3" fmla="*/ 7 h 65"/>
                  <a:gd name="T4" fmla="*/ 0 w 50"/>
                  <a:gd name="T5" fmla="*/ 0 h 65"/>
                  <a:gd name="T6" fmla="*/ 19 w 50"/>
                  <a:gd name="T7" fmla="*/ 52 h 65"/>
                  <a:gd name="T8" fmla="*/ 47 w 50"/>
                  <a:gd name="T9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5">
                    <a:moveTo>
                      <a:pt x="47" y="42"/>
                    </a:moveTo>
                    <a:cubicBezTo>
                      <a:pt x="49" y="33"/>
                      <a:pt x="50" y="22"/>
                      <a:pt x="49" y="7"/>
                    </a:cubicBezTo>
                    <a:cubicBezTo>
                      <a:pt x="33" y="5"/>
                      <a:pt x="16" y="2"/>
                      <a:pt x="0" y="0"/>
                    </a:cubicBezTo>
                    <a:cubicBezTo>
                      <a:pt x="9" y="21"/>
                      <a:pt x="15" y="39"/>
                      <a:pt x="19" y="52"/>
                    </a:cubicBezTo>
                    <a:cubicBezTo>
                      <a:pt x="24" y="65"/>
                      <a:pt x="39" y="61"/>
                      <a:pt x="47" y="42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rgbClr val="FF7711"/>
                  </a:gs>
                  <a:gs pos="67000">
                    <a:srgbClr val="FFAA01"/>
                  </a:gs>
                  <a:gs pos="100000">
                    <a:srgbClr val="FFC00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79712" y="1342758"/>
                <a:ext cx="3938588" cy="2179638"/>
              </a:xfrm>
              <a:custGeom>
                <a:avLst/>
                <a:gdLst>
                  <a:gd name="T0" fmla="*/ 1022 w 1048"/>
                  <a:gd name="T1" fmla="*/ 317 h 580"/>
                  <a:gd name="T2" fmla="*/ 587 w 1048"/>
                  <a:gd name="T3" fmla="*/ 34 h 580"/>
                  <a:gd name="T4" fmla="*/ 85 w 1048"/>
                  <a:gd name="T5" fmla="*/ 215 h 580"/>
                  <a:gd name="T6" fmla="*/ 31 w 1048"/>
                  <a:gd name="T7" fmla="*/ 322 h 580"/>
                  <a:gd name="T8" fmla="*/ 4 w 1048"/>
                  <a:gd name="T9" fmla="*/ 545 h 580"/>
                  <a:gd name="T10" fmla="*/ 7 w 1048"/>
                  <a:gd name="T11" fmla="*/ 580 h 580"/>
                  <a:gd name="T12" fmla="*/ 62 w 1048"/>
                  <a:gd name="T13" fmla="*/ 550 h 580"/>
                  <a:gd name="T14" fmla="*/ 86 w 1048"/>
                  <a:gd name="T15" fmla="*/ 426 h 580"/>
                  <a:gd name="T16" fmla="*/ 88 w 1048"/>
                  <a:gd name="T17" fmla="*/ 420 h 580"/>
                  <a:gd name="T18" fmla="*/ 88 w 1048"/>
                  <a:gd name="T19" fmla="*/ 419 h 580"/>
                  <a:gd name="T20" fmla="*/ 332 w 1048"/>
                  <a:gd name="T21" fmla="*/ 133 h 580"/>
                  <a:gd name="T22" fmla="*/ 816 w 1048"/>
                  <a:gd name="T23" fmla="*/ 169 h 580"/>
                  <a:gd name="T24" fmla="*/ 999 w 1048"/>
                  <a:gd name="T25" fmla="*/ 384 h 580"/>
                  <a:gd name="T26" fmla="*/ 1048 w 1048"/>
                  <a:gd name="T27" fmla="*/ 391 h 580"/>
                  <a:gd name="T28" fmla="*/ 1035 w 1048"/>
                  <a:gd name="T29" fmla="*/ 343 h 580"/>
                  <a:gd name="T30" fmla="*/ 1022 w 1048"/>
                  <a:gd name="T31" fmla="*/ 31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8" h="580">
                    <a:moveTo>
                      <a:pt x="1022" y="317"/>
                    </a:moveTo>
                    <a:cubicBezTo>
                      <a:pt x="964" y="207"/>
                      <a:pt x="771" y="66"/>
                      <a:pt x="587" y="34"/>
                    </a:cubicBezTo>
                    <a:cubicBezTo>
                      <a:pt x="386" y="0"/>
                      <a:pt x="190" y="68"/>
                      <a:pt x="85" y="215"/>
                    </a:cubicBezTo>
                    <a:cubicBezTo>
                      <a:pt x="63" y="247"/>
                      <a:pt x="45" y="282"/>
                      <a:pt x="31" y="322"/>
                    </a:cubicBezTo>
                    <a:cubicBezTo>
                      <a:pt x="9" y="388"/>
                      <a:pt x="0" y="463"/>
                      <a:pt x="4" y="545"/>
                    </a:cubicBezTo>
                    <a:cubicBezTo>
                      <a:pt x="4" y="556"/>
                      <a:pt x="5" y="568"/>
                      <a:pt x="7" y="580"/>
                    </a:cubicBezTo>
                    <a:cubicBezTo>
                      <a:pt x="25" y="569"/>
                      <a:pt x="43" y="559"/>
                      <a:pt x="62" y="550"/>
                    </a:cubicBezTo>
                    <a:cubicBezTo>
                      <a:pt x="66" y="505"/>
                      <a:pt x="74" y="464"/>
                      <a:pt x="86" y="426"/>
                    </a:cubicBezTo>
                    <a:cubicBezTo>
                      <a:pt x="87" y="424"/>
                      <a:pt x="87" y="422"/>
                      <a:pt x="88" y="420"/>
                    </a:cubicBezTo>
                    <a:cubicBezTo>
                      <a:pt x="88" y="419"/>
                      <a:pt x="88" y="419"/>
                      <a:pt x="88" y="419"/>
                    </a:cubicBezTo>
                    <a:cubicBezTo>
                      <a:pt x="128" y="296"/>
                      <a:pt x="189" y="202"/>
                      <a:pt x="332" y="133"/>
                    </a:cubicBezTo>
                    <a:cubicBezTo>
                      <a:pt x="451" y="75"/>
                      <a:pt x="665" y="78"/>
                      <a:pt x="816" y="169"/>
                    </a:cubicBezTo>
                    <a:cubicBezTo>
                      <a:pt x="922" y="232"/>
                      <a:pt x="973" y="321"/>
                      <a:pt x="999" y="384"/>
                    </a:cubicBezTo>
                    <a:cubicBezTo>
                      <a:pt x="1015" y="386"/>
                      <a:pt x="1032" y="389"/>
                      <a:pt x="1048" y="391"/>
                    </a:cubicBezTo>
                    <a:cubicBezTo>
                      <a:pt x="1046" y="378"/>
                      <a:pt x="1042" y="362"/>
                      <a:pt x="1035" y="343"/>
                    </a:cubicBezTo>
                    <a:cubicBezTo>
                      <a:pt x="1031" y="335"/>
                      <a:pt x="1027" y="326"/>
                      <a:pt x="1022" y="317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组合 62"/>
            <p:cNvGrpSpPr/>
            <p:nvPr/>
          </p:nvGrpSpPr>
          <p:grpSpPr>
            <a:xfrm>
              <a:off x="2974975" y="1849848"/>
              <a:ext cx="4254500" cy="3960402"/>
              <a:chOff x="2974975" y="1849848"/>
              <a:chExt cx="4254500" cy="3960402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3689350" y="2032000"/>
                <a:ext cx="1246188" cy="496888"/>
              </a:xfrm>
              <a:custGeom>
                <a:avLst/>
                <a:gdLst>
                  <a:gd name="T0" fmla="*/ 332 w 332"/>
                  <a:gd name="T1" fmla="*/ 34 h 132"/>
                  <a:gd name="T2" fmla="*/ 325 w 332"/>
                  <a:gd name="T3" fmla="*/ 49 h 132"/>
                  <a:gd name="T4" fmla="*/ 319 w 332"/>
                  <a:gd name="T5" fmla="*/ 50 h 132"/>
                  <a:gd name="T6" fmla="*/ 11 w 332"/>
                  <a:gd name="T7" fmla="*/ 116 h 132"/>
                  <a:gd name="T8" fmla="*/ 0 w 332"/>
                  <a:gd name="T9" fmla="*/ 132 h 132"/>
                  <a:gd name="T10" fmla="*/ 12 w 332"/>
                  <a:gd name="T11" fmla="*/ 111 h 132"/>
                  <a:gd name="T12" fmla="*/ 23 w 332"/>
                  <a:gd name="T13" fmla="*/ 95 h 132"/>
                  <a:gd name="T14" fmla="*/ 327 w 332"/>
                  <a:gd name="T15" fmla="*/ 35 h 132"/>
                  <a:gd name="T16" fmla="*/ 332 w 332"/>
                  <a:gd name="T17" fmla="*/ 3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2" h="132">
                    <a:moveTo>
                      <a:pt x="332" y="34"/>
                    </a:moveTo>
                    <a:cubicBezTo>
                      <a:pt x="329" y="39"/>
                      <a:pt x="327" y="44"/>
                      <a:pt x="325" y="49"/>
                    </a:cubicBezTo>
                    <a:cubicBezTo>
                      <a:pt x="324" y="50"/>
                      <a:pt x="322" y="51"/>
                      <a:pt x="319" y="50"/>
                    </a:cubicBezTo>
                    <a:cubicBezTo>
                      <a:pt x="260" y="41"/>
                      <a:pt x="87" y="17"/>
                      <a:pt x="11" y="116"/>
                    </a:cubicBezTo>
                    <a:cubicBezTo>
                      <a:pt x="7" y="121"/>
                      <a:pt x="3" y="126"/>
                      <a:pt x="0" y="132"/>
                    </a:cubicBezTo>
                    <a:cubicBezTo>
                      <a:pt x="4" y="125"/>
                      <a:pt x="8" y="118"/>
                      <a:pt x="12" y="111"/>
                    </a:cubicBezTo>
                    <a:cubicBezTo>
                      <a:pt x="16" y="105"/>
                      <a:pt x="19" y="100"/>
                      <a:pt x="23" y="95"/>
                    </a:cubicBezTo>
                    <a:cubicBezTo>
                      <a:pt x="98" y="0"/>
                      <a:pt x="268" y="25"/>
                      <a:pt x="327" y="35"/>
                    </a:cubicBezTo>
                    <a:cubicBezTo>
                      <a:pt x="329" y="35"/>
                      <a:pt x="331" y="35"/>
                      <a:pt x="332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19707"/>
                  </a:gs>
                  <a:gs pos="80000">
                    <a:srgbClr val="8AD53F"/>
                  </a:gs>
                  <a:gs pos="26650">
                    <a:srgbClr val="8AD53F"/>
                  </a:gs>
                  <a:gs pos="50000">
                    <a:srgbClr val="119707"/>
                  </a:gs>
                  <a:gs pos="100000">
                    <a:srgbClr val="119707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2974975" y="2371725"/>
                <a:ext cx="4254500" cy="3438525"/>
              </a:xfrm>
              <a:custGeom>
                <a:avLst/>
                <a:gdLst>
                  <a:gd name="T0" fmla="*/ 52 w 1132"/>
                  <a:gd name="T1" fmla="*/ 22 h 915"/>
                  <a:gd name="T2" fmla="*/ 4 w 1132"/>
                  <a:gd name="T3" fmla="*/ 208 h 915"/>
                  <a:gd name="T4" fmla="*/ 6 w 1132"/>
                  <a:gd name="T5" fmla="*/ 233 h 915"/>
                  <a:gd name="T6" fmla="*/ 469 w 1132"/>
                  <a:gd name="T7" fmla="*/ 817 h 915"/>
                  <a:gd name="T8" fmla="*/ 861 w 1132"/>
                  <a:gd name="T9" fmla="*/ 907 h 915"/>
                  <a:gd name="T10" fmla="*/ 1127 w 1132"/>
                  <a:gd name="T11" fmla="*/ 795 h 915"/>
                  <a:gd name="T12" fmla="*/ 1132 w 1132"/>
                  <a:gd name="T13" fmla="*/ 771 h 915"/>
                  <a:gd name="T14" fmla="*/ 872 w 1132"/>
                  <a:gd name="T15" fmla="*/ 879 h 915"/>
                  <a:gd name="T16" fmla="*/ 483 w 1132"/>
                  <a:gd name="T17" fmla="*/ 785 h 915"/>
                  <a:gd name="T18" fmla="*/ 21 w 1132"/>
                  <a:gd name="T19" fmla="*/ 206 h 915"/>
                  <a:gd name="T20" fmla="*/ 19 w 1132"/>
                  <a:gd name="T21" fmla="*/ 182 h 915"/>
                  <a:gd name="T22" fmla="*/ 66 w 1132"/>
                  <a:gd name="T23" fmla="*/ 0 h 915"/>
                  <a:gd name="T24" fmla="*/ 52 w 1132"/>
                  <a:gd name="T25" fmla="*/ 2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2" h="915">
                    <a:moveTo>
                      <a:pt x="52" y="22"/>
                    </a:moveTo>
                    <a:cubicBezTo>
                      <a:pt x="19" y="73"/>
                      <a:pt x="0" y="137"/>
                      <a:pt x="4" y="208"/>
                    </a:cubicBezTo>
                    <a:cubicBezTo>
                      <a:pt x="4" y="217"/>
                      <a:pt x="5" y="225"/>
                      <a:pt x="6" y="233"/>
                    </a:cubicBezTo>
                    <a:cubicBezTo>
                      <a:pt x="31" y="457"/>
                      <a:pt x="211" y="682"/>
                      <a:pt x="469" y="817"/>
                    </a:cubicBezTo>
                    <a:cubicBezTo>
                      <a:pt x="597" y="884"/>
                      <a:pt x="735" y="915"/>
                      <a:pt x="861" y="907"/>
                    </a:cubicBezTo>
                    <a:cubicBezTo>
                      <a:pt x="969" y="901"/>
                      <a:pt x="1063" y="864"/>
                      <a:pt x="1127" y="795"/>
                    </a:cubicBezTo>
                    <a:cubicBezTo>
                      <a:pt x="1129" y="787"/>
                      <a:pt x="1130" y="779"/>
                      <a:pt x="1132" y="771"/>
                    </a:cubicBezTo>
                    <a:cubicBezTo>
                      <a:pt x="1070" y="839"/>
                      <a:pt x="978" y="873"/>
                      <a:pt x="872" y="879"/>
                    </a:cubicBezTo>
                    <a:cubicBezTo>
                      <a:pt x="747" y="885"/>
                      <a:pt x="611" y="852"/>
                      <a:pt x="483" y="785"/>
                    </a:cubicBezTo>
                    <a:cubicBezTo>
                      <a:pt x="227" y="650"/>
                      <a:pt x="47" y="427"/>
                      <a:pt x="21" y="206"/>
                    </a:cubicBezTo>
                    <a:cubicBezTo>
                      <a:pt x="20" y="198"/>
                      <a:pt x="19" y="190"/>
                      <a:pt x="19" y="182"/>
                    </a:cubicBezTo>
                    <a:cubicBezTo>
                      <a:pt x="15" y="113"/>
                      <a:pt x="33" y="50"/>
                      <a:pt x="66" y="0"/>
                    </a:cubicBezTo>
                    <a:cubicBezTo>
                      <a:pt x="62" y="7"/>
                      <a:pt x="57" y="15"/>
                      <a:pt x="52" y="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19707"/>
                  </a:gs>
                  <a:gs pos="80000">
                    <a:srgbClr val="8AD53F"/>
                  </a:gs>
                  <a:gs pos="26650">
                    <a:srgbClr val="8AD53F"/>
                  </a:gs>
                  <a:gs pos="50000">
                    <a:srgbClr val="119707"/>
                  </a:gs>
                  <a:gs pos="100000">
                    <a:srgbClr val="11970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3038475" y="2619375"/>
                <a:ext cx="4191000" cy="3078163"/>
              </a:xfrm>
              <a:custGeom>
                <a:avLst/>
                <a:gdLst>
                  <a:gd name="T0" fmla="*/ 857 w 1115"/>
                  <a:gd name="T1" fmla="*/ 806 h 819"/>
                  <a:gd name="T2" fmla="*/ 469 w 1115"/>
                  <a:gd name="T3" fmla="*/ 713 h 819"/>
                  <a:gd name="T4" fmla="*/ 6 w 1115"/>
                  <a:gd name="T5" fmla="*/ 134 h 819"/>
                  <a:gd name="T6" fmla="*/ 4 w 1115"/>
                  <a:gd name="T7" fmla="*/ 110 h 819"/>
                  <a:gd name="T8" fmla="*/ 18 w 1115"/>
                  <a:gd name="T9" fmla="*/ 0 h 819"/>
                  <a:gd name="T10" fmla="*/ 2 w 1115"/>
                  <a:gd name="T11" fmla="*/ 116 h 819"/>
                  <a:gd name="T12" fmla="*/ 4 w 1115"/>
                  <a:gd name="T13" fmla="*/ 140 h 819"/>
                  <a:gd name="T14" fmla="*/ 466 w 1115"/>
                  <a:gd name="T15" fmla="*/ 719 h 819"/>
                  <a:gd name="T16" fmla="*/ 855 w 1115"/>
                  <a:gd name="T17" fmla="*/ 813 h 819"/>
                  <a:gd name="T18" fmla="*/ 1115 w 1115"/>
                  <a:gd name="T19" fmla="*/ 705 h 819"/>
                  <a:gd name="T20" fmla="*/ 1098 w 1115"/>
                  <a:gd name="T21" fmla="*/ 717 h 819"/>
                  <a:gd name="T22" fmla="*/ 857 w 1115"/>
                  <a:gd name="T23" fmla="*/ 806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5" h="819">
                    <a:moveTo>
                      <a:pt x="857" y="806"/>
                    </a:moveTo>
                    <a:cubicBezTo>
                      <a:pt x="733" y="812"/>
                      <a:pt x="596" y="780"/>
                      <a:pt x="469" y="713"/>
                    </a:cubicBezTo>
                    <a:cubicBezTo>
                      <a:pt x="213" y="577"/>
                      <a:pt x="32" y="354"/>
                      <a:pt x="6" y="134"/>
                    </a:cubicBezTo>
                    <a:cubicBezTo>
                      <a:pt x="5" y="126"/>
                      <a:pt x="5" y="118"/>
                      <a:pt x="4" y="110"/>
                    </a:cubicBezTo>
                    <a:cubicBezTo>
                      <a:pt x="2" y="70"/>
                      <a:pt x="7" y="34"/>
                      <a:pt x="18" y="0"/>
                    </a:cubicBezTo>
                    <a:cubicBezTo>
                      <a:pt x="6" y="36"/>
                      <a:pt x="0" y="74"/>
                      <a:pt x="2" y="116"/>
                    </a:cubicBezTo>
                    <a:cubicBezTo>
                      <a:pt x="2" y="124"/>
                      <a:pt x="3" y="132"/>
                      <a:pt x="4" y="140"/>
                    </a:cubicBezTo>
                    <a:cubicBezTo>
                      <a:pt x="30" y="361"/>
                      <a:pt x="210" y="584"/>
                      <a:pt x="466" y="719"/>
                    </a:cubicBezTo>
                    <a:cubicBezTo>
                      <a:pt x="594" y="786"/>
                      <a:pt x="730" y="819"/>
                      <a:pt x="855" y="813"/>
                    </a:cubicBezTo>
                    <a:cubicBezTo>
                      <a:pt x="961" y="807"/>
                      <a:pt x="1053" y="773"/>
                      <a:pt x="1115" y="705"/>
                    </a:cubicBezTo>
                    <a:cubicBezTo>
                      <a:pt x="1109" y="710"/>
                      <a:pt x="1104" y="714"/>
                      <a:pt x="1098" y="717"/>
                    </a:cubicBezTo>
                    <a:cubicBezTo>
                      <a:pt x="1037" y="772"/>
                      <a:pt x="953" y="801"/>
                      <a:pt x="857" y="8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3676650" y="2006600"/>
                <a:ext cx="1258888" cy="563563"/>
              </a:xfrm>
              <a:custGeom>
                <a:avLst/>
                <a:gdLst>
                  <a:gd name="T0" fmla="*/ 29 w 335"/>
                  <a:gd name="T1" fmla="*/ 95 h 150"/>
                  <a:gd name="T2" fmla="*/ 0 w 335"/>
                  <a:gd name="T3" fmla="*/ 150 h 150"/>
                  <a:gd name="T4" fmla="*/ 26 w 335"/>
                  <a:gd name="T5" fmla="*/ 102 h 150"/>
                  <a:gd name="T6" fmla="*/ 330 w 335"/>
                  <a:gd name="T7" fmla="*/ 42 h 150"/>
                  <a:gd name="T8" fmla="*/ 334 w 335"/>
                  <a:gd name="T9" fmla="*/ 39 h 150"/>
                  <a:gd name="T10" fmla="*/ 332 w 335"/>
                  <a:gd name="T11" fmla="*/ 35 h 150"/>
                  <a:gd name="T12" fmla="*/ 332 w 335"/>
                  <a:gd name="T13" fmla="*/ 35 h 150"/>
                  <a:gd name="T14" fmla="*/ 29 w 335"/>
                  <a:gd name="T15" fmla="*/ 9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5" h="150">
                    <a:moveTo>
                      <a:pt x="29" y="95"/>
                    </a:moveTo>
                    <a:cubicBezTo>
                      <a:pt x="16" y="112"/>
                      <a:pt x="7" y="130"/>
                      <a:pt x="0" y="150"/>
                    </a:cubicBezTo>
                    <a:cubicBezTo>
                      <a:pt x="7" y="133"/>
                      <a:pt x="15" y="117"/>
                      <a:pt x="26" y="102"/>
                    </a:cubicBezTo>
                    <a:cubicBezTo>
                      <a:pt x="101" y="7"/>
                      <a:pt x="271" y="32"/>
                      <a:pt x="330" y="42"/>
                    </a:cubicBezTo>
                    <a:cubicBezTo>
                      <a:pt x="334" y="43"/>
                      <a:pt x="335" y="41"/>
                      <a:pt x="334" y="39"/>
                    </a:cubicBezTo>
                    <a:cubicBezTo>
                      <a:pt x="334" y="38"/>
                      <a:pt x="333" y="37"/>
                      <a:pt x="332" y="35"/>
                    </a:cubicBezTo>
                    <a:cubicBezTo>
                      <a:pt x="332" y="35"/>
                      <a:pt x="332" y="35"/>
                      <a:pt x="332" y="35"/>
                    </a:cubicBezTo>
                    <a:cubicBezTo>
                      <a:pt x="273" y="25"/>
                      <a:pt x="103" y="0"/>
                      <a:pt x="29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9"/>
              <p:cNvSpPr>
                <a:spLocks/>
              </p:cNvSpPr>
              <p:nvPr/>
            </p:nvSpPr>
            <p:spPr bwMode="auto">
              <a:xfrm>
                <a:off x="3052305" y="1873747"/>
                <a:ext cx="4112083" cy="3776928"/>
              </a:xfrm>
              <a:custGeom>
                <a:avLst/>
                <a:gdLst/>
                <a:ahLst/>
                <a:cxnLst/>
                <a:rect l="l" t="t" r="r" b="b"/>
                <a:pathLst>
                  <a:path w="4112083" h="3776928">
                    <a:moveTo>
                      <a:pt x="1147208" y="843"/>
                    </a:moveTo>
                    <a:cubicBezTo>
                      <a:pt x="1537835" y="19645"/>
                      <a:pt x="1819537" y="196383"/>
                      <a:pt x="1872121" y="264070"/>
                    </a:cubicBezTo>
                    <a:cubicBezTo>
                      <a:pt x="1650516" y="226466"/>
                      <a:pt x="1011991" y="132457"/>
                      <a:pt x="734045" y="489694"/>
                    </a:cubicBezTo>
                    <a:cubicBezTo>
                      <a:pt x="685217" y="553620"/>
                      <a:pt x="651413" y="621307"/>
                      <a:pt x="625121" y="696515"/>
                    </a:cubicBezTo>
                    <a:cubicBezTo>
                      <a:pt x="591395" y="797809"/>
                      <a:pt x="576362" y="910333"/>
                      <a:pt x="576348" y="1026616"/>
                    </a:cubicBezTo>
                    <a:lnTo>
                      <a:pt x="576348" y="1026616"/>
                    </a:lnTo>
                    <a:cubicBezTo>
                      <a:pt x="580106" y="1090515"/>
                      <a:pt x="583863" y="1150654"/>
                      <a:pt x="595136" y="1218312"/>
                    </a:cubicBezTo>
                    <a:cubicBezTo>
                      <a:pt x="659012" y="1628014"/>
                      <a:pt x="884457" y="2075303"/>
                      <a:pt x="1181293" y="2409831"/>
                    </a:cubicBezTo>
                    <a:cubicBezTo>
                      <a:pt x="1722362" y="3018746"/>
                      <a:pt x="2199555" y="3300651"/>
                      <a:pt x="2725594" y="3488588"/>
                    </a:cubicBezTo>
                    <a:cubicBezTo>
                      <a:pt x="3214059" y="3661490"/>
                      <a:pt x="3713796" y="3706594"/>
                      <a:pt x="4112083" y="3439724"/>
                    </a:cubicBezTo>
                    <a:cubicBezTo>
                      <a:pt x="3882880" y="3646455"/>
                      <a:pt x="3567257" y="3755458"/>
                      <a:pt x="3206544" y="3774252"/>
                    </a:cubicBezTo>
                    <a:cubicBezTo>
                      <a:pt x="2740624" y="3796804"/>
                      <a:pt x="2225857" y="3676525"/>
                      <a:pt x="1748664" y="3424689"/>
                    </a:cubicBezTo>
                    <a:cubicBezTo>
                      <a:pt x="786764" y="2913501"/>
                      <a:pt x="106671" y="2075303"/>
                      <a:pt x="8978" y="1248382"/>
                    </a:cubicBezTo>
                    <a:cubicBezTo>
                      <a:pt x="8978" y="1225829"/>
                      <a:pt x="5220" y="1207035"/>
                      <a:pt x="5220" y="1184483"/>
                    </a:cubicBezTo>
                    <a:cubicBezTo>
                      <a:pt x="5230" y="1184480"/>
                      <a:pt x="5239" y="1184477"/>
                      <a:pt x="5249" y="1184474"/>
                    </a:cubicBezTo>
                    <a:lnTo>
                      <a:pt x="1620" y="1159043"/>
                    </a:lnTo>
                    <a:cubicBezTo>
                      <a:pt x="-5892" y="1008627"/>
                      <a:pt x="12888" y="873253"/>
                      <a:pt x="54205" y="745400"/>
                    </a:cubicBezTo>
                    <a:cubicBezTo>
                      <a:pt x="219470" y="279112"/>
                      <a:pt x="688973" y="-17959"/>
                      <a:pt x="1147208" y="8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AD53F"/>
                  </a:gs>
                  <a:gs pos="39000">
                    <a:srgbClr val="119707"/>
                  </a:gs>
                  <a:gs pos="96000">
                    <a:srgbClr val="8AD53F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3049784" y="1849848"/>
                <a:ext cx="1878013" cy="1203325"/>
              </a:xfrm>
              <a:custGeom>
                <a:avLst/>
                <a:gdLst>
                  <a:gd name="T0" fmla="*/ 307 w 500"/>
                  <a:gd name="T1" fmla="*/ 5 h 320"/>
                  <a:gd name="T2" fmla="*/ 16 w 500"/>
                  <a:gd name="T3" fmla="*/ 203 h 320"/>
                  <a:gd name="T4" fmla="*/ 2 w 500"/>
                  <a:gd name="T5" fmla="*/ 313 h 320"/>
                  <a:gd name="T6" fmla="*/ 3 w 500"/>
                  <a:gd name="T7" fmla="*/ 320 h 320"/>
                  <a:gd name="T8" fmla="*/ 155 w 500"/>
                  <a:gd name="T9" fmla="*/ 278 h 320"/>
                  <a:gd name="T10" fmla="*/ 168 w 500"/>
                  <a:gd name="T11" fmla="*/ 190 h 320"/>
                  <a:gd name="T12" fmla="*/ 197 w 500"/>
                  <a:gd name="T13" fmla="*/ 135 h 320"/>
                  <a:gd name="T14" fmla="*/ 500 w 500"/>
                  <a:gd name="T15" fmla="*/ 75 h 320"/>
                  <a:gd name="T16" fmla="*/ 500 w 500"/>
                  <a:gd name="T17" fmla="*/ 75 h 320"/>
                  <a:gd name="T18" fmla="*/ 307 w 500"/>
                  <a:gd name="T19" fmla="*/ 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0" h="320">
                    <a:moveTo>
                      <a:pt x="307" y="5"/>
                    </a:moveTo>
                    <a:cubicBezTo>
                      <a:pt x="185" y="0"/>
                      <a:pt x="60" y="79"/>
                      <a:pt x="16" y="203"/>
                    </a:cubicBezTo>
                    <a:cubicBezTo>
                      <a:pt x="5" y="237"/>
                      <a:pt x="0" y="273"/>
                      <a:pt x="2" y="313"/>
                    </a:cubicBezTo>
                    <a:cubicBezTo>
                      <a:pt x="2" y="315"/>
                      <a:pt x="3" y="318"/>
                      <a:pt x="3" y="320"/>
                    </a:cubicBezTo>
                    <a:cubicBezTo>
                      <a:pt x="52" y="304"/>
                      <a:pt x="103" y="290"/>
                      <a:pt x="155" y="278"/>
                    </a:cubicBezTo>
                    <a:cubicBezTo>
                      <a:pt x="155" y="247"/>
                      <a:pt x="159" y="217"/>
                      <a:pt x="168" y="190"/>
                    </a:cubicBezTo>
                    <a:cubicBezTo>
                      <a:pt x="175" y="170"/>
                      <a:pt x="184" y="152"/>
                      <a:pt x="197" y="135"/>
                    </a:cubicBezTo>
                    <a:cubicBezTo>
                      <a:pt x="271" y="40"/>
                      <a:pt x="441" y="65"/>
                      <a:pt x="500" y="75"/>
                    </a:cubicBezTo>
                    <a:cubicBezTo>
                      <a:pt x="500" y="75"/>
                      <a:pt x="500" y="75"/>
                      <a:pt x="500" y="75"/>
                    </a:cubicBezTo>
                    <a:cubicBezTo>
                      <a:pt x="486" y="57"/>
                      <a:pt x="411" y="10"/>
                      <a:pt x="307" y="5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组合 63"/>
            <p:cNvGrpSpPr/>
            <p:nvPr/>
          </p:nvGrpSpPr>
          <p:grpSpPr>
            <a:xfrm>
              <a:off x="3846513" y="1901825"/>
              <a:ext cx="3115881" cy="2949575"/>
              <a:chOff x="3846513" y="1901825"/>
              <a:chExt cx="3115881" cy="2949575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984875" y="1901825"/>
                <a:ext cx="792163" cy="1608138"/>
              </a:xfrm>
              <a:custGeom>
                <a:avLst/>
                <a:gdLst>
                  <a:gd name="T0" fmla="*/ 209 w 211"/>
                  <a:gd name="T1" fmla="*/ 411 h 428"/>
                  <a:gd name="T2" fmla="*/ 208 w 211"/>
                  <a:gd name="T3" fmla="*/ 428 h 428"/>
                  <a:gd name="T4" fmla="*/ 198 w 211"/>
                  <a:gd name="T5" fmla="*/ 326 h 428"/>
                  <a:gd name="T6" fmla="*/ 144 w 211"/>
                  <a:gd name="T7" fmla="*/ 189 h 428"/>
                  <a:gd name="T8" fmla="*/ 2 w 211"/>
                  <a:gd name="T9" fmla="*/ 6 h 428"/>
                  <a:gd name="T10" fmla="*/ 0 w 211"/>
                  <a:gd name="T11" fmla="*/ 0 h 428"/>
                  <a:gd name="T12" fmla="*/ 143 w 211"/>
                  <a:gd name="T13" fmla="*/ 178 h 428"/>
                  <a:gd name="T14" fmla="*/ 198 w 211"/>
                  <a:gd name="T15" fmla="*/ 312 h 428"/>
                  <a:gd name="T16" fmla="*/ 209 w 211"/>
                  <a:gd name="T17" fmla="*/ 41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428">
                    <a:moveTo>
                      <a:pt x="209" y="411"/>
                    </a:moveTo>
                    <a:cubicBezTo>
                      <a:pt x="209" y="416"/>
                      <a:pt x="208" y="422"/>
                      <a:pt x="208" y="428"/>
                    </a:cubicBezTo>
                    <a:cubicBezTo>
                      <a:pt x="210" y="396"/>
                      <a:pt x="206" y="362"/>
                      <a:pt x="198" y="326"/>
                    </a:cubicBezTo>
                    <a:cubicBezTo>
                      <a:pt x="189" y="285"/>
                      <a:pt x="172" y="238"/>
                      <a:pt x="144" y="189"/>
                    </a:cubicBezTo>
                    <a:cubicBezTo>
                      <a:pt x="112" y="132"/>
                      <a:pt x="67" y="70"/>
                      <a:pt x="2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65" y="63"/>
                      <a:pt x="111" y="123"/>
                      <a:pt x="143" y="178"/>
                    </a:cubicBezTo>
                    <a:cubicBezTo>
                      <a:pt x="171" y="226"/>
                      <a:pt x="188" y="271"/>
                      <a:pt x="198" y="312"/>
                    </a:cubicBezTo>
                    <a:cubicBezTo>
                      <a:pt x="207" y="347"/>
                      <a:pt x="211" y="380"/>
                      <a:pt x="209" y="4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70C0"/>
                  </a:gs>
                  <a:gs pos="21650">
                    <a:srgbClr val="00B8FF"/>
                  </a:gs>
                  <a:gs pos="77100">
                    <a:srgbClr val="00B8FF"/>
                  </a:gs>
                  <a:gs pos="100000">
                    <a:srgbClr val="0070C0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846513" y="2698750"/>
                <a:ext cx="3111500" cy="2152650"/>
              </a:xfrm>
              <a:custGeom>
                <a:avLst/>
                <a:gdLst>
                  <a:gd name="T0" fmla="*/ 21 w 828"/>
                  <a:gd name="T1" fmla="*/ 22 h 573"/>
                  <a:gd name="T2" fmla="*/ 8 w 828"/>
                  <a:gd name="T3" fmla="*/ 129 h 573"/>
                  <a:gd name="T4" fmla="*/ 16 w 828"/>
                  <a:gd name="T5" fmla="*/ 165 h 573"/>
                  <a:gd name="T6" fmla="*/ 516 w 828"/>
                  <a:gd name="T7" fmla="*/ 556 h 573"/>
                  <a:gd name="T8" fmla="*/ 827 w 828"/>
                  <a:gd name="T9" fmla="*/ 315 h 573"/>
                  <a:gd name="T10" fmla="*/ 828 w 828"/>
                  <a:gd name="T11" fmla="*/ 297 h 573"/>
                  <a:gd name="T12" fmla="*/ 527 w 828"/>
                  <a:gd name="T13" fmla="*/ 528 h 573"/>
                  <a:gd name="T14" fmla="*/ 30 w 828"/>
                  <a:gd name="T15" fmla="*/ 139 h 573"/>
                  <a:gd name="T16" fmla="*/ 21 w 828"/>
                  <a:gd name="T17" fmla="*/ 104 h 573"/>
                  <a:gd name="T18" fmla="*/ 33 w 828"/>
                  <a:gd name="T19" fmla="*/ 0 h 573"/>
                  <a:gd name="T20" fmla="*/ 21 w 828"/>
                  <a:gd name="T21" fmla="*/ 2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8" h="573">
                    <a:moveTo>
                      <a:pt x="21" y="22"/>
                    </a:moveTo>
                    <a:cubicBezTo>
                      <a:pt x="8" y="45"/>
                      <a:pt x="0" y="81"/>
                      <a:pt x="8" y="129"/>
                    </a:cubicBezTo>
                    <a:cubicBezTo>
                      <a:pt x="10" y="140"/>
                      <a:pt x="13" y="152"/>
                      <a:pt x="16" y="165"/>
                    </a:cubicBezTo>
                    <a:cubicBezTo>
                      <a:pt x="67" y="335"/>
                      <a:pt x="301" y="534"/>
                      <a:pt x="516" y="556"/>
                    </a:cubicBezTo>
                    <a:cubicBezTo>
                      <a:pt x="693" y="573"/>
                      <a:pt x="815" y="477"/>
                      <a:pt x="827" y="315"/>
                    </a:cubicBezTo>
                    <a:cubicBezTo>
                      <a:pt x="828" y="309"/>
                      <a:pt x="828" y="303"/>
                      <a:pt x="828" y="297"/>
                    </a:cubicBezTo>
                    <a:cubicBezTo>
                      <a:pt x="819" y="454"/>
                      <a:pt x="701" y="547"/>
                      <a:pt x="527" y="528"/>
                    </a:cubicBezTo>
                    <a:cubicBezTo>
                      <a:pt x="314" y="504"/>
                      <a:pt x="82" y="306"/>
                      <a:pt x="30" y="139"/>
                    </a:cubicBezTo>
                    <a:cubicBezTo>
                      <a:pt x="26" y="127"/>
                      <a:pt x="23" y="115"/>
                      <a:pt x="21" y="104"/>
                    </a:cubicBezTo>
                    <a:cubicBezTo>
                      <a:pt x="13" y="57"/>
                      <a:pt x="21" y="22"/>
                      <a:pt x="33" y="0"/>
                    </a:cubicBezTo>
                    <a:cubicBezTo>
                      <a:pt x="29" y="7"/>
                      <a:pt x="25" y="15"/>
                      <a:pt x="21" y="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70C0"/>
                  </a:gs>
                  <a:gs pos="21650">
                    <a:srgbClr val="00B8FF"/>
                  </a:gs>
                  <a:gs pos="77100">
                    <a:srgbClr val="00B8FF"/>
                  </a:gs>
                  <a:gs pos="100000">
                    <a:srgbClr val="0070C0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5984875" y="1901825"/>
                <a:ext cx="811213" cy="1735138"/>
              </a:xfrm>
              <a:custGeom>
                <a:avLst/>
                <a:gdLst>
                  <a:gd name="T0" fmla="*/ 0 w 216"/>
                  <a:gd name="T1" fmla="*/ 0 h 462"/>
                  <a:gd name="T2" fmla="*/ 143 w 216"/>
                  <a:gd name="T3" fmla="*/ 178 h 462"/>
                  <a:gd name="T4" fmla="*/ 198 w 216"/>
                  <a:gd name="T5" fmla="*/ 312 h 462"/>
                  <a:gd name="T6" fmla="*/ 200 w 216"/>
                  <a:gd name="T7" fmla="*/ 462 h 462"/>
                  <a:gd name="T8" fmla="*/ 200 w 216"/>
                  <a:gd name="T9" fmla="*/ 305 h 462"/>
                  <a:gd name="T10" fmla="*/ 145 w 216"/>
                  <a:gd name="T11" fmla="*/ 171 h 462"/>
                  <a:gd name="T12" fmla="*/ 124 w 216"/>
                  <a:gd name="T13" fmla="*/ 138 h 462"/>
                  <a:gd name="T14" fmla="*/ 0 w 216"/>
                  <a:gd name="T15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462">
                    <a:moveTo>
                      <a:pt x="0" y="0"/>
                    </a:moveTo>
                    <a:cubicBezTo>
                      <a:pt x="65" y="63"/>
                      <a:pt x="111" y="123"/>
                      <a:pt x="143" y="178"/>
                    </a:cubicBezTo>
                    <a:cubicBezTo>
                      <a:pt x="171" y="226"/>
                      <a:pt x="188" y="271"/>
                      <a:pt x="198" y="312"/>
                    </a:cubicBezTo>
                    <a:cubicBezTo>
                      <a:pt x="211" y="366"/>
                      <a:pt x="214" y="416"/>
                      <a:pt x="200" y="462"/>
                    </a:cubicBezTo>
                    <a:cubicBezTo>
                      <a:pt x="216" y="414"/>
                      <a:pt x="214" y="362"/>
                      <a:pt x="200" y="305"/>
                    </a:cubicBezTo>
                    <a:cubicBezTo>
                      <a:pt x="191" y="265"/>
                      <a:pt x="173" y="220"/>
                      <a:pt x="145" y="171"/>
                    </a:cubicBezTo>
                    <a:cubicBezTo>
                      <a:pt x="138" y="160"/>
                      <a:pt x="131" y="149"/>
                      <a:pt x="124" y="138"/>
                    </a:cubicBezTo>
                    <a:cubicBezTo>
                      <a:pt x="89" y="91"/>
                      <a:pt x="48" y="4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3903663" y="2757488"/>
                <a:ext cx="3009900" cy="1984375"/>
              </a:xfrm>
              <a:custGeom>
                <a:avLst/>
                <a:gdLst>
                  <a:gd name="T0" fmla="*/ 514 w 801"/>
                  <a:gd name="T1" fmla="*/ 505 h 528"/>
                  <a:gd name="T2" fmla="*/ 17 w 801"/>
                  <a:gd name="T3" fmla="*/ 117 h 528"/>
                  <a:gd name="T4" fmla="*/ 8 w 801"/>
                  <a:gd name="T5" fmla="*/ 81 h 528"/>
                  <a:gd name="T6" fmla="*/ 11 w 801"/>
                  <a:gd name="T7" fmla="*/ 0 h 528"/>
                  <a:gd name="T8" fmla="*/ 6 w 801"/>
                  <a:gd name="T9" fmla="*/ 88 h 528"/>
                  <a:gd name="T10" fmla="*/ 15 w 801"/>
                  <a:gd name="T11" fmla="*/ 123 h 528"/>
                  <a:gd name="T12" fmla="*/ 512 w 801"/>
                  <a:gd name="T13" fmla="*/ 512 h 528"/>
                  <a:gd name="T14" fmla="*/ 801 w 801"/>
                  <a:gd name="T15" fmla="*/ 351 h 528"/>
                  <a:gd name="T16" fmla="*/ 514 w 801"/>
                  <a:gd name="T17" fmla="*/ 505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528">
                    <a:moveTo>
                      <a:pt x="514" y="505"/>
                    </a:moveTo>
                    <a:cubicBezTo>
                      <a:pt x="301" y="482"/>
                      <a:pt x="69" y="284"/>
                      <a:pt x="17" y="117"/>
                    </a:cubicBezTo>
                    <a:cubicBezTo>
                      <a:pt x="13" y="104"/>
                      <a:pt x="10" y="92"/>
                      <a:pt x="8" y="81"/>
                    </a:cubicBezTo>
                    <a:cubicBezTo>
                      <a:pt x="3" y="48"/>
                      <a:pt x="5" y="21"/>
                      <a:pt x="11" y="0"/>
                    </a:cubicBezTo>
                    <a:cubicBezTo>
                      <a:pt x="3" y="22"/>
                      <a:pt x="0" y="51"/>
                      <a:pt x="6" y="88"/>
                    </a:cubicBezTo>
                    <a:cubicBezTo>
                      <a:pt x="8" y="99"/>
                      <a:pt x="11" y="111"/>
                      <a:pt x="15" y="123"/>
                    </a:cubicBezTo>
                    <a:cubicBezTo>
                      <a:pt x="67" y="290"/>
                      <a:pt x="299" y="488"/>
                      <a:pt x="512" y="512"/>
                    </a:cubicBezTo>
                    <a:cubicBezTo>
                      <a:pt x="658" y="528"/>
                      <a:pt x="765" y="464"/>
                      <a:pt x="801" y="351"/>
                    </a:cubicBezTo>
                    <a:cubicBezTo>
                      <a:pt x="763" y="460"/>
                      <a:pt x="657" y="521"/>
                      <a:pt x="514" y="50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3921189" y="2419350"/>
                <a:ext cx="3041205" cy="2246452"/>
              </a:xfrm>
              <a:custGeom>
                <a:avLst/>
                <a:gdLst/>
                <a:ahLst/>
                <a:cxnLst/>
                <a:rect l="l" t="t" r="r" b="b"/>
                <a:pathLst>
                  <a:path w="3041205" h="2246452">
                    <a:moveTo>
                      <a:pt x="2528825" y="0"/>
                    </a:moveTo>
                    <a:cubicBezTo>
                      <a:pt x="2634054" y="142967"/>
                      <a:pt x="2724250" y="289696"/>
                      <a:pt x="2799413" y="432663"/>
                    </a:cubicBezTo>
                    <a:cubicBezTo>
                      <a:pt x="2833010" y="503667"/>
                      <a:pt x="2866607" y="578384"/>
                      <a:pt x="2896488" y="649452"/>
                    </a:cubicBezTo>
                    <a:lnTo>
                      <a:pt x="2898187" y="650147"/>
                    </a:lnTo>
                    <a:cubicBezTo>
                      <a:pt x="2995904" y="898320"/>
                      <a:pt x="3044762" y="1142733"/>
                      <a:pt x="3041004" y="1345784"/>
                    </a:cubicBezTo>
                    <a:cubicBezTo>
                      <a:pt x="3037245" y="1458589"/>
                      <a:pt x="3022212" y="1560115"/>
                      <a:pt x="2992146" y="1657880"/>
                    </a:cubicBezTo>
                    <a:cubicBezTo>
                      <a:pt x="2849329" y="2067741"/>
                      <a:pt x="2450947" y="2297113"/>
                      <a:pt x="1913507" y="2236950"/>
                    </a:cubicBezTo>
                    <a:cubicBezTo>
                      <a:pt x="1112984" y="2150466"/>
                      <a:pt x="241053" y="1405947"/>
                      <a:pt x="45620" y="777994"/>
                    </a:cubicBezTo>
                    <a:lnTo>
                      <a:pt x="11795" y="642627"/>
                    </a:lnTo>
                    <a:cubicBezTo>
                      <a:pt x="-3238" y="559903"/>
                      <a:pt x="-3238" y="484699"/>
                      <a:pt x="8037" y="420775"/>
                    </a:cubicBezTo>
                    <a:lnTo>
                      <a:pt x="135085" y="401356"/>
                    </a:lnTo>
                    <a:lnTo>
                      <a:pt x="7875" y="420688"/>
                    </a:lnTo>
                    <a:cubicBezTo>
                      <a:pt x="11645" y="390684"/>
                      <a:pt x="15416" y="364431"/>
                      <a:pt x="22956" y="338177"/>
                    </a:cubicBezTo>
                    <a:cubicBezTo>
                      <a:pt x="87052" y="173157"/>
                      <a:pt x="215243" y="120650"/>
                      <a:pt x="230324" y="180657"/>
                    </a:cubicBezTo>
                    <a:cubicBezTo>
                      <a:pt x="241635" y="229414"/>
                      <a:pt x="256716" y="296922"/>
                      <a:pt x="279338" y="379433"/>
                    </a:cubicBezTo>
                    <a:cubicBezTo>
                      <a:pt x="279116" y="379460"/>
                      <a:pt x="278895" y="379488"/>
                      <a:pt x="278675" y="379534"/>
                    </a:cubicBezTo>
                    <a:cubicBezTo>
                      <a:pt x="361370" y="657794"/>
                      <a:pt x="534272" y="1093898"/>
                      <a:pt x="1015268" y="1424748"/>
                    </a:cubicBezTo>
                    <a:cubicBezTo>
                      <a:pt x="1657941" y="1857170"/>
                      <a:pt x="2364506" y="1808288"/>
                      <a:pt x="2635105" y="1518753"/>
                    </a:cubicBezTo>
                    <a:cubicBezTo>
                      <a:pt x="2725305" y="1424748"/>
                      <a:pt x="2781679" y="1323222"/>
                      <a:pt x="2815504" y="1217937"/>
                    </a:cubicBezTo>
                    <a:cubicBezTo>
                      <a:pt x="2875638" y="1037447"/>
                      <a:pt x="2868121" y="841917"/>
                      <a:pt x="2815504" y="627586"/>
                    </a:cubicBezTo>
                    <a:cubicBezTo>
                      <a:pt x="2815504" y="624207"/>
                      <a:pt x="2815504" y="620827"/>
                      <a:pt x="2815504" y="617448"/>
                    </a:cubicBezTo>
                    <a:lnTo>
                      <a:pt x="2814446" y="617015"/>
                    </a:lnTo>
                    <a:cubicBezTo>
                      <a:pt x="2776864" y="470286"/>
                      <a:pt x="2709217" y="304745"/>
                      <a:pt x="2607747" y="124155"/>
                    </a:cubicBezTo>
                    <a:cubicBezTo>
                      <a:pt x="2581440" y="82770"/>
                      <a:pt x="2555132" y="41385"/>
                      <a:pt x="25288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" name="Freeform 24"/>
              <p:cNvSpPr>
                <a:spLocks/>
              </p:cNvSpPr>
              <p:nvPr/>
            </p:nvSpPr>
            <p:spPr bwMode="auto">
              <a:xfrm>
                <a:off x="3928500" y="2543754"/>
                <a:ext cx="271463" cy="300038"/>
              </a:xfrm>
              <a:custGeom>
                <a:avLst/>
                <a:gdLst>
                  <a:gd name="T0" fmla="*/ 4 w 72"/>
                  <a:gd name="T1" fmla="*/ 58 h 80"/>
                  <a:gd name="T2" fmla="*/ 0 w 72"/>
                  <a:gd name="T3" fmla="*/ 80 h 80"/>
                  <a:gd name="T4" fmla="*/ 72 w 72"/>
                  <a:gd name="T5" fmla="*/ 69 h 80"/>
                  <a:gd name="T6" fmla="*/ 59 w 72"/>
                  <a:gd name="T7" fmla="*/ 16 h 80"/>
                  <a:gd name="T8" fmla="*/ 4 w 72"/>
                  <a:gd name="T9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0">
                    <a:moveTo>
                      <a:pt x="4" y="58"/>
                    </a:moveTo>
                    <a:cubicBezTo>
                      <a:pt x="2" y="65"/>
                      <a:pt x="1" y="72"/>
                      <a:pt x="0" y="80"/>
                    </a:cubicBezTo>
                    <a:cubicBezTo>
                      <a:pt x="24" y="76"/>
                      <a:pt x="48" y="72"/>
                      <a:pt x="72" y="69"/>
                    </a:cubicBezTo>
                    <a:cubicBezTo>
                      <a:pt x="66" y="47"/>
                      <a:pt x="62" y="29"/>
                      <a:pt x="59" y="16"/>
                    </a:cubicBezTo>
                    <a:cubicBezTo>
                      <a:pt x="55" y="0"/>
                      <a:pt x="21" y="14"/>
                      <a:pt x="4" y="5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6447226" y="2414852"/>
                <a:ext cx="368300" cy="650875"/>
              </a:xfrm>
              <a:custGeom>
                <a:avLst/>
                <a:gdLst>
                  <a:gd name="T0" fmla="*/ 72 w 98"/>
                  <a:gd name="T1" fmla="*/ 115 h 173"/>
                  <a:gd name="T2" fmla="*/ 0 w 98"/>
                  <a:gd name="T3" fmla="*/ 0 h 173"/>
                  <a:gd name="T4" fmla="*/ 21 w 98"/>
                  <a:gd name="T5" fmla="*/ 33 h 173"/>
                  <a:gd name="T6" fmla="*/ 76 w 98"/>
                  <a:gd name="T7" fmla="*/ 164 h 173"/>
                  <a:gd name="T8" fmla="*/ 98 w 98"/>
                  <a:gd name="T9" fmla="*/ 173 h 173"/>
                  <a:gd name="T10" fmla="*/ 72 w 98"/>
                  <a:gd name="T11" fmla="*/ 11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73">
                    <a:moveTo>
                      <a:pt x="72" y="115"/>
                    </a:moveTo>
                    <a:cubicBezTo>
                      <a:pt x="52" y="77"/>
                      <a:pt x="28" y="38"/>
                      <a:pt x="0" y="0"/>
                    </a:cubicBezTo>
                    <a:cubicBezTo>
                      <a:pt x="7" y="11"/>
                      <a:pt x="14" y="22"/>
                      <a:pt x="21" y="33"/>
                    </a:cubicBezTo>
                    <a:cubicBezTo>
                      <a:pt x="48" y="81"/>
                      <a:pt x="66" y="125"/>
                      <a:pt x="76" y="164"/>
                    </a:cubicBezTo>
                    <a:cubicBezTo>
                      <a:pt x="83" y="167"/>
                      <a:pt x="90" y="170"/>
                      <a:pt x="98" y="173"/>
                    </a:cubicBezTo>
                    <a:cubicBezTo>
                      <a:pt x="90" y="154"/>
                      <a:pt x="81" y="134"/>
                      <a:pt x="72" y="115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" name="任意多边形 32"/>
          <p:cNvSpPr/>
          <p:nvPr/>
        </p:nvSpPr>
        <p:spPr>
          <a:xfrm flipH="1">
            <a:off x="8039822" y="2826980"/>
            <a:ext cx="4011217" cy="831110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" fmla="*/ 807522 w 807522"/>
              <a:gd name="connsiteY0" fmla="*/ 950026 h 950026"/>
              <a:gd name="connsiteX1" fmla="*/ 595904 w 807522"/>
              <a:gd name="connsiteY1" fmla="*/ 15240 h 950026"/>
              <a:gd name="connsiteX2" fmla="*/ 0 w 807522"/>
              <a:gd name="connsiteY2" fmla="*/ 0 h 950026"/>
              <a:gd name="connsiteX0" fmla="*/ 1534558 w 1534558"/>
              <a:gd name="connsiteY0" fmla="*/ 934786 h 934786"/>
              <a:gd name="connsiteX1" fmla="*/ 1322940 w 1534558"/>
              <a:gd name="connsiteY1" fmla="*/ 0 h 934786"/>
              <a:gd name="connsiteX2" fmla="*/ 0 w 1534558"/>
              <a:gd name="connsiteY2" fmla="*/ 3548 h 934786"/>
              <a:gd name="connsiteX0" fmla="*/ 1550250 w 1550250"/>
              <a:gd name="connsiteY0" fmla="*/ 934786 h 934786"/>
              <a:gd name="connsiteX1" fmla="*/ 1338632 w 1550250"/>
              <a:gd name="connsiteY1" fmla="*/ 0 h 934786"/>
              <a:gd name="connsiteX2" fmla="*/ 0 w 1550250"/>
              <a:gd name="connsiteY2" fmla="*/ 3548 h 934786"/>
              <a:gd name="connsiteX0" fmla="*/ 1536302 w 1536302"/>
              <a:gd name="connsiteY0" fmla="*/ 934786 h 934786"/>
              <a:gd name="connsiteX1" fmla="*/ 1324684 w 1536302"/>
              <a:gd name="connsiteY1" fmla="*/ 0 h 934786"/>
              <a:gd name="connsiteX2" fmla="*/ 0 w 1536302"/>
              <a:gd name="connsiteY2" fmla="*/ 3548 h 934786"/>
              <a:gd name="connsiteX0" fmla="*/ 1143871 w 1143871"/>
              <a:gd name="connsiteY0" fmla="*/ 934786 h 934786"/>
              <a:gd name="connsiteX1" fmla="*/ 932253 w 1143871"/>
              <a:gd name="connsiteY1" fmla="*/ 0 h 934786"/>
              <a:gd name="connsiteX2" fmla="*/ 0 w 1143871"/>
              <a:gd name="connsiteY2" fmla="*/ 22598 h 934786"/>
              <a:gd name="connsiteX0" fmla="*/ 1154477 w 1154477"/>
              <a:gd name="connsiteY0" fmla="*/ 934786 h 934786"/>
              <a:gd name="connsiteX1" fmla="*/ 942859 w 1154477"/>
              <a:gd name="connsiteY1" fmla="*/ 0 h 934786"/>
              <a:gd name="connsiteX2" fmla="*/ 0 w 1154477"/>
              <a:gd name="connsiteY2" fmla="*/ 22598 h 934786"/>
              <a:gd name="connsiteX0" fmla="*/ 1141547 w 1141547"/>
              <a:gd name="connsiteY0" fmla="*/ 934786 h 934786"/>
              <a:gd name="connsiteX1" fmla="*/ 929929 w 1141547"/>
              <a:gd name="connsiteY1" fmla="*/ 0 h 934786"/>
              <a:gd name="connsiteX2" fmla="*/ 0 w 1141547"/>
              <a:gd name="connsiteY2" fmla="*/ 10988 h 9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547" h="934786">
                <a:moveTo>
                  <a:pt x="1141547" y="934786"/>
                </a:moveTo>
                <a:lnTo>
                  <a:pt x="929929" y="0"/>
                </a:lnTo>
                <a:lnTo>
                  <a:pt x="0" y="10988"/>
                </a:lnTo>
              </a:path>
            </a:pathLst>
          </a:custGeom>
          <a:ln w="6350">
            <a:solidFill>
              <a:srgbClr val="BE124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任意多边形 33"/>
          <p:cNvSpPr/>
          <p:nvPr/>
        </p:nvSpPr>
        <p:spPr>
          <a:xfrm flipV="1">
            <a:off x="2711668" y="4240924"/>
            <a:ext cx="2207181" cy="683110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" fmla="*/ 807522 w 807522"/>
              <a:gd name="connsiteY0" fmla="*/ 950026 h 950026"/>
              <a:gd name="connsiteX1" fmla="*/ 595904 w 807522"/>
              <a:gd name="connsiteY1" fmla="*/ 15240 h 950026"/>
              <a:gd name="connsiteX2" fmla="*/ 0 w 807522"/>
              <a:gd name="connsiteY2" fmla="*/ 0 h 950026"/>
              <a:gd name="connsiteX0" fmla="*/ 808848 w 808848"/>
              <a:gd name="connsiteY0" fmla="*/ 934786 h 934786"/>
              <a:gd name="connsiteX1" fmla="*/ 597230 w 808848"/>
              <a:gd name="connsiteY1" fmla="*/ 0 h 934786"/>
              <a:gd name="connsiteX2" fmla="*/ 0 w 808848"/>
              <a:gd name="connsiteY2" fmla="*/ 3810 h 934786"/>
              <a:gd name="connsiteX0" fmla="*/ 1370356 w 1370356"/>
              <a:gd name="connsiteY0" fmla="*/ 957914 h 957914"/>
              <a:gd name="connsiteX1" fmla="*/ 1158738 w 1370356"/>
              <a:gd name="connsiteY1" fmla="*/ 23128 h 957914"/>
              <a:gd name="connsiteX2" fmla="*/ 0 w 1370356"/>
              <a:gd name="connsiteY2" fmla="*/ 44 h 957914"/>
              <a:gd name="connsiteX0" fmla="*/ 1190673 w 1190673"/>
              <a:gd name="connsiteY0" fmla="*/ 934786 h 934786"/>
              <a:gd name="connsiteX1" fmla="*/ 979055 w 1190673"/>
              <a:gd name="connsiteY1" fmla="*/ 0 h 934786"/>
              <a:gd name="connsiteX2" fmla="*/ 0 w 1190673"/>
              <a:gd name="connsiteY2" fmla="*/ 30704 h 934786"/>
              <a:gd name="connsiteX0" fmla="*/ 1195976 w 1195976"/>
              <a:gd name="connsiteY0" fmla="*/ 934786 h 934786"/>
              <a:gd name="connsiteX1" fmla="*/ 984358 w 1195976"/>
              <a:gd name="connsiteY1" fmla="*/ 0 h 934786"/>
              <a:gd name="connsiteX2" fmla="*/ 0 w 1195976"/>
              <a:gd name="connsiteY2" fmla="*/ 30704 h 934786"/>
              <a:gd name="connsiteX0" fmla="*/ 1195976 w 1195976"/>
              <a:gd name="connsiteY0" fmla="*/ 934786 h 934786"/>
              <a:gd name="connsiteX1" fmla="*/ 984358 w 1195976"/>
              <a:gd name="connsiteY1" fmla="*/ 0 h 934786"/>
              <a:gd name="connsiteX2" fmla="*/ 0 w 1195976"/>
              <a:gd name="connsiteY2" fmla="*/ 13286 h 934786"/>
              <a:gd name="connsiteX0" fmla="*/ 1199209 w 1199209"/>
              <a:gd name="connsiteY0" fmla="*/ 934786 h 934786"/>
              <a:gd name="connsiteX1" fmla="*/ 987591 w 1199209"/>
              <a:gd name="connsiteY1" fmla="*/ 0 h 934786"/>
              <a:gd name="connsiteX2" fmla="*/ 0 w 1199209"/>
              <a:gd name="connsiteY2" fmla="*/ 7480 h 9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209" h="934786">
                <a:moveTo>
                  <a:pt x="1199209" y="934786"/>
                </a:moveTo>
                <a:lnTo>
                  <a:pt x="987591" y="0"/>
                </a:lnTo>
                <a:lnTo>
                  <a:pt x="0" y="7480"/>
                </a:lnTo>
              </a:path>
            </a:pathLst>
          </a:custGeom>
          <a:ln w="6350">
            <a:solidFill>
              <a:srgbClr val="119707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任意多边形 34"/>
          <p:cNvSpPr/>
          <p:nvPr/>
        </p:nvSpPr>
        <p:spPr>
          <a:xfrm flipH="1" flipV="1">
            <a:off x="7884058" y="5103562"/>
            <a:ext cx="3750894" cy="841672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" fmla="*/ 807522 w 807522"/>
              <a:gd name="connsiteY0" fmla="*/ 950026 h 950026"/>
              <a:gd name="connsiteX1" fmla="*/ 595904 w 807522"/>
              <a:gd name="connsiteY1" fmla="*/ 15240 h 950026"/>
              <a:gd name="connsiteX2" fmla="*/ 0 w 807522"/>
              <a:gd name="connsiteY2" fmla="*/ 0 h 950026"/>
              <a:gd name="connsiteX0" fmla="*/ 661557 w 661557"/>
              <a:gd name="connsiteY0" fmla="*/ 950026 h 950026"/>
              <a:gd name="connsiteX1" fmla="*/ 449939 w 661557"/>
              <a:gd name="connsiteY1" fmla="*/ 15240 h 950026"/>
              <a:gd name="connsiteX2" fmla="*/ 0 w 661557"/>
              <a:gd name="connsiteY2" fmla="*/ 0 h 950026"/>
              <a:gd name="connsiteX0" fmla="*/ 661557 w 661557"/>
              <a:gd name="connsiteY0" fmla="*/ 958598 h 958598"/>
              <a:gd name="connsiteX1" fmla="*/ 448614 w 661557"/>
              <a:gd name="connsiteY1" fmla="*/ 0 h 958598"/>
              <a:gd name="connsiteX2" fmla="*/ 0 w 661557"/>
              <a:gd name="connsiteY2" fmla="*/ 8572 h 958598"/>
              <a:gd name="connsiteX0" fmla="*/ 661557 w 661557"/>
              <a:gd name="connsiteY0" fmla="*/ 950026 h 950026"/>
              <a:gd name="connsiteX1" fmla="*/ 448614 w 661557"/>
              <a:gd name="connsiteY1" fmla="*/ 5716 h 950026"/>
              <a:gd name="connsiteX2" fmla="*/ 0 w 661557"/>
              <a:gd name="connsiteY2" fmla="*/ 0 h 950026"/>
              <a:gd name="connsiteX0" fmla="*/ 2196344 w 2196344"/>
              <a:gd name="connsiteY0" fmla="*/ 1003816 h 1003816"/>
              <a:gd name="connsiteX1" fmla="*/ 1983401 w 2196344"/>
              <a:gd name="connsiteY1" fmla="*/ 59506 h 1003816"/>
              <a:gd name="connsiteX2" fmla="*/ 0 w 2196344"/>
              <a:gd name="connsiteY2" fmla="*/ 0 h 1003816"/>
              <a:gd name="connsiteX0" fmla="*/ 1501635 w 1501635"/>
              <a:gd name="connsiteY0" fmla="*/ 946666 h 946666"/>
              <a:gd name="connsiteX1" fmla="*/ 1288692 w 1501635"/>
              <a:gd name="connsiteY1" fmla="*/ 2356 h 946666"/>
              <a:gd name="connsiteX2" fmla="*/ 0 w 1501635"/>
              <a:gd name="connsiteY2" fmla="*/ 0 h 94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1635" h="946666">
                <a:moveTo>
                  <a:pt x="1501635" y="946666"/>
                </a:moveTo>
                <a:cubicBezTo>
                  <a:pt x="1431096" y="635071"/>
                  <a:pt x="1359231" y="313951"/>
                  <a:pt x="1288692" y="2356"/>
                </a:cubicBezTo>
                <a:lnTo>
                  <a:pt x="0" y="0"/>
                </a:lnTo>
              </a:path>
            </a:pathLst>
          </a:cu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任意多边形 35"/>
          <p:cNvSpPr/>
          <p:nvPr/>
        </p:nvSpPr>
        <p:spPr>
          <a:xfrm>
            <a:off x="4099041" y="583325"/>
            <a:ext cx="3011215" cy="796956"/>
          </a:xfrm>
          <a:custGeom>
            <a:avLst/>
            <a:gdLst>
              <a:gd name="connsiteX0" fmla="*/ 807522 w 807522"/>
              <a:gd name="connsiteY0" fmla="*/ 950026 h 950026"/>
              <a:gd name="connsiteX1" fmla="*/ 391886 w 807522"/>
              <a:gd name="connsiteY1" fmla="*/ 0 h 950026"/>
              <a:gd name="connsiteX2" fmla="*/ 0 w 807522"/>
              <a:gd name="connsiteY2" fmla="*/ 0 h 950026"/>
              <a:gd name="connsiteX0" fmla="*/ 807522 w 807522"/>
              <a:gd name="connsiteY0" fmla="*/ 950026 h 950026"/>
              <a:gd name="connsiteX1" fmla="*/ 595904 w 807522"/>
              <a:gd name="connsiteY1" fmla="*/ 15240 h 950026"/>
              <a:gd name="connsiteX2" fmla="*/ 0 w 807522"/>
              <a:gd name="connsiteY2" fmla="*/ 0 h 950026"/>
              <a:gd name="connsiteX0" fmla="*/ 1524033 w 1524033"/>
              <a:gd name="connsiteY0" fmla="*/ 995180 h 995180"/>
              <a:gd name="connsiteX1" fmla="*/ 1312415 w 1524033"/>
              <a:gd name="connsiteY1" fmla="*/ 60394 h 995180"/>
              <a:gd name="connsiteX2" fmla="*/ 0 w 1524033"/>
              <a:gd name="connsiteY2" fmla="*/ 0 h 995180"/>
              <a:gd name="connsiteX0" fmla="*/ 1530318 w 1530318"/>
              <a:gd name="connsiteY0" fmla="*/ 950026 h 950026"/>
              <a:gd name="connsiteX1" fmla="*/ 1318700 w 1530318"/>
              <a:gd name="connsiteY1" fmla="*/ 15240 h 950026"/>
              <a:gd name="connsiteX2" fmla="*/ 0 w 1530318"/>
              <a:gd name="connsiteY2" fmla="*/ 0 h 950026"/>
              <a:gd name="connsiteX0" fmla="*/ 1583908 w 1583908"/>
              <a:gd name="connsiteY0" fmla="*/ 950026 h 950026"/>
              <a:gd name="connsiteX1" fmla="*/ 1372290 w 1583908"/>
              <a:gd name="connsiteY1" fmla="*/ 15240 h 950026"/>
              <a:gd name="connsiteX2" fmla="*/ 0 w 1583908"/>
              <a:gd name="connsiteY2" fmla="*/ 0 h 950026"/>
              <a:gd name="connsiteX0" fmla="*/ 1572744 w 1572744"/>
              <a:gd name="connsiteY0" fmla="*/ 950026 h 950026"/>
              <a:gd name="connsiteX1" fmla="*/ 1361126 w 1572744"/>
              <a:gd name="connsiteY1" fmla="*/ 15240 h 950026"/>
              <a:gd name="connsiteX2" fmla="*/ 0 w 1572744"/>
              <a:gd name="connsiteY2" fmla="*/ 0 h 950026"/>
              <a:gd name="connsiteX0" fmla="*/ 1561580 w 1561580"/>
              <a:gd name="connsiteY0" fmla="*/ 950026 h 950026"/>
              <a:gd name="connsiteX1" fmla="*/ 1349962 w 1561580"/>
              <a:gd name="connsiteY1" fmla="*/ 15240 h 950026"/>
              <a:gd name="connsiteX2" fmla="*/ 0 w 1561580"/>
              <a:gd name="connsiteY2" fmla="*/ 0 h 950026"/>
              <a:gd name="connsiteX0" fmla="*/ 1561580 w 1561580"/>
              <a:gd name="connsiteY0" fmla="*/ 934786 h 934786"/>
              <a:gd name="connsiteX1" fmla="*/ 1349962 w 1561580"/>
              <a:gd name="connsiteY1" fmla="*/ 0 h 934786"/>
              <a:gd name="connsiteX2" fmla="*/ 0 w 1561580"/>
              <a:gd name="connsiteY2" fmla="*/ 3810 h 934786"/>
              <a:gd name="connsiteX0" fmla="*/ 1801156 w 1801156"/>
              <a:gd name="connsiteY0" fmla="*/ 934786 h 934786"/>
              <a:gd name="connsiteX1" fmla="*/ 1589538 w 1801156"/>
              <a:gd name="connsiteY1" fmla="*/ 0 h 934786"/>
              <a:gd name="connsiteX2" fmla="*/ 0 w 1801156"/>
              <a:gd name="connsiteY2" fmla="*/ 30704 h 9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156" h="934786">
                <a:moveTo>
                  <a:pt x="1801156" y="934786"/>
                </a:moveTo>
                <a:lnTo>
                  <a:pt x="1589538" y="0"/>
                </a:lnTo>
                <a:cubicBezTo>
                  <a:pt x="1139551" y="1270"/>
                  <a:pt x="449987" y="29434"/>
                  <a:pt x="0" y="30704"/>
                </a:cubicBezTo>
              </a:path>
            </a:pathLst>
          </a:custGeom>
          <a:ln w="6350">
            <a:solidFill>
              <a:srgbClr val="C73E0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矩形 39"/>
          <p:cNvSpPr/>
          <p:nvPr/>
        </p:nvSpPr>
        <p:spPr>
          <a:xfrm>
            <a:off x="4079101" y="211813"/>
            <a:ext cx="49300" cy="960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40"/>
          <p:cNvSpPr/>
          <p:nvPr/>
        </p:nvSpPr>
        <p:spPr>
          <a:xfrm>
            <a:off x="2704525" y="3939327"/>
            <a:ext cx="49300" cy="960220"/>
          </a:xfrm>
          <a:prstGeom prst="rect">
            <a:avLst/>
          </a:prstGeom>
          <a:solidFill>
            <a:srgbClr val="119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1"/>
          <p:cNvSpPr/>
          <p:nvPr/>
        </p:nvSpPr>
        <p:spPr>
          <a:xfrm>
            <a:off x="11707006" y="5106505"/>
            <a:ext cx="49300" cy="960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矩形 42"/>
          <p:cNvSpPr/>
          <p:nvPr/>
        </p:nvSpPr>
        <p:spPr>
          <a:xfrm>
            <a:off x="12021469" y="1896034"/>
            <a:ext cx="49300" cy="960220"/>
          </a:xfrm>
          <a:prstGeom prst="rect">
            <a:avLst/>
          </a:prstGeom>
          <a:solidFill>
            <a:srgbClr val="BE1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863" y="305279"/>
            <a:ext cx="3547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kern="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Учебное </a:t>
            </a:r>
          </a:p>
          <a:p>
            <a:pPr algn="ctr"/>
            <a:r>
              <a:rPr lang="ru-RU" altLang="zh-CN" sz="2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оборудование</a:t>
            </a:r>
            <a:endParaRPr lang="zh-CN" altLang="en-US" sz="2800" b="1" kern="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113349"/>
            <a:ext cx="2979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kern="0" dirty="0" smtClean="0">
                <a:solidFill>
                  <a:srgbClr val="119707"/>
                </a:solidFill>
                <a:latin typeface="微软雅黑" pitchFamily="34" charset="-122"/>
                <a:ea typeface="微软雅黑" pitchFamily="34" charset="-122"/>
              </a:rPr>
              <a:t>Внеурочная деятельность и дополнительное образование</a:t>
            </a:r>
            <a:endParaRPr lang="zh-CN" altLang="en-US" sz="2400" b="1" kern="0" dirty="0">
              <a:solidFill>
                <a:srgbClr val="11970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06910" y="2180897"/>
            <a:ext cx="288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3200" b="1" kern="0" dirty="0" smtClean="0">
                <a:solidFill>
                  <a:srgbClr val="BE1247"/>
                </a:solidFill>
                <a:latin typeface="微软雅黑" pitchFamily="34" charset="-122"/>
                <a:ea typeface="微软雅黑" pitchFamily="34" charset="-122"/>
              </a:rPr>
              <a:t>Интеграция</a:t>
            </a:r>
            <a:endParaRPr lang="zh-CN" altLang="en-US" sz="3200" b="1" kern="0" dirty="0">
              <a:solidFill>
                <a:srgbClr val="BE124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30056" y="4742647"/>
            <a:ext cx="384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2400" b="1" kern="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Проектно-исследовательская деятельность</a:t>
            </a:r>
            <a:endParaRPr lang="zh-CN" altLang="en-US" sz="2400" b="1" kern="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924" y="2635360"/>
            <a:ext cx="4855788" cy="91757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Образовательная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среда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2" name="Picture 3" descr="C:\Users\МОБУСОШ №2\Desktop\успех каждого ребен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1" y="1935336"/>
            <a:ext cx="1589037" cy="1589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304</Words>
  <Application>Microsoft Office PowerPoint</Application>
  <PresentationFormat>Произвольный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НАЦИОНАЛЬНЫЙ ПРОЕКТ ОБРАЗОВАНИЕ</vt:lpstr>
      <vt:lpstr>Слайд 4</vt:lpstr>
      <vt:lpstr>ОСНОВНАЯ ИДЕЯ  И ШАГИ РЕАЛИЗАЦИИ</vt:lpstr>
      <vt:lpstr>Слайд 6</vt:lpstr>
      <vt:lpstr>Образовательная  среда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Учиник 11</cp:lastModifiedBy>
  <cp:revision>258</cp:revision>
  <dcterms:modified xsi:type="dcterms:W3CDTF">2022-05-11T11:04:47Z</dcterms:modified>
</cp:coreProperties>
</file>