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6"/>
  </p:notesMasterIdLst>
  <p:sldIdLst>
    <p:sldId id="382" r:id="rId3"/>
    <p:sldId id="384" r:id="rId4"/>
    <p:sldId id="385" r:id="rId5"/>
    <p:sldId id="386" r:id="rId6"/>
    <p:sldId id="387" r:id="rId7"/>
    <p:sldId id="395" r:id="rId8"/>
    <p:sldId id="392" r:id="rId9"/>
    <p:sldId id="390" r:id="rId10"/>
    <p:sldId id="391" r:id="rId11"/>
    <p:sldId id="389" r:id="rId12"/>
    <p:sldId id="388" r:id="rId13"/>
    <p:sldId id="394" r:id="rId14"/>
    <p:sldId id="397" r:id="rId1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E9F5DB"/>
    <a:srgbClr val="CEEAB0"/>
    <a:srgbClr val="C80000"/>
    <a:srgbClr val="F2EFF5"/>
    <a:srgbClr val="E4E1CE"/>
    <a:srgbClr val="F4E1E0"/>
    <a:srgbClr val="C2D3E8"/>
    <a:srgbClr val="82A5D0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1506E-96D7-4548-AC4C-EA17AD3BCD4F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D954-984F-4357-AC13-38B598F0B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4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D954-984F-4357-AC13-38B598F0B95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17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DF6F-FAED-43C7-95E5-0DD25A20639E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DE57-D2BF-41E3-8CD6-EC02564381FA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DC8C-B973-4896-B47D-9D9EE8CBA19D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3915-1369-4872-8DF0-5619E89CF082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189C-E1F1-490C-B048-3B1B74773F29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0A82-D0B3-4E6D-A018-128556153CFC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2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ABA-8569-4470-ADAA-F452F768BE7A}" type="datetime1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5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D3CF-693E-4256-9221-25D8FF068815}" type="datetime1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94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9A48-5A0C-44FA-84F9-3EFBFD213882}" type="datetime1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14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535B-4450-458B-B896-B79A8E714D16}" type="datetime1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0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44CAC-EB83-47D0-B264-5EC2C8B8B347}" type="datetime1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0BBE-2FF9-42E4-8D78-7D3A8DBB2999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6A6A-149F-4A04-A6D4-20AA50A2638A}" type="datetime1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6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5B99-4D56-49B6-B8E9-E242F8CBC3C1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544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8B52-2E29-4BD5-AF7A-43304CAB0E4E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2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2C33-C41C-4BA7-A614-F8DC3429A7E9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D951-1737-4EAB-A60B-4D4454F039C7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8B2A-F6AA-4760-878E-AD359B427EC7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AD2B-AD21-45DC-99DF-5C84EDE5195A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87D1-A7BA-4402-9A50-D88D8D61DA5C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A949-5454-4529-9C5C-1BA830315F5D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678F-3C0F-48EB-8554-D5278C9FE1BF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B4CC-5525-4895-AADA-39180478F0E9}" type="datetime1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BEBA-2EFC-4E8D-9C0B-044A4F417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8008-EC1B-4668-9382-E633989F613E}" type="datetime1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1AE7-5B72-4C44-9FED-40F64AFCA1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4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2586" y="44624"/>
            <a:ext cx="951993" cy="6813376"/>
          </a:xfrm>
          <a:prstGeom prst="rect">
            <a:avLst/>
          </a:pr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pic>
        <p:nvPicPr>
          <p:cNvPr id="12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2" y="62952"/>
            <a:ext cx="720080" cy="8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51720" y="162435"/>
            <a:ext cx="61026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ПРИМОРСКОГО КРАЯ</a:t>
            </a:r>
          </a:p>
          <a:p>
            <a:pPr algn="ctr" defTabSz="342900"/>
            <a:endParaRPr lang="ru-RU" sz="600" dirty="0">
              <a:solidFill>
                <a:prstClr val="black"/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974717" y="577933"/>
            <a:ext cx="5994665" cy="10672"/>
          </a:xfrm>
          <a:prstGeom prst="line">
            <a:avLst/>
          </a:prstGeom>
          <a:ln>
            <a:solidFill>
              <a:srgbClr val="4B6CA5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061419" y="1412776"/>
            <a:ext cx="7858041" cy="3168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00133A"/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133A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риски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ГИА-9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предупреждение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  <p:sp>
        <p:nvSpPr>
          <p:cNvPr id="6" name="AutoShape 4" descr="https://uesayu.com/wp-content/uploads/2019/06/%E3%83%91%E3%82%BD%E3%82%B3%E3%83%B3%E7%A6%81%E6%AD%A2.jpg"/>
          <p:cNvSpPr>
            <a:spLocks noChangeAspect="1" noChangeArrowheads="1"/>
          </p:cNvSpPr>
          <p:nvPr/>
        </p:nvSpPr>
        <p:spPr bwMode="auto">
          <a:xfrm>
            <a:off x="5148064" y="407707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uesayu.com/wp-content/uploads/2019/06/%E3%83%91%E3%82%BD%E3%82%B3%E3%83%B3%E7%A6%81%E6%AD%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27757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3430" y="968041"/>
            <a:ext cx="8627042" cy="11095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несвоевременное предоставление полной информации для принятия решений ГЭК ПК; отсутствие должного контроля при подготовке к ГИА-9 ОО.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3429" y="2204864"/>
            <a:ext cx="8627043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u="sng" dirty="0" smtClean="0">
              <a:solidFill>
                <a:srgbClr val="C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u="sng" dirty="0">
              <a:solidFill>
                <a:srgbClr val="C8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u="sng" dirty="0" smtClean="0">
                <a:solidFill>
                  <a:srgbClr val="C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отложено рассмотрение документов, представленных МОУО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ОО на рассмотрение Г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 ПК ГИА-9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Артем (1), Дальнегорск (1), Находка (1),  </a:t>
            </a:r>
            <a:endParaRPr lang="ru-RU" sz="2000" b="1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Кировский (1), Хасанский р-н (1), </a:t>
            </a:r>
            <a:r>
              <a:rPr lang="ru-RU" sz="20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 (7</a:t>
            </a: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20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Уссурийск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</a:t>
            </a: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b="1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640" y="4636367"/>
            <a:ext cx="1859280" cy="21583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636367"/>
            <a:ext cx="3200400" cy="21336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5377729"/>
            <a:ext cx="720080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038" y="1910588"/>
            <a:ext cx="3840813" cy="216109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24" y="4225950"/>
            <a:ext cx="5898391" cy="2186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827677"/>
            <a:ext cx="8493369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нервозной обстановки перед экзаменами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36209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4564056"/>
            <a:ext cx="1848231" cy="1848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236" y="1943019"/>
            <a:ext cx="2057400" cy="21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6" y="188640"/>
            <a:ext cx="548688" cy="5425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31640" y="398826"/>
            <a:ext cx="6624736" cy="664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исключения рисков:</a:t>
            </a:r>
          </a:p>
          <a:p>
            <a:pPr lvl="0" algn="ctr"/>
            <a:r>
              <a:rPr lang="ru-RU" sz="28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9E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491880" y="2283174"/>
            <a:ext cx="23042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491880" y="2924944"/>
            <a:ext cx="23042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264" y="1790674"/>
            <a:ext cx="2587462" cy="170506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956376" y="2140979"/>
            <a:ext cx="864096" cy="2843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149" y="3876967"/>
            <a:ext cx="2651760" cy="17678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49" y="5644807"/>
            <a:ext cx="2651760" cy="3954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394" y="1509348"/>
            <a:ext cx="3023616" cy="22677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638" y="1790674"/>
            <a:ext cx="2895600" cy="1709894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2515862" y="1790674"/>
            <a:ext cx="576063" cy="265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338" y="6072509"/>
            <a:ext cx="518510" cy="521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862" y="6085415"/>
            <a:ext cx="553138" cy="490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857" y="6090750"/>
            <a:ext cx="552467" cy="479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6216" y="6004850"/>
            <a:ext cx="636538" cy="5654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9119" y="6019268"/>
            <a:ext cx="1011353" cy="5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2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" y="0"/>
            <a:ext cx="9151144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" y="182435"/>
            <a:ext cx="4905107" cy="15167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1909707"/>
            <a:ext cx="5616624" cy="1728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843808" y="3429000"/>
            <a:ext cx="4464496" cy="1512168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поставленных целей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задуманном деле, положительный результат чего-либо. </a:t>
            </a:r>
          </a:p>
        </p:txBody>
      </p:sp>
    </p:spTree>
    <p:extLst>
      <p:ext uri="{BB962C8B-B14F-4D97-AF65-F5344CB8AC3E}">
        <p14:creationId xmlns:p14="http://schemas.microsoft.com/office/powerpoint/2010/main" val="57139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BEBA-2EFC-4E8D-9C0B-044A4F417F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4875" y="404664"/>
            <a:ext cx="7141541" cy="602659"/>
          </a:xfrm>
          <a:prstGeom prst="rect">
            <a:avLst/>
          </a:prstGeom>
          <a:solidFill>
            <a:srgbClr val="CEE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проведения ГИА-9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68760"/>
            <a:ext cx="8784976" cy="5400601"/>
          </a:xfrm>
          <a:prstGeom prst="rect">
            <a:avLst/>
          </a:prstGeom>
          <a:solidFill>
            <a:srgbClr val="E9F5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9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29.12.2012 № 273-ФЗ 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07.11.2018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189/1513 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31.03.2022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538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проведения государственной итоговой аттестации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основного общего и среднего общего образования для граждан, проходивших обучение за рубежом и вынужденных прервать его в связи с недружественными действиями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государств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году».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ГИА-9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Минпросвещения России и </a:t>
            </a:r>
            <a:r>
              <a:rPr lang="ru-RU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17.11.2021 № 835/1480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 17.11.2021 №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836/1481, от 14.03.2022 № 128/387).</a:t>
            </a:r>
          </a:p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1900" b="1" dirty="0" err="1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31.01.2022 № 04-18 </a:t>
            </a:r>
            <a:b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и проведению государственной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</a:t>
            </a:r>
            <a:b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2022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9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Приморского края.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3555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BEBA-2EFC-4E8D-9C0B-044A4F417F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129" y="967753"/>
            <a:ext cx="8424818" cy="1189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требований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ГИА-9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(неосознанное нарушение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дефицит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9671" y="27757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654" y="2628900"/>
            <a:ext cx="3744298" cy="3824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руководителей, организаторов, членов ГЭК, технических специалистов, специалистов по проведению  инструктажа и обеспечению лабораторных работ, экзаменаторов-собеседников, экспертов, оценивающих выполнение л/р по химии лиц, не прошедших соответствующую подготовку.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907704" y="2301125"/>
            <a:ext cx="311797" cy="563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27984" y="2628900"/>
            <a:ext cx="4392488" cy="38244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400" b="1" u="sng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п. 49 Порядка проведения ГИА-9; процедуры проведения экзаменов; отмена результатов экзаменов для обучающихся.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b="1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  <p:pic>
        <p:nvPicPr>
          <p:cNvPr id="25" name="Picture 4" descr="Сегодня у нас началась проверка заданий с развёрнутым ответом ОГЭ по русско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42" y="4923790"/>
            <a:ext cx="1911572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3927739" y="3645024"/>
            <a:ext cx="7560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BEBA-2EFC-4E8D-9C0B-044A4F417F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present5.com/presentation/a68136a2ca04d62999c371114192c37a/image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27757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826" y="1281353"/>
            <a:ext cx="5904656" cy="1511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/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при проведении экзамена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организаторов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ассистентов специалистов по данному учебному предмету.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2199" y="1281353"/>
            <a:ext cx="2520281" cy="4667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400" b="1" u="sng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п. 49 Порядка проведения ГИА-9.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b="1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847" y="2939095"/>
            <a:ext cx="611999" cy="3475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41166" y="3346167"/>
            <a:ext cx="5924028" cy="26263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endParaRPr lang="ru-RU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ru-RU" b="1" u="sng" dirty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руководителей, организаторов,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специалистов по проведению  инструктажа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лабораторных работ, экзаменаторов-собеседников, экспертов, оценивающих выполнение л/р по химии лиц,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ассистентов работников ОО, являющихся учителями обучающихся, сдающих экзамен в данном ППЭ (за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ТДО территорий).</a:t>
            </a:r>
          </a:p>
          <a:p>
            <a:pPr lvl="0" algn="just"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13" y="4366370"/>
            <a:ext cx="3253264" cy="236858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BEBA-2EFC-4E8D-9C0B-044A4F417F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25642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68041"/>
            <a:ext cx="871296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МР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недостаточная оснащенность ППЭ необходимым оборудованием.</a:t>
            </a:r>
          </a:p>
          <a:p>
            <a:pPr lvl="0" algn="ctr"/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067264"/>
            <a:ext cx="871296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числа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мест, оборудованных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(их меньше), количеству участников экзамена, распределенных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  ППЭ на экзамен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1" y="3056564"/>
            <a:ext cx="871296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необходимых приборов и реактивов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химического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 по химии.</a:t>
            </a:r>
          </a:p>
          <a:p>
            <a:pPr lvl="0" algn="ctr"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901849"/>
            <a:ext cx="8712967" cy="781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для проведения экспериментального задания ОГЭ по физике.</a:t>
            </a:r>
          </a:p>
          <a:p>
            <a:pPr lvl="0" algn="ctr"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1" y="4808627"/>
            <a:ext cx="5400601" cy="1788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техническими средствами для проведения экзамена по иностранным языкам.</a:t>
            </a:r>
          </a:p>
          <a:p>
            <a:pPr lvl="0" algn="ctr"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b="1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548688" cy="5425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172647"/>
            <a:ext cx="8219256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спецификации ЭМ ГВЭ </a:t>
            </a:r>
            <a:b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для участников с ОВЗ</a:t>
            </a:r>
          </a:p>
          <a:p>
            <a:pPr lvl="0" algn="ctr"/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436501"/>
            <a:ext cx="8219256" cy="14337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аудиториям участников ГВЭ (с ОВЗ)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выполняющих сочинение; изложение различных видов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особых образовательных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обучающихся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ситуации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(литеры «А», «С», «К», «Д»).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094402"/>
            <a:ext cx="3474720" cy="26060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15616" y="27757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7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BEBA-2EFC-4E8D-9C0B-044A4F417FF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430" y="968041"/>
            <a:ext cx="862704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Причина: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несоблюдение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сроков хранения экзаменационных материалов.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7757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431" y="2142756"/>
            <a:ext cx="3946521" cy="1993810"/>
          </a:xfrm>
          <a:prstGeom prst="rect">
            <a:avLst/>
          </a:prstGeom>
          <a:solidFill>
            <a:srgbClr val="F2E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Действие: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ИС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русскому языку 09.02.2022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КИМам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2020 года </a:t>
            </a:r>
            <a:b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(г. Дальнегорск).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142756"/>
            <a:ext cx="4248472" cy="1993810"/>
          </a:xfrm>
          <a:prstGeom prst="rect">
            <a:avLst/>
          </a:prstGeom>
          <a:solidFill>
            <a:srgbClr val="F2E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Последствия: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сроков хранения КИМ, аннулирование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результатов ИС по русскому языку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 гимназии «Исток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перенос даты проведения ИС на 09.03.2022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564904"/>
            <a:ext cx="576064" cy="347502"/>
          </a:xfrm>
          <a:prstGeom prst="rect">
            <a:avLst/>
          </a:prstGeom>
        </p:spPr>
      </p:pic>
      <p:pic>
        <p:nvPicPr>
          <p:cNvPr id="3074" name="Picture 2" descr="https://avatars.mds.yandex.net/get-zen_doc/1602486/pub_5e1ea0991ee34f00ad568d76_5e1eae4e8d5b5f00ad1e858b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48" y="4462485"/>
            <a:ext cx="3998976" cy="21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6" y="4446672"/>
            <a:ext cx="2058670" cy="2058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584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36566"/>
            <a:ext cx="1828800" cy="258622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BEBA-2EFC-4E8D-9C0B-044A4F417FF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3430" y="968041"/>
            <a:ext cx="862704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потеря участников экзаменов, отсутствие контроля за их движением.</a:t>
            </a:r>
          </a:p>
          <a:p>
            <a:pPr lvl="0" algn="ctr"/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7757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431" y="2142756"/>
            <a:ext cx="4162546" cy="1993810"/>
          </a:xfrm>
          <a:prstGeom prst="rect">
            <a:avLst/>
          </a:prstGeom>
          <a:solidFill>
            <a:srgbClr val="F2E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участниках в РИС ГИА-9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 Владивосток, Артем, Уссурийск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619" y="2492896"/>
            <a:ext cx="611999" cy="3475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86291" y="2142756"/>
            <a:ext cx="3816424" cy="1993810"/>
          </a:xfrm>
          <a:prstGeom prst="rect">
            <a:avLst/>
          </a:prstGeom>
          <a:solidFill>
            <a:srgbClr val="F2EF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даты проведения ИС по русскому языку ряду участников </a:t>
            </a:r>
            <a:b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09.03.2022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102" y="4375177"/>
            <a:ext cx="448628" cy="7315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47864" y="4869160"/>
            <a:ext cx="5354851" cy="1201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недостоверных сведений в РИС ГИА-9</a:t>
            </a:r>
          </a:p>
          <a:p>
            <a:pPr lvl="0" algn="ctr"/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5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4845"/>
            <a:ext cx="545030" cy="541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256424"/>
            <a:ext cx="2376264" cy="45864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3430" y="968041"/>
            <a:ext cx="8493369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Причина: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невнимательность.</a:t>
            </a:r>
          </a:p>
          <a:p>
            <a:pPr lvl="0" algn="ctr"/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7266" y="2157119"/>
            <a:ext cx="8519534" cy="9118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Действие: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соответствующих дате проведения экзамена.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167266" y="3321934"/>
            <a:ext cx="1587776" cy="1459957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01.06.2022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1547664" y="3600840"/>
            <a:ext cx="1587776" cy="1459957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15.06.2022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2928062" y="3860047"/>
            <a:ext cx="1587776" cy="1459957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04.07.2022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4337585" y="4118024"/>
            <a:ext cx="1587776" cy="1459957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06.07.2022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5747108" y="4322466"/>
            <a:ext cx="1587776" cy="1459957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08.07.2022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7156631" y="4609429"/>
            <a:ext cx="1587776" cy="1459957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09.07.2022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352" y="5782423"/>
            <a:ext cx="5552768" cy="865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u="sng" dirty="0" smtClean="0">
              <a:solidFill>
                <a:srgbClr val="9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u="sng" dirty="0" smtClean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результатов экзамена, пересдача в резервный день.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ru-RU" b="1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53ad3a563e2abab3370e9ff5ae5b07bb_l-528465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46" y="3372850"/>
            <a:ext cx="93268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vatars.mds.yandex.net/i?id=53ad3a563e2abab3370e9ff5ae5b07bb_l-528465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8" y="3147038"/>
            <a:ext cx="93268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vatars.mds.yandex.net/i?id=53ad3a563e2abab3370e9ff5ae5b07bb_l-528465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469" y="3533260"/>
            <a:ext cx="932688" cy="9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i?id=53ad3a563e2abab3370e9ff5ae5b07bb_l-5284654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75" y="3147038"/>
            <a:ext cx="64122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avatars.mds.yandex.net/i?id=53ad3a563e2abab3370e9ff5ae5b07bb_l-5284654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10" y="3130873"/>
            <a:ext cx="46634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43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384</Words>
  <Application>Microsoft Office PowerPoint</Application>
  <PresentationFormat>Экран (4:3)</PresentationFormat>
  <Paragraphs>166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Горностаева Юлия Викторовна</dc:creator>
  <cp:lastModifiedBy>Татьяна Г. Родионова</cp:lastModifiedBy>
  <cp:revision>899</cp:revision>
  <cp:lastPrinted>2022-02-01T07:42:44Z</cp:lastPrinted>
  <dcterms:created xsi:type="dcterms:W3CDTF">2011-08-19T00:44:55Z</dcterms:created>
  <dcterms:modified xsi:type="dcterms:W3CDTF">2022-05-19T00:13:43Z</dcterms:modified>
</cp:coreProperties>
</file>