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86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882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812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37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84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28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766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5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488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771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37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27.05.2022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99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zQUN4bK9p-R0Cq0Hsr2x6bPN7heqzJ6IScrx9vRi3Hc/edit#gid=0" TargetMode="External"/><Relationship Id="rId2" Type="http://schemas.openxmlformats.org/officeDocument/2006/relationships/hyperlink" Target="https://pkiro.ru/activities/cnpp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.me/TeacherOfTHEyearPrimory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352839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конкурсного движения   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Приморском крае как ресурс повышения качества образования</a:t>
            </a:r>
            <a:endParaRPr lang="ru-RU" sz="6000" b="1" dirty="0">
              <a:latin typeface="Gabriola" panose="04040605051002020D02" pitchFamily="82" charset="0"/>
              <a:cs typeface="Gautam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848872" cy="1728192"/>
          </a:xfrm>
        </p:spPr>
        <p:txBody>
          <a:bodyPr>
            <a:normAutofit/>
          </a:bodyPr>
          <a:lstStyle/>
          <a:p>
            <a:pPr marL="0" lvl="0" algn="just">
              <a:spcBef>
                <a:spcPct val="20000"/>
              </a:spcBef>
              <a:buClrTx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Казак Екатерина Геннадьевна, директор ЦНППМ ПК ИРО</a:t>
            </a:r>
          </a:p>
          <a:p>
            <a:pPr marL="0" lvl="0" algn="just">
              <a:spcBef>
                <a:spcPct val="20000"/>
              </a:spcBef>
              <a:buClrTx/>
            </a:pP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главный эксперт ЦНППМ ПК ИРО</a:t>
            </a:r>
          </a:p>
          <a:p>
            <a:pPr marL="0" lvl="0" algn="just">
              <a:spcBef>
                <a:spcPct val="20000"/>
              </a:spcBef>
              <a:buClrTx/>
            </a:pP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Дербина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Ирина Сергеевна, председатель краевой общественной организации «Учитель года», г. Хабаровск</a:t>
            </a:r>
          </a:p>
          <a:p>
            <a:pPr marL="0" lvl="0" algn="ctr">
              <a:spcBef>
                <a:spcPct val="20000"/>
              </a:spcBef>
              <a:buClrTx/>
            </a:pPr>
            <a:endParaRPr lang="ru-RU" sz="2200" dirty="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pPr algn="ctr"/>
            <a:endParaRPr lang="ru-RU" sz="4400" b="1" dirty="0" smtClean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29344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1798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34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ЦНППМ ПК ИРО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клуб Пеликанов</a:t>
            </a:r>
            <a:r>
              <a:rPr lang="ru-RU" sz="2800" dirty="0">
                <a:hlinkClick r:id="rId2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https://pkiro.ru/activities/cnppm/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Рубрики:</a:t>
            </a:r>
          </a:p>
          <a:p>
            <a:pPr marL="0" lv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«Информационно-организационный кейс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«Вступить в Ассоциацию» </a:t>
            </a:r>
            <a:endParaRPr lang="ru-RU" sz="28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https://docs.google.com/spreadsheets/d/1zQUN4bK9p-R0Cq0Hsr2x6bPN7heqzJ6IScrx9vRi3Hc/edit#gid=0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Ассоциация лидеров образования» </a:t>
            </a:r>
            <a:endParaRPr lang="ru-RU" sz="28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Календарь 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событий»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4"/>
          <a:srcRect l="6887" t="13703" r="53427" b="61224"/>
          <a:stretch/>
        </p:blipFill>
        <p:spPr bwMode="auto">
          <a:xfrm>
            <a:off x="29344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8255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85010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Telegram</a:t>
            </a:r>
            <a:endParaRPr lang="ru-RU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4968552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клуб Пеликанов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t.me/TeacherOfTHEyearPrimorye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blob:https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web.whatsapp.com/f66efb50-6b23-40ec-b30b-932931dc595b</a:t>
            </a:r>
            <a:endParaRPr 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Диссеминация опыта участия в конкурсном движении, методическая поддержка педагогов в подготовке и участии  к профессиональному конкурсу.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экспертного сообщества  для экспертизы лучших педагогических практик,  программ методического  сопровождения профессионального роста педагогов.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 и методическое сопровождение  горизонтального обучения педагогов.</a:t>
            </a:r>
          </a:p>
          <a:p>
            <a:pPr marL="0" indent="0">
              <a:buNone/>
            </a:pP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3"/>
          <a:srcRect l="6887" t="13703" r="53427" b="61224"/>
          <a:stretch/>
        </p:blipFill>
        <p:spPr bwMode="auto">
          <a:xfrm>
            <a:off x="29345" y="0"/>
            <a:ext cx="2310408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C:\Users\senicheva\Desktop\90083c2a-114d-4438-8ecb-eae5ab440bd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16632"/>
            <a:ext cx="28083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enicheva\Desktop\ЦНППМ\WhatsApp Image 2022-05-27 at 12.45.13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592" y="2204864"/>
            <a:ext cx="3672408" cy="453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95668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124</Words>
  <Application>Microsoft Office PowerPoint</Application>
  <PresentationFormat>Экран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Городская</vt:lpstr>
      <vt:lpstr>Развитие конкурсного движения     в Приморском крае как ресурс повышения качества образования</vt:lpstr>
      <vt:lpstr>ЦНППМ ПК ИРО</vt:lpstr>
      <vt:lpstr>Telegram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конкурсного движения    в Приморском крае как ресурс повышения качества образования</dc:title>
  <dc:creator>Юлия А. Сеничева</dc:creator>
  <cp:lastModifiedBy>Юлия А. Сеничева</cp:lastModifiedBy>
  <cp:revision>7</cp:revision>
  <dcterms:created xsi:type="dcterms:W3CDTF">2022-05-27T00:18:44Z</dcterms:created>
  <dcterms:modified xsi:type="dcterms:W3CDTF">2022-05-27T03:33:55Z</dcterms:modified>
</cp:coreProperties>
</file>