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28E"/>
    <a:srgbClr val="429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6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4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8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6E16-F749-497F-9F02-BFDB7052907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id/5bb789d5ec796600ac9190ab/poka-otlichnik-dumaet-troechnik-delaet-5bd89d066d8d6e00aaafa4a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sv.ru/_data/news/5795/funktsionalnaya_gramotnost_1.png" TargetMode="External"/><Relationship Id="rId4" Type="http://schemas.openxmlformats.org/officeDocument/2006/relationships/hyperlink" Target="https://ru.depositphotos.com/vector-images/%D1%86%D0%B5%D0%BB%D1%8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irius\ftp_new\0 Яглинский\Августовка 2022\Брендбук\2507\слайды+лого\заголов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"/>
            <a:ext cx="9144000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429089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Сетевой проект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7304856" cy="95324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Михаревич Евгения Александровна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Учитель МКОУ СОШ им. А. А. Фадеева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915566"/>
            <a:ext cx="24837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Тема доклада:</a:t>
            </a:r>
          </a:p>
        </p:txBody>
      </p:sp>
    </p:spTree>
    <p:extLst>
      <p:ext uri="{BB962C8B-B14F-4D97-AF65-F5344CB8AC3E}">
        <p14:creationId xmlns:p14="http://schemas.microsoft.com/office/powerpoint/2010/main" val="25187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" y="84916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528" y="1518670"/>
            <a:ext cx="4038600" cy="212197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60032" y="1518670"/>
            <a:ext cx="3365284" cy="22374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007" y="625051"/>
            <a:ext cx="1606926" cy="15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69954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национальной образовательной политики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/>
          <a:lstStyle/>
          <a:p>
            <a:r>
              <a:rPr lang="ru-RU" dirty="0" smtClean="0"/>
              <a:t>Конкурентоспособность</a:t>
            </a:r>
          </a:p>
          <a:p>
            <a:r>
              <a:rPr lang="ru-RU" dirty="0" smtClean="0"/>
              <a:t>Десятка стран-лидеров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23676"/>
            <a:ext cx="2660173" cy="26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" y="0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9622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банка заданий по формированию функциональной грамотности школьников в Приморском крае</a:t>
            </a:r>
            <a:br>
              <a:rPr lang="ru-RU" dirty="0" smtClean="0"/>
            </a:br>
            <a:r>
              <a:rPr lang="ru-RU" sz="3100" i="1" dirty="0" smtClean="0"/>
              <a:t>(сентябрь-ноябрь 2022г)</a:t>
            </a: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3337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zen.yandex.ru/media/id/5bb789d5ec796600ac9190ab/poka-otlichnik-dumaet-troechnik-delaet-5bd89d066d8d6e00aaafa4a8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https://ru.depositphotos.com/vector-images/%</a:t>
            </a:r>
            <a:r>
              <a:rPr lang="en-US" dirty="0" smtClean="0">
                <a:hlinkClick r:id="rId4"/>
              </a:rPr>
              <a:t>D1%86%D0%B5%D0%BB%D1%8C.html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https://prosv.ru/_</a:t>
            </a:r>
            <a:r>
              <a:rPr lang="en-US" dirty="0" smtClean="0">
                <a:hlinkClick r:id="rId5"/>
              </a:rPr>
              <a:t>data/news/5795/funktsionalnaya_gramotnost_1.png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9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</Words>
  <Application>Microsoft Office PowerPoint</Application>
  <PresentationFormat>Экран 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Тема Office</vt:lpstr>
      <vt:lpstr>Презентация PowerPoint</vt:lpstr>
      <vt:lpstr>Сетевой проект</vt:lpstr>
      <vt:lpstr>Презентация PowerPoint</vt:lpstr>
      <vt:lpstr>Цели национальной образовательной политики</vt:lpstr>
      <vt:lpstr>Создание банка заданий по формированию функциональной грамотности школьников в Приморском крае (сентябрь-ноябрь 2022г)</vt:lpstr>
      <vt:lpstr>Использованные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А. Дубинина</dc:creator>
  <cp:lastModifiedBy>HP</cp:lastModifiedBy>
  <cp:revision>6</cp:revision>
  <dcterms:created xsi:type="dcterms:W3CDTF">2022-08-09T07:00:00Z</dcterms:created>
  <dcterms:modified xsi:type="dcterms:W3CDTF">2022-08-18T03:54:07Z</dcterms:modified>
</cp:coreProperties>
</file>