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6" r:id="rId3"/>
    <p:sldId id="292" r:id="rId4"/>
    <p:sldId id="263" r:id="rId5"/>
    <p:sldId id="285" r:id="rId6"/>
    <p:sldId id="289" r:id="rId7"/>
    <p:sldId id="286" r:id="rId8"/>
    <p:sldId id="287" r:id="rId9"/>
    <p:sldId id="288" r:id="rId10"/>
    <p:sldId id="291" r:id="rId11"/>
    <p:sldId id="29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032" y="1266565"/>
            <a:ext cx="3859200" cy="5178345"/>
          </a:xfrm>
        </p:spPr>
      </p:pic>
    </p:spTree>
    <p:extLst>
      <p:ext uri="{BB962C8B-B14F-4D97-AF65-F5344CB8AC3E}">
        <p14:creationId xmlns:p14="http://schemas.microsoft.com/office/powerpoint/2010/main" val="195175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Ожидаемый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результат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54946" y="1577894"/>
            <a:ext cx="8229600" cy="4525963"/>
          </a:xfrm>
        </p:spPr>
        <p:txBody>
          <a:bodyPr/>
          <a:lstStyle/>
          <a:p>
            <a:r>
              <a:rPr lang="ru-RU" dirty="0" smtClean="0"/>
              <a:t>Педагоги края получат удобный, регулярно пополняющийся методический инструмент для формирования и развития функциональной грамотности учеников и обмена опытом – открытый банк заданий.</a:t>
            </a:r>
          </a:p>
          <a:p>
            <a:r>
              <a:rPr lang="ru-RU" dirty="0" smtClean="0"/>
              <a:t>Ученики получат интересные, личностно значимые задания на основе регионального компонента.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3648" y="2519561"/>
            <a:ext cx="6930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91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8515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Ожидаемый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результат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1449992"/>
            <a:ext cx="8229600" cy="4525963"/>
          </a:xfrm>
        </p:spPr>
        <p:txBody>
          <a:bodyPr/>
          <a:lstStyle/>
          <a:p>
            <a:r>
              <a:rPr lang="ru-RU" dirty="0" smtClean="0"/>
              <a:t>Педагоги края получат удобный, регулярно пополняющийся методический инструмент для формирования и развития функциональной грамотности учеников и обмена опытом – открытый банк заданий.</a:t>
            </a:r>
          </a:p>
          <a:p>
            <a:r>
              <a:rPr lang="ru-RU" dirty="0" smtClean="0"/>
              <a:t>Ученики получат интересные, личностно значимые задания на основе регионального компонента.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3648" y="2519561"/>
            <a:ext cx="6930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98" y="0"/>
            <a:ext cx="92774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32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24944" y="2594595"/>
            <a:ext cx="5686400" cy="1470025"/>
          </a:xfrm>
        </p:spPr>
        <p:txBody>
          <a:bodyPr>
            <a:normAutofit fontScale="90000"/>
          </a:bodyPr>
          <a:lstStyle/>
          <a:p>
            <a:r>
              <a:rPr lang="ru-RU" b="1" smtClean="0">
                <a:solidFill>
                  <a:srgbClr val="002060"/>
                </a:solidFill>
              </a:rPr>
              <a:t>Открытый банк заданий по формированию функциональной грамотности на основе регионального компонента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5229200"/>
            <a:ext cx="4208512" cy="1752600"/>
          </a:xfrm>
        </p:spPr>
        <p:txBody>
          <a:bodyPr/>
          <a:lstStyle/>
          <a:p>
            <a:r>
              <a:rPr lang="ru-RU" dirty="0"/>
              <a:t>Форум  </a:t>
            </a:r>
            <a:r>
              <a:rPr lang="ru-RU" dirty="0" smtClean="0"/>
              <a:t>             молодых </a:t>
            </a:r>
            <a:r>
              <a:rPr lang="ru-RU" dirty="0"/>
              <a:t>педагогов Приморского края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962" y="404664"/>
            <a:ext cx="2538164" cy="115728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-24882" y="-99392"/>
            <a:ext cx="2304256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19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-180528" y="27563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Участники проекта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4430" y="1606576"/>
            <a:ext cx="7522369" cy="451958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- педагогические работники </a:t>
            </a:r>
            <a:r>
              <a:rPr lang="ru-RU" dirty="0"/>
              <a:t>П</a:t>
            </a:r>
            <a:r>
              <a:rPr lang="ru-RU" dirty="0" smtClean="0"/>
              <a:t>риморского края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79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Проблема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4402" y="1620566"/>
            <a:ext cx="777686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800" dirty="0" smtClean="0"/>
              <a:t>Недостаточность регионального компонента в имеющихся заданиях по формированию функциональной грамотности.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800" dirty="0" smtClean="0"/>
              <a:t>Необходимость повышения методической компетентности педагогов в разработке собственных заданий по функциональной грамотности.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69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7646" y="152188"/>
            <a:ext cx="6925355" cy="88737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Цель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5508" y="1620566"/>
            <a:ext cx="77768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/>
              <a:t>Создать к 1 июня 2023 г. открытый банк заданий с региональным компонентом, направленных на формирование функциональной грамотности, содержащий задания по шести направлениям</a:t>
            </a:r>
            <a:r>
              <a:rPr lang="ru-RU" sz="3600" dirty="0" smtClean="0">
                <a:solidFill>
                  <a:srgbClr val="0070C0"/>
                </a:solidFill>
              </a:rPr>
              <a:t>.</a:t>
            </a:r>
            <a:r>
              <a:rPr lang="ru-RU" sz="3600" dirty="0" smtClean="0"/>
              <a:t>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6228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7646" y="152188"/>
            <a:ext cx="6925355" cy="88737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Задачи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5508" y="837549"/>
            <a:ext cx="777686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2800" dirty="0" smtClean="0"/>
              <a:t>Информирование методических служб муниципалитетов Приморского края о проекте (заинтересован ПК ИРО).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/>
              <a:t>Создание и </a:t>
            </a:r>
            <a:r>
              <a:rPr lang="ru-RU" sz="2800" dirty="0" err="1" smtClean="0"/>
              <a:t>модерация</a:t>
            </a:r>
            <a:r>
              <a:rPr lang="ru-RU" sz="2800" dirty="0" smtClean="0"/>
              <a:t> </a:t>
            </a:r>
            <a:r>
              <a:rPr lang="ru-RU" sz="2800" dirty="0" err="1" smtClean="0"/>
              <a:t>медиаплатформ</a:t>
            </a:r>
            <a:r>
              <a:rPr lang="ru-RU" sz="2800" dirty="0" smtClean="0"/>
              <a:t> (ФГ.25)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/>
              <a:t>Повышение методической компетенции команды педагогов по разработке заданий на формирование ФГ.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/>
              <a:t>Командная работа над первыми заданиями  - начало формирования БАНКА заданий.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/>
              <a:t>Работа в малых группах по разработке заданий по направлениям – систематизация и наполнение БАНКА заданий.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/>
              <a:t>Организация и проведение конкурса</a:t>
            </a:r>
            <a:r>
              <a:rPr lang="ru-RU" sz="2800" dirty="0" smtClean="0">
                <a:solidFill>
                  <a:srgbClr val="0070C0"/>
                </a:solidFill>
              </a:rPr>
              <a:t>.</a:t>
            </a:r>
            <a:endParaRPr lang="ru-RU" sz="2800" dirty="0" smtClean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6329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7646" y="152188"/>
            <a:ext cx="6925355" cy="88737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Актуальность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3648" y="1477950"/>
            <a:ext cx="75787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/>
              <a:t>1. Соответствие обновлённому ФГОС 2021</a:t>
            </a:r>
            <a:r>
              <a:rPr lang="en-US" sz="3200" dirty="0" smtClean="0"/>
              <a:t>:</a:t>
            </a:r>
            <a:endParaRPr lang="ru-RU" sz="3200" dirty="0" smtClean="0"/>
          </a:p>
          <a:p>
            <a:pPr algn="just"/>
            <a:r>
              <a:rPr lang="ru-RU" sz="3200" dirty="0" smtClean="0"/>
              <a:t>1.1. </a:t>
            </a:r>
            <a:r>
              <a:rPr lang="ru-RU" sz="3200" dirty="0"/>
              <a:t>Овладеть сервисами для работы с цифровым образовательным </a:t>
            </a:r>
            <a:r>
              <a:rPr lang="ru-RU" sz="3200" dirty="0" smtClean="0"/>
              <a:t>контентом</a:t>
            </a:r>
            <a:r>
              <a:rPr lang="en-US" sz="3200" dirty="0"/>
              <a:t>.</a:t>
            </a:r>
            <a:endParaRPr lang="ru-RU" sz="3200" dirty="0" smtClean="0"/>
          </a:p>
          <a:p>
            <a:pPr algn="just"/>
            <a:r>
              <a:rPr lang="ru-RU" sz="3200" dirty="0" smtClean="0"/>
              <a:t>1.2. Функциональная грамотность – объект оценки.</a:t>
            </a:r>
          </a:p>
          <a:p>
            <a:pPr algn="just"/>
            <a:r>
              <a:rPr lang="ru-RU" sz="3200" dirty="0" smtClean="0"/>
              <a:t>2. Стратегия развития воспитания в Российской Федерации до 2025 г</a:t>
            </a:r>
            <a:r>
              <a:rPr lang="ru-RU" sz="3200" u="sng" dirty="0" smtClean="0"/>
              <a:t>.</a:t>
            </a:r>
            <a:endParaRPr lang="ru-RU" sz="3200" u="sng" dirty="0"/>
          </a:p>
        </p:txBody>
      </p:sp>
    </p:spTree>
    <p:extLst>
      <p:ext uri="{BB962C8B-B14F-4D97-AF65-F5344CB8AC3E}">
        <p14:creationId xmlns:p14="http://schemas.microsoft.com/office/powerpoint/2010/main" val="415736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77646" y="152188"/>
            <a:ext cx="6925355" cy="887373"/>
          </a:xfrm>
        </p:spPr>
        <p:txBody>
          <a:bodyPr/>
          <a:lstStyle/>
          <a:p>
            <a:r>
              <a:rPr lang="ru-RU" b="1" dirty="0" smtClean="0"/>
              <a:t>План</a:t>
            </a:r>
            <a:endParaRPr lang="ru-RU" b="1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219"/>
            <a:ext cx="9038075" cy="519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68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54946" y="1577894"/>
            <a:ext cx="8229600" cy="4525963"/>
          </a:xfrm>
        </p:spPr>
        <p:txBody>
          <a:bodyPr/>
          <a:lstStyle/>
          <a:p>
            <a:r>
              <a:rPr lang="ru-RU" dirty="0" smtClean="0"/>
              <a:t>Педагоги края получат удобный, регулярно пополняющийся методический инструмент для формирования и развития функциональной грамотности учеников и обмена опытом – открытый банк заданий.</a:t>
            </a:r>
          </a:p>
          <a:p>
            <a:r>
              <a:rPr lang="ru-RU" dirty="0" smtClean="0"/>
              <a:t>Ученики получат интересные, личностно значимые задания на основе регионального компонента.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3648" y="2519561"/>
            <a:ext cx="6930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039" y="867485"/>
            <a:ext cx="7913962" cy="5589240"/>
          </a:xfrm>
          <a:prstGeom prst="rect">
            <a:avLst/>
          </a:prstGeo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0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267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Открытый банк заданий по формированию функциональной грамотности на основе регионального компонента </vt:lpstr>
      <vt:lpstr>Участники проекта</vt:lpstr>
      <vt:lpstr>Проблема</vt:lpstr>
      <vt:lpstr>Цель</vt:lpstr>
      <vt:lpstr>Задачи</vt:lpstr>
      <vt:lpstr>Актуальность</vt:lpstr>
      <vt:lpstr>План</vt:lpstr>
      <vt:lpstr>Презентация PowerPoint</vt:lpstr>
      <vt:lpstr>Ожидаемый  результат</vt:lpstr>
      <vt:lpstr>Ожидаемый  результат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Г. Казак</dc:creator>
  <cp:lastModifiedBy>Юлия А. Сеничева</cp:lastModifiedBy>
  <cp:revision>25</cp:revision>
  <dcterms:created xsi:type="dcterms:W3CDTF">2022-08-10T05:15:30Z</dcterms:created>
  <dcterms:modified xsi:type="dcterms:W3CDTF">2022-08-31T07:35:50Z</dcterms:modified>
</cp:coreProperties>
</file>