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72" r:id="rId9"/>
    <p:sldId id="262" r:id="rId10"/>
    <p:sldId id="263" r:id="rId11"/>
    <p:sldId id="264" r:id="rId12"/>
    <p:sldId id="266" r:id="rId13"/>
    <p:sldId id="265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9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Проекты в образовании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Кишкарева</a:t>
            </a:r>
            <a:r>
              <a:rPr lang="ru-RU" dirty="0" smtClean="0"/>
              <a:t> Эмма Федоровна</a:t>
            </a:r>
          </a:p>
          <a:p>
            <a:r>
              <a:rPr lang="ru-RU" dirty="0" smtClean="0"/>
              <a:t>Учитель </a:t>
            </a:r>
          </a:p>
          <a:p>
            <a:r>
              <a:rPr lang="ru-RU" dirty="0" smtClean="0"/>
              <a:t>МОБУ с. Полтавка</a:t>
            </a:r>
          </a:p>
          <a:p>
            <a:r>
              <a:rPr lang="ru-RU" dirty="0" smtClean="0"/>
              <a:t>Октябрьский муниципальный округ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1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5608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Этапы оформления проекта</a:t>
            </a:r>
            <a:r>
              <a:rPr lang="ru-RU" sz="2800" dirty="0" smtClean="0"/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>
                <a:hlinkClick r:id="rId2" action="ppaction://hlinksldjump"/>
              </a:rPr>
              <a:t>Актуальность;</a:t>
            </a:r>
            <a:endParaRPr lang="ru-RU" sz="28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/>
              <a:t>Цели, задачи;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/>
              <a:t>Целевая аудитория;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/>
              <a:t>Сроки реализации;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>
                <a:hlinkClick r:id="rId3" action="ppaction://hlinksldjump"/>
              </a:rPr>
              <a:t>Ресурсы;</a:t>
            </a:r>
            <a:endParaRPr lang="ru-RU" sz="28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>
                <a:hlinkClick r:id="rId4" action="ppaction://hlinksldjump"/>
              </a:rPr>
              <a:t>Ход реализации;</a:t>
            </a:r>
            <a:endParaRPr lang="ru-RU" sz="28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>
                <a:hlinkClick r:id="rId5" action="ppaction://hlinksldjump"/>
              </a:rPr>
              <a:t>Информационная поддержка;</a:t>
            </a:r>
            <a:endParaRPr lang="ru-RU" sz="28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54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7102"/>
            <a:ext cx="4996139" cy="624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3645024"/>
            <a:ext cx="4996139" cy="2880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668344" y="5949280"/>
            <a:ext cx="93610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7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04" y="404664"/>
            <a:ext cx="6694764" cy="598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7524328" y="5949280"/>
            <a:ext cx="1224136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7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50" y="692696"/>
            <a:ext cx="6460969" cy="49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6948264" y="5949280"/>
            <a:ext cx="1368152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7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mycdn.me/image?id=929830253577&amp;t=3&amp;plc=API&amp;viewToken=QKpeGWA-HlV2X2lErRuWAg&amp;tkn=*sE7FVJkcDDarNw0IrrHEyxgiH0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0070"/>
          <a:stretch/>
        </p:blipFill>
        <p:spPr bwMode="auto">
          <a:xfrm>
            <a:off x="2123728" y="188640"/>
            <a:ext cx="5400600" cy="655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7740352" y="5661248"/>
            <a:ext cx="1008112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7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" y="1052736"/>
            <a:ext cx="91535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4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Распространенные ошибки: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/>
              <a:t>Много ненужной информации;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/>
              <a:t>Проект – не продукт;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/>
              <a:t>Проект – это не исследовательская;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/>
              <a:t>Футуристические проекты;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/>
              <a:t>Несоблюдение </a:t>
            </a:r>
            <a:r>
              <a:rPr lang="ru-RU" sz="2800" dirty="0" err="1" smtClean="0"/>
              <a:t>тайминга</a:t>
            </a:r>
            <a:r>
              <a:rPr lang="ru-RU" sz="2800" dirty="0" smtClean="0"/>
              <a:t> при выступлении.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54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8872"/>
            <a:ext cx="8499233" cy="322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9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c.pics.livejournal.com/miss_hohotyn007/73968878/3826706/382670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476672"/>
            <a:ext cx="6408712" cy="420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924605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Проектирование – наука архитектора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361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12776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Проект - </a:t>
            </a:r>
            <a:r>
              <a:rPr lang="ru-RU" sz="4000" dirty="0"/>
              <a:t>это план действий, направленных на решение какой-либо проблемы или достижения какой-либо </a:t>
            </a:r>
            <a:r>
              <a:rPr lang="ru-RU" sz="4000" dirty="0" smtClean="0"/>
              <a:t>цели.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932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96752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Продукт проекта – можно</a:t>
            </a:r>
            <a:r>
              <a:rPr lang="ru-RU" sz="4000" dirty="0"/>
              <a:t> </a:t>
            </a:r>
            <a:r>
              <a:rPr lang="ru-RU" sz="4000" dirty="0" smtClean="0"/>
              <a:t>считать</a:t>
            </a:r>
            <a:r>
              <a:rPr lang="ru-RU" sz="4000" dirty="0"/>
              <a:t> </a:t>
            </a:r>
            <a:r>
              <a:rPr lang="ru-RU" sz="4000" dirty="0" smtClean="0"/>
              <a:t>некоторый</a:t>
            </a:r>
            <a:r>
              <a:rPr lang="ru-RU" sz="4000" dirty="0"/>
              <a:t> </a:t>
            </a:r>
            <a:r>
              <a:rPr lang="ru-RU" sz="4000" dirty="0" smtClean="0"/>
              <a:t>объект, изделие, материал, услугу</a:t>
            </a:r>
            <a:r>
              <a:rPr lang="ru-RU" sz="4000" dirty="0"/>
              <a:t> </a:t>
            </a:r>
            <a:r>
              <a:rPr lang="ru-RU" sz="4000" dirty="0" smtClean="0"/>
              <a:t>и</a:t>
            </a:r>
            <a:r>
              <a:rPr lang="ru-RU" sz="4000" dirty="0"/>
              <a:t> </a:t>
            </a:r>
            <a:r>
              <a:rPr lang="ru-RU" sz="4000" dirty="0" smtClean="0"/>
              <a:t>т</a:t>
            </a:r>
            <a:r>
              <a:rPr lang="ru-RU" sz="4000" dirty="0"/>
              <a:t>. д</a:t>
            </a:r>
            <a:r>
              <a:rPr lang="ru-RU" sz="4000" dirty="0" smtClean="0"/>
              <a:t>., необходимые вашей целевой аудитории.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747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27088"/>
            <a:ext cx="8532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Этапы работы над проектом</a:t>
            </a:r>
            <a:r>
              <a:rPr lang="ru-RU" sz="3600" dirty="0" smtClean="0"/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>
                <a:hlinkClick r:id="rId2" action="ppaction://hlinksldjump"/>
              </a:rPr>
              <a:t>Идея;</a:t>
            </a:r>
            <a:endParaRPr lang="ru-RU" sz="3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>
                <a:hlinkClick r:id="rId3" action="ppaction://hlinksldjump"/>
              </a:rPr>
              <a:t>Сбор информации</a:t>
            </a:r>
            <a:r>
              <a:rPr lang="ru-RU" sz="3600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/>
              <a:t>Реализация проекта;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/>
              <a:t>Анализ работы;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/>
              <a:t>Огласка результатов.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77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911"/>
            <a:ext cx="910246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19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6470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https://truevirtualtours.com/ru/tour/memorial-v-poltavke</a:t>
            </a:r>
            <a:endParaRPr lang="ru-RU" sz="2400" dirty="0"/>
          </a:p>
        </p:txBody>
      </p:sp>
      <p:pic>
        <p:nvPicPr>
          <p:cNvPr id="2051" name="Picture 3" descr="C:\Users\КишкареваЭФ\Downloads\YQ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35" y="1124744"/>
            <a:ext cx="4426743" cy="442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47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ишкареваЭФ\Downloads\Без названия218_2022070900341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7658"/>
            <a:ext cx="412518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ишкареваЭФ\Downloads\Без названия220_202207091312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2323"/>
            <a:ext cx="4226723" cy="59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56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78" y="692695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Сбор информации: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Технологический парк «</a:t>
            </a:r>
            <a:r>
              <a:rPr lang="ru-RU" sz="3200" dirty="0" err="1" smtClean="0"/>
              <a:t>Кванториум</a:t>
            </a:r>
            <a:r>
              <a:rPr lang="ru-RU" sz="3200" dirty="0" smtClean="0"/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Специалисты из профессиональных учебных заведений;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Специалисты в социальных сетях.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/>
          </a:p>
          <a:p>
            <a:r>
              <a:rPr lang="ru-RU" sz="3200" b="1" dirty="0" smtClean="0"/>
              <a:t>Проведение опросов: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/>
              <a:t>Опрос в социальных сетях;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/>
              <a:t>Опрос с помощью Гугл-формы.</a:t>
            </a:r>
            <a:endParaRPr lang="ru-RU" sz="3200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5868144" y="5661248"/>
            <a:ext cx="1368152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7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1098</TotalTime>
  <Words>154</Words>
  <Application>Microsoft Office PowerPoint</Application>
  <PresentationFormat>Экран (4:3)</PresentationFormat>
  <Paragraphs>37</Paragraphs>
  <Slides>17</Slides>
  <Notes>0</Notes>
  <HiddenSlides>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Проекты в образовании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КишкареваЭФ</dc:creator>
  <cp:lastModifiedBy>КишкареваЭФ</cp:lastModifiedBy>
  <cp:revision>9</cp:revision>
  <dcterms:created xsi:type="dcterms:W3CDTF">2022-08-03T12:13:24Z</dcterms:created>
  <dcterms:modified xsi:type="dcterms:W3CDTF">2022-08-04T06:42:33Z</dcterms:modified>
</cp:coreProperties>
</file>