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1" r:id="rId11"/>
    <p:sldId id="269" r:id="rId12"/>
    <p:sldId id="260" r:id="rId13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3182E2-4498-4838-B457-27BD8EB65F60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67DDD859-E7C7-4B30-8452-21DEFD1411F3}">
          <p14:sldIdLst>
            <p14:sldId id="264"/>
            <p14:sldId id="265"/>
            <p14:sldId id="266"/>
            <p14:sldId id="267"/>
            <p14:sldId id="268"/>
            <p14:sldId id="261"/>
            <p14:sldId id="26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28E"/>
    <a:srgbClr val="429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6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3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6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8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4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4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8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3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2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45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6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6E16-F749-497F-9F02-BFDB70529072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A0E8D-7F6B-4D4E-86E6-1DD6CB12F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5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ssled.blogspot.com/" TargetMode="External"/><Relationship Id="rId2" Type="http://schemas.openxmlformats.org/officeDocument/2006/relationships/hyperlink" Target="https://youtu.be/u57VjUq4e6I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irius\ftp_new\0 Яглинский\Августовка 2022\Брендбук\2507\слайды+лого\заголов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2"/>
            <a:ext cx="9144000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39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241EDC-91D2-8598-0136-5E8F5186B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46165-3269-1AFD-9378-9B57466DF8AB}"/>
              </a:ext>
            </a:extLst>
          </p:cNvPr>
          <p:cNvSpPr txBox="1"/>
          <p:nvPr/>
        </p:nvSpPr>
        <p:spPr>
          <a:xfrm>
            <a:off x="539552" y="373175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4482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Планируем урок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9334B-7EF6-D965-9E9F-58DC3F4F69F7}"/>
              </a:ext>
            </a:extLst>
          </p:cNvPr>
          <p:cNvSpPr txBox="1"/>
          <p:nvPr/>
        </p:nvSpPr>
        <p:spPr>
          <a:xfrm>
            <a:off x="1581030" y="1634498"/>
            <a:ext cx="61259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Работа в группах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886C4C-CA6D-2407-C68C-129103852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88156">
            <a:off x="4350903" y="1287305"/>
            <a:ext cx="742415" cy="5618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3E072A-82F9-F918-3E09-BB55C534F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5" y="101351"/>
            <a:ext cx="4789217" cy="50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241EDC-91D2-8598-0136-5E8F5186B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46165-3269-1AFD-9378-9B57466DF8AB}"/>
              </a:ext>
            </a:extLst>
          </p:cNvPr>
          <p:cNvSpPr txBox="1"/>
          <p:nvPr/>
        </p:nvSpPr>
        <p:spPr>
          <a:xfrm>
            <a:off x="611560" y="627534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44828E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Планируем урок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9334B-7EF6-D965-9E9F-58DC3F4F69F7}"/>
              </a:ext>
            </a:extLst>
          </p:cNvPr>
          <p:cNvSpPr txBox="1"/>
          <p:nvPr/>
        </p:nvSpPr>
        <p:spPr>
          <a:xfrm>
            <a:off x="1745500" y="2209190"/>
            <a:ext cx="61259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Подведение итогов урока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886C4C-CA6D-2407-C68C-129103852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30788">
            <a:off x="4244549" y="1650723"/>
            <a:ext cx="112785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1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60419A-00AA-4D3C-0B3C-314E8A6B4920}"/>
              </a:ext>
            </a:extLst>
          </p:cNvPr>
          <p:cNvSpPr txBox="1"/>
          <p:nvPr/>
        </p:nvSpPr>
        <p:spPr>
          <a:xfrm>
            <a:off x="1331640" y="411510"/>
            <a:ext cx="59401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https://youtu.be/u57VjUq4e6I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0CB6F-CC72-13B7-4C61-67F295CC1585}"/>
              </a:ext>
            </a:extLst>
          </p:cNvPr>
          <p:cNvSpPr txBox="1"/>
          <p:nvPr/>
        </p:nvSpPr>
        <p:spPr>
          <a:xfrm>
            <a:off x="2286000" y="2383974"/>
            <a:ext cx="4572000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https://uchissled.blogspot.com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4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54" y="-25728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7574"/>
            <a:ext cx="8424936" cy="2088232"/>
          </a:xfrm>
          <a:solidFill>
            <a:srgbClr val="429089"/>
          </a:solidFill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«Учебное исследование как инструмент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постановки и решения </a:t>
            </a:r>
            <a:b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субъективно новых учебных задач»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37019"/>
            <a:ext cx="7304856" cy="9532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Валекжанина</a:t>
            </a:r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Юлия Геннадьевна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учитель МБОУ «Гимназия №259»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ЗАТО Фокино Приморского края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31369" y="616967"/>
            <a:ext cx="248376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Тема доклада:</a:t>
            </a:r>
          </a:p>
        </p:txBody>
      </p:sp>
    </p:spTree>
    <p:extLst>
      <p:ext uri="{BB962C8B-B14F-4D97-AF65-F5344CB8AC3E}">
        <p14:creationId xmlns:p14="http://schemas.microsoft.com/office/powerpoint/2010/main" val="251872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" y="-92546"/>
            <a:ext cx="9322981" cy="52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483518"/>
            <a:ext cx="9143999" cy="59280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44828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Основные этапы учебного исследования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203598"/>
            <a:ext cx="8219256" cy="339102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Постановка проблемы.</a:t>
            </a:r>
          </a:p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Изучение теории, посвященной данной проблематике.</a:t>
            </a:r>
          </a:p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Подбор методик исследования и практическое овладение ими.</a:t>
            </a:r>
          </a:p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Сбор собственного материала.</a:t>
            </a:r>
          </a:p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Анализ и обобщение материала.</a:t>
            </a:r>
          </a:p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</a:rPr>
              <a:t>Собственные выводы.</a:t>
            </a:r>
          </a:p>
        </p:txBody>
      </p:sp>
    </p:spTree>
    <p:extLst>
      <p:ext uri="{BB962C8B-B14F-4D97-AF65-F5344CB8AC3E}">
        <p14:creationId xmlns:p14="http://schemas.microsoft.com/office/powerpoint/2010/main" val="354511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" y="0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" y="843558"/>
            <a:ext cx="9144000" cy="425054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44828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Планируем урок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0F96875-2C15-039E-2E7F-BA5D5ED7E753}"/>
              </a:ext>
            </a:extLst>
          </p:cNvPr>
          <p:cNvCxnSpPr>
            <a:cxnSpLocks/>
          </p:cNvCxnSpPr>
          <p:nvPr/>
        </p:nvCxnSpPr>
        <p:spPr>
          <a:xfrm flipH="1">
            <a:off x="1619835" y="1196083"/>
            <a:ext cx="864096" cy="576064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C58B215-5AE0-0945-107E-7D097C430AAF}"/>
              </a:ext>
            </a:extLst>
          </p:cNvPr>
          <p:cNvCxnSpPr>
            <a:cxnSpLocks/>
          </p:cNvCxnSpPr>
          <p:nvPr/>
        </p:nvCxnSpPr>
        <p:spPr>
          <a:xfrm flipH="1">
            <a:off x="3914912" y="1228437"/>
            <a:ext cx="831242" cy="1191782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8E0A779-7325-9527-FA25-D5059B88A88B}"/>
              </a:ext>
            </a:extLst>
          </p:cNvPr>
          <p:cNvCxnSpPr>
            <a:cxnSpLocks/>
          </p:cNvCxnSpPr>
          <p:nvPr/>
        </p:nvCxnSpPr>
        <p:spPr>
          <a:xfrm>
            <a:off x="6177135" y="1178642"/>
            <a:ext cx="575901" cy="683475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0293DB-0DF6-566D-CA27-0BBB7711792C}"/>
              </a:ext>
            </a:extLst>
          </p:cNvPr>
          <p:cNvSpPr/>
          <p:nvPr/>
        </p:nvSpPr>
        <p:spPr>
          <a:xfrm>
            <a:off x="614398" y="1772147"/>
            <a:ext cx="1649555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ема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F1DF12-B402-3DFC-E4C3-7ADC9530F927}"/>
              </a:ext>
            </a:extLst>
          </p:cNvPr>
          <p:cNvSpPr/>
          <p:nvPr/>
        </p:nvSpPr>
        <p:spPr>
          <a:xfrm>
            <a:off x="3068054" y="2424078"/>
            <a:ext cx="1679114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41ADED1-AF6F-7918-42D2-1F2A7C00C40A}"/>
              </a:ext>
            </a:extLst>
          </p:cNvPr>
          <p:cNvSpPr/>
          <p:nvPr/>
        </p:nvSpPr>
        <p:spPr>
          <a:xfrm>
            <a:off x="6031288" y="1772147"/>
            <a:ext cx="2985754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План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5027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6A8368-F444-4DBE-E8F1-703B2ED82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9502"/>
            <a:ext cx="2063429" cy="185837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078725-FB86-F018-FE08-304D4754B420}"/>
              </a:ext>
            </a:extLst>
          </p:cNvPr>
          <p:cNvSpPr/>
          <p:nvPr/>
        </p:nvSpPr>
        <p:spPr>
          <a:xfrm>
            <a:off x="179512" y="2067694"/>
            <a:ext cx="23762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E26ABF-D288-A4F4-EE15-8717A90C9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11" y="1576971"/>
            <a:ext cx="3348865" cy="21562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A9096B-AB38-A4D7-9508-2EBB0B05E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826" y="843558"/>
            <a:ext cx="3086100" cy="20002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C0A21B-860F-C847-F233-EF2A7B7586C0}"/>
              </a:ext>
            </a:extLst>
          </p:cNvPr>
          <p:cNvSpPr/>
          <p:nvPr/>
        </p:nvSpPr>
        <p:spPr>
          <a:xfrm>
            <a:off x="683568" y="2151303"/>
            <a:ext cx="7920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C8D1CE-DBD9-DF38-8522-66BEEC68460A}"/>
              </a:ext>
            </a:extLst>
          </p:cNvPr>
          <p:cNvSpPr/>
          <p:nvPr/>
        </p:nvSpPr>
        <p:spPr>
          <a:xfrm>
            <a:off x="3546978" y="2655089"/>
            <a:ext cx="79208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7CA3CA-3125-D7CC-F059-069971D30780}"/>
              </a:ext>
            </a:extLst>
          </p:cNvPr>
          <p:cNvSpPr/>
          <p:nvPr/>
        </p:nvSpPr>
        <p:spPr>
          <a:xfrm>
            <a:off x="6444208" y="3507854"/>
            <a:ext cx="1872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3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6A8368-F444-4DBE-E8F1-703B2ED82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9502"/>
            <a:ext cx="2063429" cy="185837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078725-FB86-F018-FE08-304D4754B420}"/>
              </a:ext>
            </a:extLst>
          </p:cNvPr>
          <p:cNvSpPr/>
          <p:nvPr/>
        </p:nvSpPr>
        <p:spPr>
          <a:xfrm>
            <a:off x="287524" y="2043291"/>
            <a:ext cx="23762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E26ABF-D288-A4F4-EE15-8717A90C9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311" y="1576971"/>
            <a:ext cx="3348865" cy="21562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A9096B-AB38-A4D7-9508-2EBB0B05E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826" y="843558"/>
            <a:ext cx="3086100" cy="20002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C0A21B-860F-C847-F233-EF2A7B7586C0}"/>
              </a:ext>
            </a:extLst>
          </p:cNvPr>
          <p:cNvSpPr/>
          <p:nvPr/>
        </p:nvSpPr>
        <p:spPr>
          <a:xfrm>
            <a:off x="1495645" y="3068874"/>
            <a:ext cx="7920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</a:p>
          <a:p>
            <a:pPr algn="ctr"/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C8D1CE-DBD9-DF38-8522-66BEEC68460A}"/>
              </a:ext>
            </a:extLst>
          </p:cNvPr>
          <p:cNvSpPr/>
          <p:nvPr/>
        </p:nvSpPr>
        <p:spPr>
          <a:xfrm>
            <a:off x="2781770" y="3054678"/>
            <a:ext cx="7920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</a:p>
          <a:p>
            <a:pPr algn="ctr"/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7CA3CA-3125-D7CC-F059-069971D30780}"/>
              </a:ext>
            </a:extLst>
          </p:cNvPr>
          <p:cNvSpPr/>
          <p:nvPr/>
        </p:nvSpPr>
        <p:spPr>
          <a:xfrm>
            <a:off x="3980355" y="3071819"/>
            <a:ext cx="1872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DADA9-D4C7-D472-E5F6-05F0A5207816}"/>
              </a:ext>
            </a:extLst>
          </p:cNvPr>
          <p:cNvSpPr txBox="1"/>
          <p:nvPr/>
        </p:nvSpPr>
        <p:spPr>
          <a:xfrm>
            <a:off x="1403648" y="3194929"/>
            <a:ext cx="9716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8A188-C196-842C-0F1D-8427364AF5DC}"/>
              </a:ext>
            </a:extLst>
          </p:cNvPr>
          <p:cNvSpPr txBox="1"/>
          <p:nvPr/>
        </p:nvSpPr>
        <p:spPr>
          <a:xfrm>
            <a:off x="2602233" y="3224158"/>
            <a:ext cx="9716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963D0-C196-19CB-4273-F762AB858484}"/>
              </a:ext>
            </a:extLst>
          </p:cNvPr>
          <p:cNvSpPr txBox="1"/>
          <p:nvPr/>
        </p:nvSpPr>
        <p:spPr>
          <a:xfrm>
            <a:off x="4312186" y="3194928"/>
            <a:ext cx="12287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val="13110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294F8D-964A-FD79-E05C-3D37D24F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942" y="-563786"/>
            <a:ext cx="2795318" cy="27953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63704A-C314-7976-8F36-4CF060830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294" y="1818023"/>
            <a:ext cx="3175127" cy="25323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5CDD71-28DC-59B8-5319-2C094107A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318" y="-236562"/>
            <a:ext cx="3009273" cy="23998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190D62-AE24-CA81-A8F5-51541FE15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3838" y="1004556"/>
            <a:ext cx="3339344" cy="25323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44FDA8-096A-ABA9-7D1A-9A571685E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957" y="-168268"/>
            <a:ext cx="3009273" cy="2399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3C6005-F6F4-921A-0E85-07752895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855" y="1932139"/>
            <a:ext cx="3175127" cy="2532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156026-E12A-3A95-C419-68E1E402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813" y="2936697"/>
            <a:ext cx="3175127" cy="25323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1A5A02-EFD4-3891-BD60-051656F76839}"/>
              </a:ext>
            </a:extLst>
          </p:cNvPr>
          <p:cNvSpPr txBox="1"/>
          <p:nvPr/>
        </p:nvSpPr>
        <p:spPr>
          <a:xfrm>
            <a:off x="175074" y="-38057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B2CD7F-21B4-0FCA-D750-8E71B16BEF88}"/>
              </a:ext>
            </a:extLst>
          </p:cNvPr>
          <p:cNvSpPr txBox="1"/>
          <p:nvPr/>
        </p:nvSpPr>
        <p:spPr>
          <a:xfrm>
            <a:off x="950803" y="-38057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25D16F-639C-514D-0102-8C139FD0BCB2}"/>
              </a:ext>
            </a:extLst>
          </p:cNvPr>
          <p:cNvSpPr txBox="1"/>
          <p:nvPr/>
        </p:nvSpPr>
        <p:spPr>
          <a:xfrm>
            <a:off x="1864329" y="-23656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AF2A1A-A3D3-6070-A145-E78D9C6731BA}"/>
              </a:ext>
            </a:extLst>
          </p:cNvPr>
          <p:cNvSpPr txBox="1"/>
          <p:nvPr/>
        </p:nvSpPr>
        <p:spPr>
          <a:xfrm>
            <a:off x="2329353" y="54594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D95779-EDBE-4BA8-6403-E2B3DAA719C9}"/>
              </a:ext>
            </a:extLst>
          </p:cNvPr>
          <p:cNvSpPr txBox="1"/>
          <p:nvPr/>
        </p:nvSpPr>
        <p:spPr>
          <a:xfrm>
            <a:off x="2266177" y="106067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8FF35E-DBDE-BED0-7297-0BC1A1BBA64B}"/>
              </a:ext>
            </a:extLst>
          </p:cNvPr>
          <p:cNvSpPr txBox="1"/>
          <p:nvPr/>
        </p:nvSpPr>
        <p:spPr>
          <a:xfrm>
            <a:off x="1814899" y="173407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83A3F2-C067-15F9-741C-26CC6D71570E}"/>
              </a:ext>
            </a:extLst>
          </p:cNvPr>
          <p:cNvSpPr txBox="1"/>
          <p:nvPr/>
        </p:nvSpPr>
        <p:spPr>
          <a:xfrm>
            <a:off x="715056" y="164001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F97075-F7A8-ADFE-33F0-4E7B629B3593}"/>
              </a:ext>
            </a:extLst>
          </p:cNvPr>
          <p:cNvSpPr txBox="1"/>
          <p:nvPr/>
        </p:nvSpPr>
        <p:spPr>
          <a:xfrm>
            <a:off x="106777" y="174750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2C5047-4617-F560-4F49-4DAC66E1EF9D}"/>
              </a:ext>
            </a:extLst>
          </p:cNvPr>
          <p:cNvSpPr txBox="1"/>
          <p:nvPr/>
        </p:nvSpPr>
        <p:spPr>
          <a:xfrm>
            <a:off x="79521" y="409068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802F4-4593-FCAB-1BDD-AF9508E2AA52}"/>
              </a:ext>
            </a:extLst>
          </p:cNvPr>
          <p:cNvSpPr txBox="1"/>
          <p:nvPr/>
        </p:nvSpPr>
        <p:spPr>
          <a:xfrm>
            <a:off x="631784" y="394125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D559DD-A1EC-8C35-B2F9-55C0811ED5DA}"/>
              </a:ext>
            </a:extLst>
          </p:cNvPr>
          <p:cNvSpPr txBox="1"/>
          <p:nvPr/>
        </p:nvSpPr>
        <p:spPr>
          <a:xfrm>
            <a:off x="1335549" y="435229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DCE5D-95FD-54B1-7936-D7F29CCFF3C4}"/>
              </a:ext>
            </a:extLst>
          </p:cNvPr>
          <p:cNvSpPr txBox="1"/>
          <p:nvPr/>
        </p:nvSpPr>
        <p:spPr>
          <a:xfrm>
            <a:off x="1616095" y="403723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3E0CEA-14C6-701D-2F7E-3E9E6C24F56D}"/>
              </a:ext>
            </a:extLst>
          </p:cNvPr>
          <p:cNvSpPr txBox="1"/>
          <p:nvPr/>
        </p:nvSpPr>
        <p:spPr>
          <a:xfrm>
            <a:off x="5724128" y="433842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134B58-526D-855B-2795-D38B5341FD4B}"/>
              </a:ext>
            </a:extLst>
          </p:cNvPr>
          <p:cNvSpPr txBox="1"/>
          <p:nvPr/>
        </p:nvSpPr>
        <p:spPr>
          <a:xfrm>
            <a:off x="5804591" y="394125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3D4BC2-E211-599D-27C0-5AD53DB0D539}"/>
              </a:ext>
            </a:extLst>
          </p:cNvPr>
          <p:cNvSpPr txBox="1"/>
          <p:nvPr/>
        </p:nvSpPr>
        <p:spPr>
          <a:xfrm>
            <a:off x="5646917" y="335140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8FCCC1-1D7D-AECE-B0A0-D24C006656F7}"/>
              </a:ext>
            </a:extLst>
          </p:cNvPr>
          <p:cNvSpPr txBox="1"/>
          <p:nvPr/>
        </p:nvSpPr>
        <p:spPr>
          <a:xfrm>
            <a:off x="6326993" y="164001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616FB5-3953-3D0E-95D8-A00C26317404}"/>
              </a:ext>
            </a:extLst>
          </p:cNvPr>
          <p:cNvSpPr txBox="1"/>
          <p:nvPr/>
        </p:nvSpPr>
        <p:spPr>
          <a:xfrm>
            <a:off x="7136738" y="390459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2E00EF-FA78-3BDF-2332-E4EB90C25597}"/>
              </a:ext>
            </a:extLst>
          </p:cNvPr>
          <p:cNvSpPr txBox="1"/>
          <p:nvPr/>
        </p:nvSpPr>
        <p:spPr>
          <a:xfrm>
            <a:off x="7568786" y="422180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F265E5-D5EE-5C85-F8DA-3A017B3BF8F2}"/>
              </a:ext>
            </a:extLst>
          </p:cNvPr>
          <p:cNvSpPr txBox="1"/>
          <p:nvPr/>
        </p:nvSpPr>
        <p:spPr>
          <a:xfrm>
            <a:off x="6642937" y="429950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7701AF-1402-96F7-2862-73CF88DB8BEB}"/>
              </a:ext>
            </a:extLst>
          </p:cNvPr>
          <p:cNvSpPr txBox="1"/>
          <p:nvPr/>
        </p:nvSpPr>
        <p:spPr>
          <a:xfrm>
            <a:off x="5439436" y="89707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5FF3AD6-45E4-B7EB-B504-B48B732A2EEF}"/>
              </a:ext>
            </a:extLst>
          </p:cNvPr>
          <p:cNvSpPr txBox="1"/>
          <p:nvPr/>
        </p:nvSpPr>
        <p:spPr>
          <a:xfrm>
            <a:off x="7305380" y="1485894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81AC2C-A05B-2CF8-B115-A3DBD78E6F2A}"/>
              </a:ext>
            </a:extLst>
          </p:cNvPr>
          <p:cNvSpPr txBox="1"/>
          <p:nvPr/>
        </p:nvSpPr>
        <p:spPr>
          <a:xfrm>
            <a:off x="8470565" y="176884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7</a:t>
            </a:r>
            <a:r>
              <a:rPr lang="ru-RU" dirty="0"/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110758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879" y="787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" y="843558"/>
            <a:ext cx="9144000" cy="425054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44828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Планируем урок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0F96875-2C15-039E-2E7F-BA5D5ED7E753}"/>
              </a:ext>
            </a:extLst>
          </p:cNvPr>
          <p:cNvCxnSpPr>
            <a:cxnSpLocks/>
          </p:cNvCxnSpPr>
          <p:nvPr/>
        </p:nvCxnSpPr>
        <p:spPr>
          <a:xfrm flipH="1">
            <a:off x="1619835" y="1196083"/>
            <a:ext cx="864096" cy="576064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C58B215-5AE0-0945-107E-7D097C430AAF}"/>
              </a:ext>
            </a:extLst>
          </p:cNvPr>
          <p:cNvCxnSpPr>
            <a:cxnSpLocks/>
          </p:cNvCxnSpPr>
          <p:nvPr/>
        </p:nvCxnSpPr>
        <p:spPr>
          <a:xfrm flipH="1">
            <a:off x="4103441" y="1228437"/>
            <a:ext cx="642713" cy="780435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8E0A779-7325-9527-FA25-D5059B88A88B}"/>
              </a:ext>
            </a:extLst>
          </p:cNvPr>
          <p:cNvCxnSpPr>
            <a:cxnSpLocks/>
          </p:cNvCxnSpPr>
          <p:nvPr/>
        </p:nvCxnSpPr>
        <p:spPr>
          <a:xfrm>
            <a:off x="6177135" y="1178642"/>
            <a:ext cx="575901" cy="683475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0293DB-0DF6-566D-CA27-0BBB7711792C}"/>
              </a:ext>
            </a:extLst>
          </p:cNvPr>
          <p:cNvSpPr/>
          <p:nvPr/>
        </p:nvSpPr>
        <p:spPr>
          <a:xfrm>
            <a:off x="614398" y="1772147"/>
            <a:ext cx="1649555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ема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F1DF12-B402-3DFC-E4C3-7ADC9530F927}"/>
              </a:ext>
            </a:extLst>
          </p:cNvPr>
          <p:cNvSpPr/>
          <p:nvPr/>
        </p:nvSpPr>
        <p:spPr>
          <a:xfrm>
            <a:off x="3283254" y="1732199"/>
            <a:ext cx="1679114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41ADED1-AF6F-7918-42D2-1F2A7C00C40A}"/>
              </a:ext>
            </a:extLst>
          </p:cNvPr>
          <p:cNvSpPr/>
          <p:nvPr/>
        </p:nvSpPr>
        <p:spPr>
          <a:xfrm>
            <a:off x="6116063" y="1334135"/>
            <a:ext cx="2985754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План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действий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DEA14-546B-98FD-1AC4-331E63499321}"/>
              </a:ext>
            </a:extLst>
          </p:cNvPr>
          <p:cNvSpPr txBox="1"/>
          <p:nvPr/>
        </p:nvSpPr>
        <p:spPr>
          <a:xfrm>
            <a:off x="1187624" y="2866509"/>
            <a:ext cx="6281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вы придете в конце урока?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вы сможете научиться в конце урока? и т.п.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BE07EDF-E5F8-0DBA-2A81-501EC5849E74}"/>
              </a:ext>
            </a:extLst>
          </p:cNvPr>
          <p:cNvCxnSpPr>
            <a:cxnSpLocks/>
          </p:cNvCxnSpPr>
          <p:nvPr/>
        </p:nvCxnSpPr>
        <p:spPr>
          <a:xfrm>
            <a:off x="4107890" y="2571750"/>
            <a:ext cx="0" cy="390217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1858" y="787"/>
            <a:ext cx="9143675" cy="51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3" y="843558"/>
            <a:ext cx="9144000" cy="425054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44828E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Планируем урок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0F96875-2C15-039E-2E7F-BA5D5ED7E753}"/>
              </a:ext>
            </a:extLst>
          </p:cNvPr>
          <p:cNvCxnSpPr>
            <a:cxnSpLocks/>
          </p:cNvCxnSpPr>
          <p:nvPr/>
        </p:nvCxnSpPr>
        <p:spPr>
          <a:xfrm flipH="1">
            <a:off x="1619835" y="1196083"/>
            <a:ext cx="864096" cy="576064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C58B215-5AE0-0945-107E-7D097C430AAF}"/>
              </a:ext>
            </a:extLst>
          </p:cNvPr>
          <p:cNvCxnSpPr>
            <a:cxnSpLocks/>
          </p:cNvCxnSpPr>
          <p:nvPr/>
        </p:nvCxnSpPr>
        <p:spPr>
          <a:xfrm flipH="1">
            <a:off x="4103441" y="1228437"/>
            <a:ext cx="642713" cy="780435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48E0A779-7325-9527-FA25-D5059B88A88B}"/>
              </a:ext>
            </a:extLst>
          </p:cNvPr>
          <p:cNvCxnSpPr>
            <a:cxnSpLocks/>
          </p:cNvCxnSpPr>
          <p:nvPr/>
        </p:nvCxnSpPr>
        <p:spPr>
          <a:xfrm>
            <a:off x="6177135" y="1178642"/>
            <a:ext cx="575901" cy="683475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0293DB-0DF6-566D-CA27-0BBB7711792C}"/>
              </a:ext>
            </a:extLst>
          </p:cNvPr>
          <p:cNvSpPr/>
          <p:nvPr/>
        </p:nvSpPr>
        <p:spPr>
          <a:xfrm>
            <a:off x="614398" y="1772147"/>
            <a:ext cx="1649555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ема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F1DF12-B402-3DFC-E4C3-7ADC9530F927}"/>
              </a:ext>
            </a:extLst>
          </p:cNvPr>
          <p:cNvSpPr/>
          <p:nvPr/>
        </p:nvSpPr>
        <p:spPr>
          <a:xfrm>
            <a:off x="3131840" y="1790854"/>
            <a:ext cx="1679114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Цель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41ADED1-AF6F-7918-42D2-1F2A7C00C40A}"/>
              </a:ext>
            </a:extLst>
          </p:cNvPr>
          <p:cNvSpPr/>
          <p:nvPr/>
        </p:nvSpPr>
        <p:spPr>
          <a:xfrm>
            <a:off x="6137449" y="1102934"/>
            <a:ext cx="2985754" cy="1754326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План </a:t>
            </a:r>
          </a:p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действий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DEA14-546B-98FD-1AC4-331E63499321}"/>
              </a:ext>
            </a:extLst>
          </p:cNvPr>
          <p:cNvSpPr txBox="1"/>
          <p:nvPr/>
        </p:nvSpPr>
        <p:spPr>
          <a:xfrm>
            <a:off x="683568" y="2876208"/>
            <a:ext cx="518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вы придете в конце урока?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вы сможете научиться в конце урока? и т.п.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1BE07EDF-E5F8-0DBA-2A81-501EC5849E74}"/>
              </a:ext>
            </a:extLst>
          </p:cNvPr>
          <p:cNvCxnSpPr>
            <a:cxnSpLocks/>
          </p:cNvCxnSpPr>
          <p:nvPr/>
        </p:nvCxnSpPr>
        <p:spPr>
          <a:xfrm>
            <a:off x="3851920" y="2571750"/>
            <a:ext cx="0" cy="390217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0F7EDAF-24FF-6DCC-59DD-88F410C4E53D}"/>
              </a:ext>
            </a:extLst>
          </p:cNvPr>
          <p:cNvCxnSpPr>
            <a:cxnSpLocks/>
          </p:cNvCxnSpPr>
          <p:nvPr/>
        </p:nvCxnSpPr>
        <p:spPr>
          <a:xfrm>
            <a:off x="7668344" y="2622135"/>
            <a:ext cx="0" cy="390217"/>
          </a:xfrm>
          <a:prstGeom prst="straightConnector1">
            <a:avLst/>
          </a:prstGeom>
          <a:ln w="76200">
            <a:solidFill>
              <a:srgbClr val="448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FF6A06B-4521-6E33-8620-738071E87ACA}"/>
              </a:ext>
            </a:extLst>
          </p:cNvPr>
          <p:cNvSpPr txBox="1"/>
          <p:nvPr/>
        </p:nvSpPr>
        <p:spPr>
          <a:xfrm>
            <a:off x="5494859" y="2911774"/>
            <a:ext cx="3744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КАК </a:t>
            </a:r>
          </a:p>
          <a:p>
            <a:pPr algn="ctr"/>
            <a:r>
              <a:rPr lang="ru-RU" sz="4000" dirty="0"/>
              <a:t>вы будете идти к цели?</a:t>
            </a:r>
          </a:p>
        </p:txBody>
      </p:sp>
    </p:spTree>
    <p:extLst>
      <p:ext uri="{BB962C8B-B14F-4D97-AF65-F5344CB8AC3E}">
        <p14:creationId xmlns:p14="http://schemas.microsoft.com/office/powerpoint/2010/main" val="23313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210</Words>
  <Application>Microsoft Office PowerPoint</Application>
  <PresentationFormat>Экран (16:9)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</vt:lpstr>
      <vt:lpstr>Times New Roman</vt:lpstr>
      <vt:lpstr>Тема Office</vt:lpstr>
      <vt:lpstr>Презентация PowerPoint</vt:lpstr>
      <vt:lpstr>«Учебное исследование как инструмент постановки и решения  субъективно новых учебных задач»</vt:lpstr>
      <vt:lpstr>Основные этапы учебного исследования</vt:lpstr>
      <vt:lpstr>Планируем урок</vt:lpstr>
      <vt:lpstr>Презентация PowerPoint</vt:lpstr>
      <vt:lpstr>Презентация PowerPoint</vt:lpstr>
      <vt:lpstr>Презентация PowerPoint</vt:lpstr>
      <vt:lpstr>Планируем урок</vt:lpstr>
      <vt:lpstr>Планируем урок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А. Дубинина</dc:creator>
  <cp:lastModifiedBy>1</cp:lastModifiedBy>
  <cp:revision>9</cp:revision>
  <dcterms:created xsi:type="dcterms:W3CDTF">2022-08-09T07:00:00Z</dcterms:created>
  <dcterms:modified xsi:type="dcterms:W3CDTF">2022-08-22T05:33:52Z</dcterms:modified>
</cp:coreProperties>
</file>