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5" r:id="rId2"/>
    <p:sldId id="256" r:id="rId3"/>
    <p:sldId id="258" r:id="rId4"/>
    <p:sldId id="267" r:id="rId5"/>
    <p:sldId id="260" r:id="rId6"/>
    <p:sldId id="268" r:id="rId7"/>
    <p:sldId id="269" r:id="rId8"/>
    <p:sldId id="261" r:id="rId9"/>
    <p:sldId id="262" r:id="rId10"/>
    <p:sldId id="263" r:id="rId11"/>
    <p:sldId id="270" r:id="rId12"/>
    <p:sldId id="295" r:id="rId13"/>
    <p:sldId id="271" r:id="rId14"/>
    <p:sldId id="277" r:id="rId15"/>
    <p:sldId id="278" r:id="rId16"/>
    <p:sldId id="280" r:id="rId17"/>
    <p:sldId id="285" r:id="rId18"/>
    <p:sldId id="286" r:id="rId19"/>
    <p:sldId id="289" r:id="rId20"/>
    <p:sldId id="290" r:id="rId21"/>
    <p:sldId id="296" r:id="rId22"/>
    <p:sldId id="274" r:id="rId23"/>
    <p:sldId id="297" r:id="rId24"/>
    <p:sldId id="298" r:id="rId25"/>
    <p:sldId id="281" r:id="rId26"/>
    <p:sldId id="292" r:id="rId27"/>
    <p:sldId id="275" r:id="rId28"/>
    <p:sldId id="284" r:id="rId29"/>
    <p:sldId id="264" r:id="rId30"/>
    <p:sldId id="266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16782B-FF51-4A92-90AA-40DE8311C97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C947862F-0007-4832-872B-D2943A46D340}">
      <dgm:prSet phldrT="[Текст]"/>
      <dgm:spPr/>
      <dgm:t>
        <a:bodyPr/>
        <a:lstStyle/>
        <a:p>
          <a:r>
            <a:rPr lang="ru-RU" dirty="0" smtClean="0"/>
            <a:t>ИМЦ</a:t>
          </a:r>
          <a:endParaRPr lang="ru-RU" dirty="0"/>
        </a:p>
      </dgm:t>
    </dgm:pt>
    <dgm:pt modelId="{0E1909EC-5F66-4D43-8C88-B7C16082C7ED}" type="parTrans" cxnId="{8DDB7CEB-8B93-423B-ABCE-CE9605B47C3D}">
      <dgm:prSet/>
      <dgm:spPr/>
      <dgm:t>
        <a:bodyPr/>
        <a:lstStyle/>
        <a:p>
          <a:endParaRPr lang="ru-RU"/>
        </a:p>
      </dgm:t>
    </dgm:pt>
    <dgm:pt modelId="{17E299F9-6632-4AAE-8E80-B8A42B7990D8}" type="sibTrans" cxnId="{8DDB7CEB-8B93-423B-ABCE-CE9605B47C3D}">
      <dgm:prSet/>
      <dgm:spPr/>
      <dgm:t>
        <a:bodyPr/>
        <a:lstStyle/>
        <a:p>
          <a:endParaRPr lang="ru-RU"/>
        </a:p>
      </dgm:t>
    </dgm:pt>
    <dgm:pt modelId="{7BD95763-C562-47F8-A5E8-BAF3A9159AD6}">
      <dgm:prSet phldrT="[Текст]"/>
      <dgm:spPr/>
      <dgm:t>
        <a:bodyPr/>
        <a:lstStyle/>
        <a:p>
          <a:r>
            <a:rPr lang="ru-RU" dirty="0" smtClean="0"/>
            <a:t>ЦИО</a:t>
          </a:r>
          <a:endParaRPr lang="ru-RU" dirty="0"/>
        </a:p>
      </dgm:t>
    </dgm:pt>
    <dgm:pt modelId="{58264589-5D20-4C28-B4AD-FF1B690AD1CD}" type="parTrans" cxnId="{DBBA2BC7-B347-4CB6-AE2B-8E0BBFF93A44}">
      <dgm:prSet/>
      <dgm:spPr/>
      <dgm:t>
        <a:bodyPr/>
        <a:lstStyle/>
        <a:p>
          <a:endParaRPr lang="ru-RU"/>
        </a:p>
      </dgm:t>
    </dgm:pt>
    <dgm:pt modelId="{D46050A4-8CAE-4C9A-8218-23ADE8FBA72B}" type="sibTrans" cxnId="{DBBA2BC7-B347-4CB6-AE2B-8E0BBFF93A44}">
      <dgm:prSet/>
      <dgm:spPr/>
      <dgm:t>
        <a:bodyPr/>
        <a:lstStyle/>
        <a:p>
          <a:endParaRPr lang="ru-RU"/>
        </a:p>
      </dgm:t>
    </dgm:pt>
    <dgm:pt modelId="{94DBD640-13C8-4ADC-8C29-2B511C82849F}">
      <dgm:prSet phldrT="[Текст]"/>
      <dgm:spPr/>
      <dgm:t>
        <a:bodyPr/>
        <a:lstStyle/>
        <a:p>
          <a:r>
            <a:rPr lang="ru-RU" dirty="0" smtClean="0"/>
            <a:t>РЦОКО</a:t>
          </a:r>
          <a:endParaRPr lang="ru-RU" dirty="0"/>
        </a:p>
      </dgm:t>
    </dgm:pt>
    <dgm:pt modelId="{8FFCBB5A-66DF-4CB3-A54C-532BE3980BD5}" type="parTrans" cxnId="{D482B49F-372B-4F35-910B-6E9F05CAEFF1}">
      <dgm:prSet/>
      <dgm:spPr/>
      <dgm:t>
        <a:bodyPr/>
        <a:lstStyle/>
        <a:p>
          <a:endParaRPr lang="ru-RU"/>
        </a:p>
      </dgm:t>
    </dgm:pt>
    <dgm:pt modelId="{4E815F65-9B86-4F07-A6C4-907CC469BEA7}" type="sibTrans" cxnId="{D482B49F-372B-4F35-910B-6E9F05CAEFF1}">
      <dgm:prSet/>
      <dgm:spPr/>
      <dgm:t>
        <a:bodyPr/>
        <a:lstStyle/>
        <a:p>
          <a:endParaRPr lang="ru-RU"/>
        </a:p>
      </dgm:t>
    </dgm:pt>
    <dgm:pt modelId="{EABB8275-7112-48C2-8F13-722A5A94DC3F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79C031B7-7BE1-40FB-A677-B4567B7D79D9}" type="sibTrans" cxnId="{B5EB8A0F-C529-4DF3-9846-182957FF740A}">
      <dgm:prSet/>
      <dgm:spPr/>
      <dgm:t>
        <a:bodyPr/>
        <a:lstStyle/>
        <a:p>
          <a:endParaRPr lang="ru-RU"/>
        </a:p>
      </dgm:t>
    </dgm:pt>
    <dgm:pt modelId="{EE2D3676-7BFF-4868-B41E-98662F529A11}" type="parTrans" cxnId="{B5EB8A0F-C529-4DF3-9846-182957FF740A}">
      <dgm:prSet/>
      <dgm:spPr/>
      <dgm:t>
        <a:bodyPr/>
        <a:lstStyle/>
        <a:p>
          <a:endParaRPr lang="ru-RU"/>
        </a:p>
      </dgm:t>
    </dgm:pt>
    <dgm:pt modelId="{CE968D65-D7D3-4B99-8AA4-F2A3D0E8AA00}" type="pres">
      <dgm:prSet presAssocID="{2C16782B-FF51-4A92-90AA-40DE8311C97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4A33FC-A82D-47D4-A376-EE7BDAEA6575}" type="pres">
      <dgm:prSet presAssocID="{EABB8275-7112-48C2-8F13-722A5A94DC3F}" presName="root1" presStyleCnt="0"/>
      <dgm:spPr/>
    </dgm:pt>
    <dgm:pt modelId="{7ED83FA5-0013-4432-9414-6E15B101E602}" type="pres">
      <dgm:prSet presAssocID="{EABB8275-7112-48C2-8F13-722A5A94DC3F}" presName="LevelOneTextNode" presStyleLbl="node0" presStyleIdx="0" presStyleCnt="1" custScaleX="571970" custScaleY="100000" custLinFactX="-243866" custLinFactNeighborX="-300000" custLinFactNeighborY="777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BE763A-FAD1-42DB-B02E-96EA5C64151D}" type="pres">
      <dgm:prSet presAssocID="{EABB8275-7112-48C2-8F13-722A5A94DC3F}" presName="level2hierChild" presStyleCnt="0"/>
      <dgm:spPr/>
    </dgm:pt>
    <dgm:pt modelId="{DCB8D6D9-C1C4-4F69-8701-78D3893C2764}" type="pres">
      <dgm:prSet presAssocID="{0E1909EC-5F66-4D43-8C88-B7C16082C7ED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D1120B1B-40D5-45C3-B656-F04BF3B1B0F6}" type="pres">
      <dgm:prSet presAssocID="{0E1909EC-5F66-4D43-8C88-B7C16082C7ED}" presName="connTx" presStyleLbl="parChTrans1D2" presStyleIdx="0" presStyleCnt="3"/>
      <dgm:spPr/>
      <dgm:t>
        <a:bodyPr/>
        <a:lstStyle/>
        <a:p>
          <a:endParaRPr lang="ru-RU"/>
        </a:p>
      </dgm:t>
    </dgm:pt>
    <dgm:pt modelId="{448AF1DE-483F-4896-86F8-0C31E939FA57}" type="pres">
      <dgm:prSet presAssocID="{C947862F-0007-4832-872B-D2943A46D340}" presName="root2" presStyleCnt="0"/>
      <dgm:spPr/>
    </dgm:pt>
    <dgm:pt modelId="{D4845114-CC38-48B8-8A2D-E03F2FD790E9}" type="pres">
      <dgm:prSet presAssocID="{C947862F-0007-4832-872B-D2943A46D340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89EDD6-4426-413D-B38B-3F34D762E45A}" type="pres">
      <dgm:prSet presAssocID="{C947862F-0007-4832-872B-D2943A46D340}" presName="level3hierChild" presStyleCnt="0"/>
      <dgm:spPr/>
    </dgm:pt>
    <dgm:pt modelId="{25AAB597-74B0-49BD-802C-BF11F773BB83}" type="pres">
      <dgm:prSet presAssocID="{58264589-5D20-4C28-B4AD-FF1B690AD1CD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67E16911-FC17-4F33-9A81-EFD19CD3BA3E}" type="pres">
      <dgm:prSet presAssocID="{58264589-5D20-4C28-B4AD-FF1B690AD1CD}" presName="connTx" presStyleLbl="parChTrans1D2" presStyleIdx="1" presStyleCnt="3"/>
      <dgm:spPr/>
      <dgm:t>
        <a:bodyPr/>
        <a:lstStyle/>
        <a:p>
          <a:endParaRPr lang="ru-RU"/>
        </a:p>
      </dgm:t>
    </dgm:pt>
    <dgm:pt modelId="{7A277561-FBAC-4919-8B33-359846947DF0}" type="pres">
      <dgm:prSet presAssocID="{7BD95763-C562-47F8-A5E8-BAF3A9159AD6}" presName="root2" presStyleCnt="0"/>
      <dgm:spPr/>
    </dgm:pt>
    <dgm:pt modelId="{FBE0A9BC-5B29-4ECD-89B8-099FCDD15826}" type="pres">
      <dgm:prSet presAssocID="{7BD95763-C562-47F8-A5E8-BAF3A9159AD6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EEC669-463B-41A7-8B9D-802F8AC0C01C}" type="pres">
      <dgm:prSet presAssocID="{7BD95763-C562-47F8-A5E8-BAF3A9159AD6}" presName="level3hierChild" presStyleCnt="0"/>
      <dgm:spPr/>
    </dgm:pt>
    <dgm:pt modelId="{A333F0E6-DEDD-4BD9-902E-8E91B25A769C}" type="pres">
      <dgm:prSet presAssocID="{8FFCBB5A-66DF-4CB3-A54C-532BE3980BD5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A27DD640-264F-44E1-A315-ABBB8F5518E9}" type="pres">
      <dgm:prSet presAssocID="{8FFCBB5A-66DF-4CB3-A54C-532BE3980BD5}" presName="connTx" presStyleLbl="parChTrans1D2" presStyleIdx="2" presStyleCnt="3"/>
      <dgm:spPr/>
      <dgm:t>
        <a:bodyPr/>
        <a:lstStyle/>
        <a:p>
          <a:endParaRPr lang="ru-RU"/>
        </a:p>
      </dgm:t>
    </dgm:pt>
    <dgm:pt modelId="{64379EB5-992B-4509-9EB6-954802E11C2D}" type="pres">
      <dgm:prSet presAssocID="{94DBD640-13C8-4ADC-8C29-2B511C82849F}" presName="root2" presStyleCnt="0"/>
      <dgm:spPr/>
    </dgm:pt>
    <dgm:pt modelId="{3E272D9A-1D21-4C96-A5C1-7EB221542389}" type="pres">
      <dgm:prSet presAssocID="{94DBD640-13C8-4ADC-8C29-2B511C82849F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7A747D1-ACC2-489B-AAAA-1FA48F8F5435}" type="pres">
      <dgm:prSet presAssocID="{94DBD640-13C8-4ADC-8C29-2B511C82849F}" presName="level3hierChild" presStyleCnt="0"/>
      <dgm:spPr/>
    </dgm:pt>
  </dgm:ptLst>
  <dgm:cxnLst>
    <dgm:cxn modelId="{EDD4C6CA-C218-4E0D-8C84-0D4BEB64ABD9}" type="presOf" srcId="{8FFCBB5A-66DF-4CB3-A54C-532BE3980BD5}" destId="{A27DD640-264F-44E1-A315-ABBB8F5518E9}" srcOrd="1" destOrd="0" presId="urn:microsoft.com/office/officeart/2008/layout/HorizontalMultiLevelHierarchy"/>
    <dgm:cxn modelId="{B5EB8A0F-C529-4DF3-9846-182957FF740A}" srcId="{2C16782B-FF51-4A92-90AA-40DE8311C97E}" destId="{EABB8275-7112-48C2-8F13-722A5A94DC3F}" srcOrd="0" destOrd="0" parTransId="{EE2D3676-7BFF-4868-B41E-98662F529A11}" sibTransId="{79C031B7-7BE1-40FB-A677-B4567B7D79D9}"/>
    <dgm:cxn modelId="{DBBA2BC7-B347-4CB6-AE2B-8E0BBFF93A44}" srcId="{EABB8275-7112-48C2-8F13-722A5A94DC3F}" destId="{7BD95763-C562-47F8-A5E8-BAF3A9159AD6}" srcOrd="1" destOrd="0" parTransId="{58264589-5D20-4C28-B4AD-FF1B690AD1CD}" sibTransId="{D46050A4-8CAE-4C9A-8218-23ADE8FBA72B}"/>
    <dgm:cxn modelId="{FAA07C1C-8A1B-4B37-890B-4C01E112DC7B}" type="presOf" srcId="{8FFCBB5A-66DF-4CB3-A54C-532BE3980BD5}" destId="{A333F0E6-DEDD-4BD9-902E-8E91B25A769C}" srcOrd="0" destOrd="0" presId="urn:microsoft.com/office/officeart/2008/layout/HorizontalMultiLevelHierarchy"/>
    <dgm:cxn modelId="{F92AD214-A757-453D-B376-7BD7C1DEB9ED}" type="presOf" srcId="{2C16782B-FF51-4A92-90AA-40DE8311C97E}" destId="{CE968D65-D7D3-4B99-8AA4-F2A3D0E8AA00}" srcOrd="0" destOrd="0" presId="urn:microsoft.com/office/officeart/2008/layout/HorizontalMultiLevelHierarchy"/>
    <dgm:cxn modelId="{992AB18F-E373-41E8-BEB9-449B7034EB88}" type="presOf" srcId="{0E1909EC-5F66-4D43-8C88-B7C16082C7ED}" destId="{DCB8D6D9-C1C4-4F69-8701-78D3893C2764}" srcOrd="0" destOrd="0" presId="urn:microsoft.com/office/officeart/2008/layout/HorizontalMultiLevelHierarchy"/>
    <dgm:cxn modelId="{5BE4DD99-C001-43CC-B74B-AB4997AADC8D}" type="presOf" srcId="{EABB8275-7112-48C2-8F13-722A5A94DC3F}" destId="{7ED83FA5-0013-4432-9414-6E15B101E602}" srcOrd="0" destOrd="0" presId="urn:microsoft.com/office/officeart/2008/layout/HorizontalMultiLevelHierarchy"/>
    <dgm:cxn modelId="{C6C72546-6FA6-467A-846C-96084B5BECD7}" type="presOf" srcId="{7BD95763-C562-47F8-A5E8-BAF3A9159AD6}" destId="{FBE0A9BC-5B29-4ECD-89B8-099FCDD15826}" srcOrd="0" destOrd="0" presId="urn:microsoft.com/office/officeart/2008/layout/HorizontalMultiLevelHierarchy"/>
    <dgm:cxn modelId="{DFACEE8D-C56F-49B9-95C1-94B6B3C0CC51}" type="presOf" srcId="{58264589-5D20-4C28-B4AD-FF1B690AD1CD}" destId="{67E16911-FC17-4F33-9A81-EFD19CD3BA3E}" srcOrd="1" destOrd="0" presId="urn:microsoft.com/office/officeart/2008/layout/HorizontalMultiLevelHierarchy"/>
    <dgm:cxn modelId="{9D33C693-D802-41F1-9E84-F16B59B98419}" type="presOf" srcId="{C947862F-0007-4832-872B-D2943A46D340}" destId="{D4845114-CC38-48B8-8A2D-E03F2FD790E9}" srcOrd="0" destOrd="0" presId="urn:microsoft.com/office/officeart/2008/layout/HorizontalMultiLevelHierarchy"/>
    <dgm:cxn modelId="{004C84FC-CF7E-407D-87B0-533C37E804BA}" type="presOf" srcId="{0E1909EC-5F66-4D43-8C88-B7C16082C7ED}" destId="{D1120B1B-40D5-45C3-B656-F04BF3B1B0F6}" srcOrd="1" destOrd="0" presId="urn:microsoft.com/office/officeart/2008/layout/HorizontalMultiLevelHierarchy"/>
    <dgm:cxn modelId="{20B7AF7B-E154-4B23-93F3-68578CE60D09}" type="presOf" srcId="{58264589-5D20-4C28-B4AD-FF1B690AD1CD}" destId="{25AAB597-74B0-49BD-802C-BF11F773BB83}" srcOrd="0" destOrd="0" presId="urn:microsoft.com/office/officeart/2008/layout/HorizontalMultiLevelHierarchy"/>
    <dgm:cxn modelId="{8DDB7CEB-8B93-423B-ABCE-CE9605B47C3D}" srcId="{EABB8275-7112-48C2-8F13-722A5A94DC3F}" destId="{C947862F-0007-4832-872B-D2943A46D340}" srcOrd="0" destOrd="0" parTransId="{0E1909EC-5F66-4D43-8C88-B7C16082C7ED}" sibTransId="{17E299F9-6632-4AAE-8E80-B8A42B7990D8}"/>
    <dgm:cxn modelId="{0241B9F9-1AF0-42D9-8076-B94A0196671D}" type="presOf" srcId="{94DBD640-13C8-4ADC-8C29-2B511C82849F}" destId="{3E272D9A-1D21-4C96-A5C1-7EB221542389}" srcOrd="0" destOrd="0" presId="urn:microsoft.com/office/officeart/2008/layout/HorizontalMultiLevelHierarchy"/>
    <dgm:cxn modelId="{D482B49F-372B-4F35-910B-6E9F05CAEFF1}" srcId="{EABB8275-7112-48C2-8F13-722A5A94DC3F}" destId="{94DBD640-13C8-4ADC-8C29-2B511C82849F}" srcOrd="2" destOrd="0" parTransId="{8FFCBB5A-66DF-4CB3-A54C-532BE3980BD5}" sibTransId="{4E815F65-9B86-4F07-A6C4-907CC469BEA7}"/>
    <dgm:cxn modelId="{598D177B-A0D0-4140-BA17-56298ACA60EC}" type="presParOf" srcId="{CE968D65-D7D3-4B99-8AA4-F2A3D0E8AA00}" destId="{1B4A33FC-A82D-47D4-A376-EE7BDAEA6575}" srcOrd="0" destOrd="0" presId="urn:microsoft.com/office/officeart/2008/layout/HorizontalMultiLevelHierarchy"/>
    <dgm:cxn modelId="{4D430904-844B-46A2-964F-2134250249A7}" type="presParOf" srcId="{1B4A33FC-A82D-47D4-A376-EE7BDAEA6575}" destId="{7ED83FA5-0013-4432-9414-6E15B101E602}" srcOrd="0" destOrd="0" presId="urn:microsoft.com/office/officeart/2008/layout/HorizontalMultiLevelHierarchy"/>
    <dgm:cxn modelId="{95BD8F31-769D-45C2-AF31-3F76CA81CA73}" type="presParOf" srcId="{1B4A33FC-A82D-47D4-A376-EE7BDAEA6575}" destId="{6FBE763A-FAD1-42DB-B02E-96EA5C64151D}" srcOrd="1" destOrd="0" presId="urn:microsoft.com/office/officeart/2008/layout/HorizontalMultiLevelHierarchy"/>
    <dgm:cxn modelId="{A06C8798-512F-422F-BA87-5A66231159C1}" type="presParOf" srcId="{6FBE763A-FAD1-42DB-B02E-96EA5C64151D}" destId="{DCB8D6D9-C1C4-4F69-8701-78D3893C2764}" srcOrd="0" destOrd="0" presId="urn:microsoft.com/office/officeart/2008/layout/HorizontalMultiLevelHierarchy"/>
    <dgm:cxn modelId="{79444EEB-4709-447A-9E69-F33EBF7B9205}" type="presParOf" srcId="{DCB8D6D9-C1C4-4F69-8701-78D3893C2764}" destId="{D1120B1B-40D5-45C3-B656-F04BF3B1B0F6}" srcOrd="0" destOrd="0" presId="urn:microsoft.com/office/officeart/2008/layout/HorizontalMultiLevelHierarchy"/>
    <dgm:cxn modelId="{0690CDE7-5E5A-4450-ADD1-859B43D1B15B}" type="presParOf" srcId="{6FBE763A-FAD1-42DB-B02E-96EA5C64151D}" destId="{448AF1DE-483F-4896-86F8-0C31E939FA57}" srcOrd="1" destOrd="0" presId="urn:microsoft.com/office/officeart/2008/layout/HorizontalMultiLevelHierarchy"/>
    <dgm:cxn modelId="{8A621B77-37D8-44E5-AB2D-71C4A140A18A}" type="presParOf" srcId="{448AF1DE-483F-4896-86F8-0C31E939FA57}" destId="{D4845114-CC38-48B8-8A2D-E03F2FD790E9}" srcOrd="0" destOrd="0" presId="urn:microsoft.com/office/officeart/2008/layout/HorizontalMultiLevelHierarchy"/>
    <dgm:cxn modelId="{5A20BFBC-3BAD-4D6B-90C0-C158C5E4F244}" type="presParOf" srcId="{448AF1DE-483F-4896-86F8-0C31E939FA57}" destId="{B889EDD6-4426-413D-B38B-3F34D762E45A}" srcOrd="1" destOrd="0" presId="urn:microsoft.com/office/officeart/2008/layout/HorizontalMultiLevelHierarchy"/>
    <dgm:cxn modelId="{A85824DF-5CB2-498D-ABF2-3D68EFA5C2F0}" type="presParOf" srcId="{6FBE763A-FAD1-42DB-B02E-96EA5C64151D}" destId="{25AAB597-74B0-49BD-802C-BF11F773BB83}" srcOrd="2" destOrd="0" presId="urn:microsoft.com/office/officeart/2008/layout/HorizontalMultiLevelHierarchy"/>
    <dgm:cxn modelId="{F2D04D23-B336-4ACD-BB04-96571F82179A}" type="presParOf" srcId="{25AAB597-74B0-49BD-802C-BF11F773BB83}" destId="{67E16911-FC17-4F33-9A81-EFD19CD3BA3E}" srcOrd="0" destOrd="0" presId="urn:microsoft.com/office/officeart/2008/layout/HorizontalMultiLevelHierarchy"/>
    <dgm:cxn modelId="{0F534044-CCFD-410B-8FED-8D0761B5BFAB}" type="presParOf" srcId="{6FBE763A-FAD1-42DB-B02E-96EA5C64151D}" destId="{7A277561-FBAC-4919-8B33-359846947DF0}" srcOrd="3" destOrd="0" presId="urn:microsoft.com/office/officeart/2008/layout/HorizontalMultiLevelHierarchy"/>
    <dgm:cxn modelId="{4E7DFB12-78E4-4CB0-82F0-05ADEF432FC7}" type="presParOf" srcId="{7A277561-FBAC-4919-8B33-359846947DF0}" destId="{FBE0A9BC-5B29-4ECD-89B8-099FCDD15826}" srcOrd="0" destOrd="0" presId="urn:microsoft.com/office/officeart/2008/layout/HorizontalMultiLevelHierarchy"/>
    <dgm:cxn modelId="{DA4B6B74-43EF-448A-8A04-F17514523170}" type="presParOf" srcId="{7A277561-FBAC-4919-8B33-359846947DF0}" destId="{B1EEC669-463B-41A7-8B9D-802F8AC0C01C}" srcOrd="1" destOrd="0" presId="urn:microsoft.com/office/officeart/2008/layout/HorizontalMultiLevelHierarchy"/>
    <dgm:cxn modelId="{6AE4A177-AAA8-4E12-AB60-E33F202A4D36}" type="presParOf" srcId="{6FBE763A-FAD1-42DB-B02E-96EA5C64151D}" destId="{A333F0E6-DEDD-4BD9-902E-8E91B25A769C}" srcOrd="4" destOrd="0" presId="urn:microsoft.com/office/officeart/2008/layout/HorizontalMultiLevelHierarchy"/>
    <dgm:cxn modelId="{28597866-61EC-4D47-A9DB-23AFCCECEA64}" type="presParOf" srcId="{A333F0E6-DEDD-4BD9-902E-8E91B25A769C}" destId="{A27DD640-264F-44E1-A315-ABBB8F5518E9}" srcOrd="0" destOrd="0" presId="urn:microsoft.com/office/officeart/2008/layout/HorizontalMultiLevelHierarchy"/>
    <dgm:cxn modelId="{EE2C67E7-2BC4-40BA-91F6-BA4A46467493}" type="presParOf" srcId="{6FBE763A-FAD1-42DB-B02E-96EA5C64151D}" destId="{64379EB5-992B-4509-9EB6-954802E11C2D}" srcOrd="5" destOrd="0" presId="urn:microsoft.com/office/officeart/2008/layout/HorizontalMultiLevelHierarchy"/>
    <dgm:cxn modelId="{027838A5-1E86-4D5A-9E50-21E755AD5E0B}" type="presParOf" srcId="{64379EB5-992B-4509-9EB6-954802E11C2D}" destId="{3E272D9A-1D21-4C96-A5C1-7EB221542389}" srcOrd="0" destOrd="0" presId="urn:microsoft.com/office/officeart/2008/layout/HorizontalMultiLevelHierarchy"/>
    <dgm:cxn modelId="{4D059C03-BD40-4F80-B29E-1FF0A5559B94}" type="presParOf" srcId="{64379EB5-992B-4509-9EB6-954802E11C2D}" destId="{77A747D1-ACC2-489B-AAAA-1FA48F8F543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F72E42-472D-4305-BAEB-50BD442AC719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ECC00AF8-8F1D-4A4A-BC73-075022BD7827}">
      <dgm:prSet phldrT="[Текст]" custT="1"/>
      <dgm:spPr/>
      <dgm:t>
        <a:bodyPr/>
        <a:lstStyle/>
        <a:p>
          <a:r>
            <a:rPr lang="ru-RU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2017, 2018</a:t>
          </a:r>
        </a:p>
        <a:p>
          <a:r>
            <a:rPr lang="ru-RU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ТИЧБУРГ  - </a:t>
          </a:r>
          <a:r>
            <a:rPr lang="ru-RU" sz="1400" b="1" dirty="0" err="1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микс</a:t>
          </a:r>
          <a:endParaRPr lang="ru-RU" sz="1400" b="1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8558B162-F128-4AA8-9F2F-03AB7031B08B}" type="parTrans" cxnId="{97038FAB-9130-47DD-B92F-9F516341CC50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7738075A-DE94-4502-8F42-94495F7DFDAE}" type="sibTrans" cxnId="{97038FAB-9130-47DD-B92F-9F516341CC50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9B3C8F87-23AB-43E7-A389-D3C4FDE4F185}">
      <dgm:prSet phldrT="[Текст]" custT="1"/>
      <dgm:spPr/>
      <dgm:t>
        <a:bodyPr/>
        <a:lstStyle/>
        <a:p>
          <a:r>
            <a:rPr lang="en-US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2019</a:t>
          </a:r>
        </a:p>
        <a:p>
          <a:r>
            <a:rPr lang="ru-RU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Цифровой ТИЧБУРГ</a:t>
          </a:r>
        </a:p>
      </dgm:t>
    </dgm:pt>
    <dgm:pt modelId="{60625A3B-78E0-4D13-88E5-1117CE23B8EC}" type="parTrans" cxnId="{7CAC4BC9-3BF5-44D5-85E8-08316236DFA8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8B845B83-EA93-423C-AF58-72EEFABAB9C5}" type="sibTrans" cxnId="{7CAC4BC9-3BF5-44D5-85E8-08316236DFA8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37856512-4497-4205-955B-4A029CB83FAB}">
      <dgm:prSet phldrT="[Текст]" custT="1"/>
      <dgm:spPr/>
      <dgm:t>
        <a:bodyPr/>
        <a:lstStyle/>
        <a:p>
          <a:r>
            <a:rPr lang="ru-RU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2020</a:t>
          </a:r>
        </a:p>
        <a:p>
          <a:r>
            <a:rPr lang="ru-RU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ТИЧБУРГ для начальной школы</a:t>
          </a:r>
        </a:p>
        <a:p>
          <a:r>
            <a:rPr lang="ru-RU" sz="1400" b="1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Рефлексивный ТИЧБУРГ </a:t>
          </a:r>
        </a:p>
      </dgm:t>
    </dgm:pt>
    <dgm:pt modelId="{FD5BB899-AC2C-4FBA-85E5-8FAD2329EE60}" type="parTrans" cxnId="{D6327820-9236-4B36-BD17-92F38BD84248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298DB616-AD8E-4311-A131-B70DAC3DAF0F}" type="sibTrans" cxnId="{D6327820-9236-4B36-BD17-92F38BD84248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3009CBA9-721E-40DF-8348-2AD82A3F6C79}">
      <dgm:prSet phldrT="[Текст]" custT="1"/>
      <dgm:spPr/>
      <dgm:t>
        <a:bodyPr/>
        <a:lstStyle/>
        <a:p>
          <a:r>
            <a:rPr lang="ru-RU" sz="1400" b="1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2021</a:t>
          </a:r>
        </a:p>
        <a:p>
          <a:r>
            <a:rPr lang="ru-RU" sz="1400" b="1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ТИЧБУРГ </a:t>
          </a:r>
          <a:r>
            <a:rPr lang="ru-RU" sz="14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ПО</a:t>
          </a:r>
        </a:p>
        <a:p>
          <a:r>
            <a:rPr lang="ru-RU" sz="14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 Функциональной</a:t>
          </a:r>
        </a:p>
        <a:p>
          <a:r>
            <a:rPr lang="ru-RU" sz="14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 грамотности</a:t>
          </a:r>
          <a:endParaRPr lang="ru-RU" sz="1400" b="1" dirty="0">
            <a:solidFill>
              <a:srgbClr val="7030A0"/>
            </a:solidFill>
            <a:latin typeface="Arial" pitchFamily="34" charset="0"/>
            <a:cs typeface="Arial" pitchFamily="34" charset="0"/>
          </a:endParaRPr>
        </a:p>
      </dgm:t>
    </dgm:pt>
    <dgm:pt modelId="{6914D5E5-FDE6-46CE-AF96-6490FE6882CF}" type="parTrans" cxnId="{62B1C2DA-76DB-4B99-A8ED-6D773C296CAA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B371CB50-9D2A-4DA7-B97F-1D509F129EAC}" type="sibTrans" cxnId="{62B1C2DA-76DB-4B99-A8ED-6D773C296CAA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995A1E8B-7F03-4EB3-9243-CAAB0D4791C1}">
      <dgm:prSet phldrT="[Текст]" custT="1"/>
      <dgm:spPr/>
      <dgm:t>
        <a:bodyPr/>
        <a:lstStyle/>
        <a:p>
          <a:r>
            <a:rPr lang="ru-RU" sz="1400" b="1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2022 </a:t>
          </a:r>
          <a:endParaRPr lang="en-US" sz="1400" b="1" dirty="0">
            <a:solidFill>
              <a:srgbClr val="7030A0"/>
            </a:solidFill>
            <a:latin typeface="Arial" pitchFamily="34" charset="0"/>
            <a:cs typeface="Arial" pitchFamily="34" charset="0"/>
          </a:endParaRPr>
        </a:p>
        <a:p>
          <a:r>
            <a:rPr lang="ru-RU" sz="1400" b="1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ТИЧБУРГ </a:t>
          </a:r>
          <a:endParaRPr lang="en-US" sz="1400" b="1" dirty="0">
            <a:solidFill>
              <a:srgbClr val="7030A0"/>
            </a:solidFill>
            <a:latin typeface="Arial" pitchFamily="34" charset="0"/>
            <a:cs typeface="Arial" pitchFamily="34" charset="0"/>
          </a:endParaRPr>
        </a:p>
        <a:p>
          <a:r>
            <a:rPr lang="en-US" sz="1400" b="1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soft skills</a:t>
          </a:r>
          <a:endParaRPr lang="ru-RU" sz="1400" b="1" dirty="0">
            <a:solidFill>
              <a:srgbClr val="7030A0"/>
            </a:solidFill>
            <a:latin typeface="Arial" pitchFamily="34" charset="0"/>
            <a:cs typeface="Arial" pitchFamily="34" charset="0"/>
          </a:endParaRPr>
        </a:p>
      </dgm:t>
    </dgm:pt>
    <dgm:pt modelId="{DA722519-8B46-4FFD-952C-33DF0A7D2D78}" type="parTrans" cxnId="{FF5E37B1-58CF-4989-9241-F0741B2D0C22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79CED801-7727-4C8C-AF93-433ED49A2CEA}" type="sibTrans" cxnId="{FF5E37B1-58CF-4989-9241-F0741B2D0C22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FA5603D0-0CD4-4D57-B6E3-EA5C573C3277}" type="pres">
      <dgm:prSet presAssocID="{85F72E42-472D-4305-BAEB-50BD442AC71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DF05AC9-2A41-441A-9D31-D45939CAE63B}" type="pres">
      <dgm:prSet presAssocID="{ECC00AF8-8F1D-4A4A-BC73-075022BD7827}" presName="composite" presStyleCnt="0"/>
      <dgm:spPr/>
    </dgm:pt>
    <dgm:pt modelId="{B5F5AE94-DEEA-4005-A709-03705FF7CEFB}" type="pres">
      <dgm:prSet presAssocID="{ECC00AF8-8F1D-4A4A-BC73-075022BD7827}" presName="LShape" presStyleLbl="alignNode1" presStyleIdx="0" presStyleCnt="9" custScaleX="80950" custScaleY="97627" custLinFactNeighborX="-10830" custLinFactNeighborY="9134"/>
      <dgm:spPr>
        <a:solidFill>
          <a:schemeClr val="accent2"/>
        </a:solidFill>
      </dgm:spPr>
    </dgm:pt>
    <dgm:pt modelId="{2648BFD6-0C3E-431F-B419-1EDF2AE5E8BE}" type="pres">
      <dgm:prSet presAssocID="{ECC00AF8-8F1D-4A4A-BC73-075022BD7827}" presName="ParentText" presStyleLbl="revTx" presStyleIdx="0" presStyleCnt="5" custScaleX="78197" custLinFactNeighborX="-13892" custLinFactNeighborY="176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A4B1CA-53B5-4340-B840-6A13B8D737C9}" type="pres">
      <dgm:prSet presAssocID="{ECC00AF8-8F1D-4A4A-BC73-075022BD7827}" presName="Triangle" presStyleLbl="alignNode1" presStyleIdx="1" presStyleCnt="9" custLinFactX="-70529" custLinFactNeighborX="-100000" custLinFactNeighborY="83985"/>
      <dgm:spPr/>
      <dgm:t>
        <a:bodyPr/>
        <a:lstStyle/>
        <a:p>
          <a:endParaRPr lang="ru-RU"/>
        </a:p>
      </dgm:t>
    </dgm:pt>
    <dgm:pt modelId="{A43D25D3-EB88-4FB7-A0B9-6357DF4B7D37}" type="pres">
      <dgm:prSet presAssocID="{7738075A-DE94-4502-8F42-94495F7DFDAE}" presName="sibTrans" presStyleCnt="0"/>
      <dgm:spPr/>
    </dgm:pt>
    <dgm:pt modelId="{6770F566-05A5-43EF-AB3E-0FA75F05E756}" type="pres">
      <dgm:prSet presAssocID="{7738075A-DE94-4502-8F42-94495F7DFDAE}" presName="space" presStyleCnt="0"/>
      <dgm:spPr/>
    </dgm:pt>
    <dgm:pt modelId="{0497FE43-2288-4AF9-AD96-FD8FF5AEC5D1}" type="pres">
      <dgm:prSet presAssocID="{9B3C8F87-23AB-43E7-A389-D3C4FDE4F185}" presName="composite" presStyleCnt="0"/>
      <dgm:spPr/>
    </dgm:pt>
    <dgm:pt modelId="{4EC8A14D-E1CD-400F-80FE-96BD760C165F}" type="pres">
      <dgm:prSet presAssocID="{9B3C8F87-23AB-43E7-A389-D3C4FDE4F185}" presName="LShape" presStyleLbl="alignNode1" presStyleIdx="2" presStyleCnt="9" custScaleX="75575" custScaleY="93254" custLinFactNeighborX="-26647" custLinFactNeighborY="-2153"/>
      <dgm:spPr/>
      <dgm:t>
        <a:bodyPr/>
        <a:lstStyle/>
        <a:p>
          <a:endParaRPr lang="ru-RU"/>
        </a:p>
      </dgm:t>
    </dgm:pt>
    <dgm:pt modelId="{C0FCE33D-F1BE-4FF3-A11D-EDC15323802E}" type="pres">
      <dgm:prSet presAssocID="{9B3C8F87-23AB-43E7-A389-D3C4FDE4F185}" presName="ParentText" presStyleLbl="revTx" presStyleIdx="1" presStyleCnt="5" custScaleX="70847" custScaleY="95011" custLinFactNeighborX="-27463" custLinFactNeighborY="27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A1D509-D37E-42DC-AA68-3FA6761E493C}" type="pres">
      <dgm:prSet presAssocID="{9B3C8F87-23AB-43E7-A389-D3C4FDE4F185}" presName="Triangle" presStyleLbl="alignNode1" presStyleIdx="3" presStyleCnt="9" custLinFactX="-100000" custLinFactNeighborX="-123411" custLinFactNeighborY="46934"/>
      <dgm:spPr/>
    </dgm:pt>
    <dgm:pt modelId="{8ED14704-DA20-49AA-A2E3-32C3B65AD354}" type="pres">
      <dgm:prSet presAssocID="{8B845B83-EA93-423C-AF58-72EEFABAB9C5}" presName="sibTrans" presStyleCnt="0"/>
      <dgm:spPr/>
    </dgm:pt>
    <dgm:pt modelId="{CD460D55-C248-4013-A658-D2914088C723}" type="pres">
      <dgm:prSet presAssocID="{8B845B83-EA93-423C-AF58-72EEFABAB9C5}" presName="space" presStyleCnt="0"/>
      <dgm:spPr/>
    </dgm:pt>
    <dgm:pt modelId="{758C6D1B-646A-4C30-AF0E-9B9BA9B3EF0C}" type="pres">
      <dgm:prSet presAssocID="{37856512-4497-4205-955B-4A029CB83FAB}" presName="composite" presStyleCnt="0"/>
      <dgm:spPr/>
    </dgm:pt>
    <dgm:pt modelId="{9E07FE7B-3368-408E-BE61-BD48A280A3BB}" type="pres">
      <dgm:prSet presAssocID="{37856512-4497-4205-955B-4A029CB83FAB}" presName="LShape" presStyleLbl="alignNode1" presStyleIdx="4" presStyleCnt="9" custScaleX="75148" custScaleY="91535" custLinFactNeighborX="-49000" custLinFactNeighborY="21131"/>
      <dgm:spPr/>
    </dgm:pt>
    <dgm:pt modelId="{6D673FBD-320C-486D-A8AE-D7DA54C906C7}" type="pres">
      <dgm:prSet presAssocID="{37856512-4497-4205-955B-4A029CB83FAB}" presName="ParentText" presStyleLbl="revTx" presStyleIdx="2" presStyleCnt="5" custScaleX="78966" custLinFactNeighborX="-48110" custLinFactNeighborY="189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FB6CE7-40DD-4344-AC63-0EFB284E0E74}" type="pres">
      <dgm:prSet presAssocID="{37856512-4497-4205-955B-4A029CB83FAB}" presName="Triangle" presStyleLbl="alignNode1" presStyleIdx="5" presStyleCnt="9" custLinFactX="-178443" custLinFactY="31106" custLinFactNeighborX="-200000" custLinFactNeighborY="100000"/>
      <dgm:spPr/>
      <dgm:t>
        <a:bodyPr/>
        <a:lstStyle/>
        <a:p>
          <a:endParaRPr lang="ru-RU"/>
        </a:p>
      </dgm:t>
    </dgm:pt>
    <dgm:pt modelId="{33AE0062-0F9C-4C61-8BDC-DBA4C81EBCAF}" type="pres">
      <dgm:prSet presAssocID="{298DB616-AD8E-4311-A131-B70DAC3DAF0F}" presName="sibTrans" presStyleCnt="0"/>
      <dgm:spPr/>
    </dgm:pt>
    <dgm:pt modelId="{7C5BDE2E-DD3F-4B05-963D-E1FD81882F13}" type="pres">
      <dgm:prSet presAssocID="{298DB616-AD8E-4311-A131-B70DAC3DAF0F}" presName="space" presStyleCnt="0"/>
      <dgm:spPr/>
    </dgm:pt>
    <dgm:pt modelId="{C319E037-A6B7-4C11-B1A5-9931B7617BCB}" type="pres">
      <dgm:prSet presAssocID="{3009CBA9-721E-40DF-8348-2AD82A3F6C79}" presName="composite" presStyleCnt="0"/>
      <dgm:spPr/>
    </dgm:pt>
    <dgm:pt modelId="{D5CF9124-9499-4DA5-AB7D-636514E15769}" type="pres">
      <dgm:prSet presAssocID="{3009CBA9-721E-40DF-8348-2AD82A3F6C79}" presName="LShape" presStyleLbl="alignNode1" presStyleIdx="6" presStyleCnt="9" custScaleX="69127" custLinFactNeighborX="-78811" custLinFactNeighborY="28859"/>
      <dgm:spPr/>
    </dgm:pt>
    <dgm:pt modelId="{C9F6BF6C-CC7B-484C-96B6-4313ADBBE397}" type="pres">
      <dgm:prSet presAssocID="{3009CBA9-721E-40DF-8348-2AD82A3F6C79}" presName="ParentText" presStyleLbl="revTx" presStyleIdx="3" presStyleCnt="5" custScaleX="68600" custLinFactNeighborX="-86744" custLinFactNeighborY="269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3317BF-ADC3-4B15-A933-981D5A2F88B6}" type="pres">
      <dgm:prSet presAssocID="{3009CBA9-721E-40DF-8348-2AD82A3F6C79}" presName="Triangle" presStyleLbl="alignNode1" presStyleIdx="7" presStyleCnt="9" custLinFactX="-253268" custLinFactY="90818" custLinFactNeighborX="-300000" custLinFactNeighborY="100000"/>
      <dgm:spPr/>
    </dgm:pt>
    <dgm:pt modelId="{D1D17300-A7DF-467D-9409-686C2319FD9C}" type="pres">
      <dgm:prSet presAssocID="{B371CB50-9D2A-4DA7-B97F-1D509F129EAC}" presName="sibTrans" presStyleCnt="0"/>
      <dgm:spPr/>
    </dgm:pt>
    <dgm:pt modelId="{FB68191F-A0A6-44B1-8984-E36E40A05C46}" type="pres">
      <dgm:prSet presAssocID="{B371CB50-9D2A-4DA7-B97F-1D509F129EAC}" presName="space" presStyleCnt="0"/>
      <dgm:spPr/>
    </dgm:pt>
    <dgm:pt modelId="{37C9A775-BD0C-4060-9649-8EB2E0B2C7AE}" type="pres">
      <dgm:prSet presAssocID="{995A1E8B-7F03-4EB3-9243-CAAB0D4791C1}" presName="composite" presStyleCnt="0"/>
      <dgm:spPr/>
    </dgm:pt>
    <dgm:pt modelId="{F73BE04F-1CAC-4D7D-8A59-488794CAA48C}" type="pres">
      <dgm:prSet presAssocID="{995A1E8B-7F03-4EB3-9243-CAAB0D4791C1}" presName="LShape" presStyleLbl="alignNode1" presStyleIdx="8" presStyleCnt="9" custScaleX="63244" custLinFactX="-14786" custLinFactNeighborX="-100000" custLinFactNeighborY="57558"/>
      <dgm:spPr/>
    </dgm:pt>
    <dgm:pt modelId="{8857EF0D-D5DA-4259-B1D4-6CF9A21917E4}" type="pres">
      <dgm:prSet presAssocID="{995A1E8B-7F03-4EB3-9243-CAAB0D4791C1}" presName="ParentText" presStyleLbl="revTx" presStyleIdx="4" presStyleCnt="5" custLinFactX="-4828" custLinFactNeighborX="-100000" custLinFactNeighborY="426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327820-9236-4B36-BD17-92F38BD84248}" srcId="{85F72E42-472D-4305-BAEB-50BD442AC719}" destId="{37856512-4497-4205-955B-4A029CB83FAB}" srcOrd="2" destOrd="0" parTransId="{FD5BB899-AC2C-4FBA-85E5-8FAD2329EE60}" sibTransId="{298DB616-AD8E-4311-A131-B70DAC3DAF0F}"/>
    <dgm:cxn modelId="{99656A01-88BA-464B-8955-9382CA533A3C}" type="presOf" srcId="{37856512-4497-4205-955B-4A029CB83FAB}" destId="{6D673FBD-320C-486D-A8AE-D7DA54C906C7}" srcOrd="0" destOrd="0" presId="urn:microsoft.com/office/officeart/2009/3/layout/StepUpProcess"/>
    <dgm:cxn modelId="{C5FC0BCD-892D-4D69-AF78-3861799A9EA4}" type="presOf" srcId="{ECC00AF8-8F1D-4A4A-BC73-075022BD7827}" destId="{2648BFD6-0C3E-431F-B419-1EDF2AE5E8BE}" srcOrd="0" destOrd="0" presId="urn:microsoft.com/office/officeart/2009/3/layout/StepUpProcess"/>
    <dgm:cxn modelId="{7569F366-EE3B-45B0-8621-507BE47A1AAB}" type="presOf" srcId="{9B3C8F87-23AB-43E7-A389-D3C4FDE4F185}" destId="{C0FCE33D-F1BE-4FF3-A11D-EDC15323802E}" srcOrd="0" destOrd="0" presId="urn:microsoft.com/office/officeart/2009/3/layout/StepUpProcess"/>
    <dgm:cxn modelId="{7CAC4BC9-3BF5-44D5-85E8-08316236DFA8}" srcId="{85F72E42-472D-4305-BAEB-50BD442AC719}" destId="{9B3C8F87-23AB-43E7-A389-D3C4FDE4F185}" srcOrd="1" destOrd="0" parTransId="{60625A3B-78E0-4D13-88E5-1117CE23B8EC}" sibTransId="{8B845B83-EA93-423C-AF58-72EEFABAB9C5}"/>
    <dgm:cxn modelId="{AA7C37A4-72F0-45E3-8ACA-422DFC6AA836}" type="presOf" srcId="{995A1E8B-7F03-4EB3-9243-CAAB0D4791C1}" destId="{8857EF0D-D5DA-4259-B1D4-6CF9A21917E4}" srcOrd="0" destOrd="0" presId="urn:microsoft.com/office/officeart/2009/3/layout/StepUpProcess"/>
    <dgm:cxn modelId="{476DF649-B330-4A8A-BF52-5EEA3AD0993E}" type="presOf" srcId="{3009CBA9-721E-40DF-8348-2AD82A3F6C79}" destId="{C9F6BF6C-CC7B-484C-96B6-4313ADBBE397}" srcOrd="0" destOrd="0" presId="urn:microsoft.com/office/officeart/2009/3/layout/StepUpProcess"/>
    <dgm:cxn modelId="{62B1C2DA-76DB-4B99-A8ED-6D773C296CAA}" srcId="{85F72E42-472D-4305-BAEB-50BD442AC719}" destId="{3009CBA9-721E-40DF-8348-2AD82A3F6C79}" srcOrd="3" destOrd="0" parTransId="{6914D5E5-FDE6-46CE-AF96-6490FE6882CF}" sibTransId="{B371CB50-9D2A-4DA7-B97F-1D509F129EAC}"/>
    <dgm:cxn modelId="{4D3BE0F3-25AF-4375-AC3A-2C2F0EF2354F}" type="presOf" srcId="{85F72E42-472D-4305-BAEB-50BD442AC719}" destId="{FA5603D0-0CD4-4D57-B6E3-EA5C573C3277}" srcOrd="0" destOrd="0" presId="urn:microsoft.com/office/officeart/2009/3/layout/StepUpProcess"/>
    <dgm:cxn modelId="{97038FAB-9130-47DD-B92F-9F516341CC50}" srcId="{85F72E42-472D-4305-BAEB-50BD442AC719}" destId="{ECC00AF8-8F1D-4A4A-BC73-075022BD7827}" srcOrd="0" destOrd="0" parTransId="{8558B162-F128-4AA8-9F2F-03AB7031B08B}" sibTransId="{7738075A-DE94-4502-8F42-94495F7DFDAE}"/>
    <dgm:cxn modelId="{FF5E37B1-58CF-4989-9241-F0741B2D0C22}" srcId="{85F72E42-472D-4305-BAEB-50BD442AC719}" destId="{995A1E8B-7F03-4EB3-9243-CAAB0D4791C1}" srcOrd="4" destOrd="0" parTransId="{DA722519-8B46-4FFD-952C-33DF0A7D2D78}" sibTransId="{79CED801-7727-4C8C-AF93-433ED49A2CEA}"/>
    <dgm:cxn modelId="{19BD4C78-4825-488A-AF94-D1777DDD2D5C}" type="presParOf" srcId="{FA5603D0-0CD4-4D57-B6E3-EA5C573C3277}" destId="{7DF05AC9-2A41-441A-9D31-D45939CAE63B}" srcOrd="0" destOrd="0" presId="urn:microsoft.com/office/officeart/2009/3/layout/StepUpProcess"/>
    <dgm:cxn modelId="{52FB0DBA-2038-45BB-908F-C5E9DF255ECB}" type="presParOf" srcId="{7DF05AC9-2A41-441A-9D31-D45939CAE63B}" destId="{B5F5AE94-DEEA-4005-A709-03705FF7CEFB}" srcOrd="0" destOrd="0" presId="urn:microsoft.com/office/officeart/2009/3/layout/StepUpProcess"/>
    <dgm:cxn modelId="{4468FA6E-2521-42BF-8E6E-33DF785AB022}" type="presParOf" srcId="{7DF05AC9-2A41-441A-9D31-D45939CAE63B}" destId="{2648BFD6-0C3E-431F-B419-1EDF2AE5E8BE}" srcOrd="1" destOrd="0" presId="urn:microsoft.com/office/officeart/2009/3/layout/StepUpProcess"/>
    <dgm:cxn modelId="{8B81EF1E-3293-4C64-BDF5-74A21D0DDF2A}" type="presParOf" srcId="{7DF05AC9-2A41-441A-9D31-D45939CAE63B}" destId="{8FA4B1CA-53B5-4340-B840-6A13B8D737C9}" srcOrd="2" destOrd="0" presId="urn:microsoft.com/office/officeart/2009/3/layout/StepUpProcess"/>
    <dgm:cxn modelId="{F8AABE4A-7C48-4028-A634-EE556A5C6620}" type="presParOf" srcId="{FA5603D0-0CD4-4D57-B6E3-EA5C573C3277}" destId="{A43D25D3-EB88-4FB7-A0B9-6357DF4B7D37}" srcOrd="1" destOrd="0" presId="urn:microsoft.com/office/officeart/2009/3/layout/StepUpProcess"/>
    <dgm:cxn modelId="{90968B4C-8B4C-4E83-8FFA-754C206F9389}" type="presParOf" srcId="{A43D25D3-EB88-4FB7-A0B9-6357DF4B7D37}" destId="{6770F566-05A5-43EF-AB3E-0FA75F05E756}" srcOrd="0" destOrd="0" presId="urn:microsoft.com/office/officeart/2009/3/layout/StepUpProcess"/>
    <dgm:cxn modelId="{ADF38335-B985-432B-8072-8C1A0DE35159}" type="presParOf" srcId="{FA5603D0-0CD4-4D57-B6E3-EA5C573C3277}" destId="{0497FE43-2288-4AF9-AD96-FD8FF5AEC5D1}" srcOrd="2" destOrd="0" presId="urn:microsoft.com/office/officeart/2009/3/layout/StepUpProcess"/>
    <dgm:cxn modelId="{C9F28DE8-8348-4E77-B541-E4C58F8F8CE7}" type="presParOf" srcId="{0497FE43-2288-4AF9-AD96-FD8FF5AEC5D1}" destId="{4EC8A14D-E1CD-400F-80FE-96BD760C165F}" srcOrd="0" destOrd="0" presId="urn:microsoft.com/office/officeart/2009/3/layout/StepUpProcess"/>
    <dgm:cxn modelId="{C6E62912-DD68-4A02-AFD8-73F23F62C855}" type="presParOf" srcId="{0497FE43-2288-4AF9-AD96-FD8FF5AEC5D1}" destId="{C0FCE33D-F1BE-4FF3-A11D-EDC15323802E}" srcOrd="1" destOrd="0" presId="urn:microsoft.com/office/officeart/2009/3/layout/StepUpProcess"/>
    <dgm:cxn modelId="{5E0FBECB-ABCE-4C9D-8F99-7FAF6A98B687}" type="presParOf" srcId="{0497FE43-2288-4AF9-AD96-FD8FF5AEC5D1}" destId="{63A1D509-D37E-42DC-AA68-3FA6761E493C}" srcOrd="2" destOrd="0" presId="urn:microsoft.com/office/officeart/2009/3/layout/StepUpProcess"/>
    <dgm:cxn modelId="{D6872EA8-DB70-41FB-B8EA-C5B9312BC05B}" type="presParOf" srcId="{FA5603D0-0CD4-4D57-B6E3-EA5C573C3277}" destId="{8ED14704-DA20-49AA-A2E3-32C3B65AD354}" srcOrd="3" destOrd="0" presId="urn:microsoft.com/office/officeart/2009/3/layout/StepUpProcess"/>
    <dgm:cxn modelId="{F00DD8D9-D777-47DE-861C-C454A06BB657}" type="presParOf" srcId="{8ED14704-DA20-49AA-A2E3-32C3B65AD354}" destId="{CD460D55-C248-4013-A658-D2914088C723}" srcOrd="0" destOrd="0" presId="urn:microsoft.com/office/officeart/2009/3/layout/StepUpProcess"/>
    <dgm:cxn modelId="{D48DB4D7-491B-4214-AF57-623C36D07A6F}" type="presParOf" srcId="{FA5603D0-0CD4-4D57-B6E3-EA5C573C3277}" destId="{758C6D1B-646A-4C30-AF0E-9B9BA9B3EF0C}" srcOrd="4" destOrd="0" presId="urn:microsoft.com/office/officeart/2009/3/layout/StepUpProcess"/>
    <dgm:cxn modelId="{750D09A7-5BF1-4F95-BF77-6C06A7111EEC}" type="presParOf" srcId="{758C6D1B-646A-4C30-AF0E-9B9BA9B3EF0C}" destId="{9E07FE7B-3368-408E-BE61-BD48A280A3BB}" srcOrd="0" destOrd="0" presId="urn:microsoft.com/office/officeart/2009/3/layout/StepUpProcess"/>
    <dgm:cxn modelId="{9B620679-00D6-45C1-94D8-E2D3E5D2ED99}" type="presParOf" srcId="{758C6D1B-646A-4C30-AF0E-9B9BA9B3EF0C}" destId="{6D673FBD-320C-486D-A8AE-D7DA54C906C7}" srcOrd="1" destOrd="0" presId="urn:microsoft.com/office/officeart/2009/3/layout/StepUpProcess"/>
    <dgm:cxn modelId="{F98FAF75-22EA-482A-9620-80892180960C}" type="presParOf" srcId="{758C6D1B-646A-4C30-AF0E-9B9BA9B3EF0C}" destId="{4EFB6CE7-40DD-4344-AC63-0EFB284E0E74}" srcOrd="2" destOrd="0" presId="urn:microsoft.com/office/officeart/2009/3/layout/StepUpProcess"/>
    <dgm:cxn modelId="{A2E35815-F128-41A0-BCDC-1306AE9EF2C9}" type="presParOf" srcId="{FA5603D0-0CD4-4D57-B6E3-EA5C573C3277}" destId="{33AE0062-0F9C-4C61-8BDC-DBA4C81EBCAF}" srcOrd="5" destOrd="0" presId="urn:microsoft.com/office/officeart/2009/3/layout/StepUpProcess"/>
    <dgm:cxn modelId="{F3E2BDE0-E895-40F6-8114-FD117F80A331}" type="presParOf" srcId="{33AE0062-0F9C-4C61-8BDC-DBA4C81EBCAF}" destId="{7C5BDE2E-DD3F-4B05-963D-E1FD81882F13}" srcOrd="0" destOrd="0" presId="urn:microsoft.com/office/officeart/2009/3/layout/StepUpProcess"/>
    <dgm:cxn modelId="{6969DACC-CF4D-4EA8-8C86-00F3ECF4BF4A}" type="presParOf" srcId="{FA5603D0-0CD4-4D57-B6E3-EA5C573C3277}" destId="{C319E037-A6B7-4C11-B1A5-9931B7617BCB}" srcOrd="6" destOrd="0" presId="urn:microsoft.com/office/officeart/2009/3/layout/StepUpProcess"/>
    <dgm:cxn modelId="{FBFC44D4-C6AE-4DA5-959C-514BE5F8967D}" type="presParOf" srcId="{C319E037-A6B7-4C11-B1A5-9931B7617BCB}" destId="{D5CF9124-9499-4DA5-AB7D-636514E15769}" srcOrd="0" destOrd="0" presId="urn:microsoft.com/office/officeart/2009/3/layout/StepUpProcess"/>
    <dgm:cxn modelId="{7A95DE72-E8FE-4C09-8CCE-F25C1719D3E8}" type="presParOf" srcId="{C319E037-A6B7-4C11-B1A5-9931B7617BCB}" destId="{C9F6BF6C-CC7B-484C-96B6-4313ADBBE397}" srcOrd="1" destOrd="0" presId="urn:microsoft.com/office/officeart/2009/3/layout/StepUpProcess"/>
    <dgm:cxn modelId="{9761FA17-D7D3-45C7-A33F-13D4AC525748}" type="presParOf" srcId="{C319E037-A6B7-4C11-B1A5-9931B7617BCB}" destId="{DA3317BF-ADC3-4B15-A933-981D5A2F88B6}" srcOrd="2" destOrd="0" presId="urn:microsoft.com/office/officeart/2009/3/layout/StepUpProcess"/>
    <dgm:cxn modelId="{18E86702-9FA7-4634-8F64-242AA30575FE}" type="presParOf" srcId="{FA5603D0-0CD4-4D57-B6E3-EA5C573C3277}" destId="{D1D17300-A7DF-467D-9409-686C2319FD9C}" srcOrd="7" destOrd="0" presId="urn:microsoft.com/office/officeart/2009/3/layout/StepUpProcess"/>
    <dgm:cxn modelId="{55890B47-9996-4176-B9D7-D3E554FD12B4}" type="presParOf" srcId="{D1D17300-A7DF-467D-9409-686C2319FD9C}" destId="{FB68191F-A0A6-44B1-8984-E36E40A05C46}" srcOrd="0" destOrd="0" presId="urn:microsoft.com/office/officeart/2009/3/layout/StepUpProcess"/>
    <dgm:cxn modelId="{D04C00FA-C009-441D-96CA-9B561DB1BF4B}" type="presParOf" srcId="{FA5603D0-0CD4-4D57-B6E3-EA5C573C3277}" destId="{37C9A775-BD0C-4060-9649-8EB2E0B2C7AE}" srcOrd="8" destOrd="0" presId="urn:microsoft.com/office/officeart/2009/3/layout/StepUpProcess"/>
    <dgm:cxn modelId="{4C93A939-5CDA-46D9-B115-F920CCC3209B}" type="presParOf" srcId="{37C9A775-BD0C-4060-9649-8EB2E0B2C7AE}" destId="{F73BE04F-1CAC-4D7D-8A59-488794CAA48C}" srcOrd="0" destOrd="0" presId="urn:microsoft.com/office/officeart/2009/3/layout/StepUpProcess"/>
    <dgm:cxn modelId="{550C25EF-2232-465B-A8AF-16EDD0F6AE0B}" type="presParOf" srcId="{37C9A775-BD0C-4060-9649-8EB2E0B2C7AE}" destId="{8857EF0D-D5DA-4259-B1D4-6CF9A21917E4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2AA6F3-B36C-4F0B-9E00-8E0B4E1EDAEF}" type="doc">
      <dgm:prSet loTypeId="urn:microsoft.com/office/officeart/2005/8/layout/hProcess9" loCatId="process" qsTypeId="urn:microsoft.com/office/officeart/2005/8/quickstyle/3d3" qsCatId="3D" csTypeId="urn:microsoft.com/office/officeart/2005/8/colors/accent0_1" csCatId="mainScheme" phldr="1"/>
      <dgm:spPr/>
    </dgm:pt>
    <dgm:pt modelId="{71C22DBD-ADC3-4949-86F1-DA8B39D908B9}">
      <dgm:prSet phldrT="[Текст]" custT="1"/>
      <dgm:spPr/>
      <dgm:t>
        <a:bodyPr/>
        <a:lstStyle/>
        <a:p>
          <a:r>
            <a:rPr lang="ru-RU" sz="1800" b="1" dirty="0" smtClean="0"/>
            <a:t>Самодиагностика</a:t>
          </a:r>
          <a:r>
            <a:rPr lang="ru-RU" sz="1200" b="1" dirty="0" smtClean="0"/>
            <a:t> </a:t>
          </a:r>
          <a:endParaRPr lang="ru-RU" sz="1200" b="1" dirty="0"/>
        </a:p>
      </dgm:t>
    </dgm:pt>
    <dgm:pt modelId="{102F68C0-2A0A-4EB4-938B-18C8C31350F9}" type="parTrans" cxnId="{57125E2C-7C3A-4C7F-812A-29BDEEF4E1B8}">
      <dgm:prSet/>
      <dgm:spPr/>
      <dgm:t>
        <a:bodyPr/>
        <a:lstStyle/>
        <a:p>
          <a:endParaRPr lang="ru-RU"/>
        </a:p>
      </dgm:t>
    </dgm:pt>
    <dgm:pt modelId="{2A4A1A59-3C0E-43FB-A615-039C1FF85A19}" type="sibTrans" cxnId="{57125E2C-7C3A-4C7F-812A-29BDEEF4E1B8}">
      <dgm:prSet/>
      <dgm:spPr/>
      <dgm:t>
        <a:bodyPr/>
        <a:lstStyle/>
        <a:p>
          <a:endParaRPr lang="ru-RU"/>
        </a:p>
      </dgm:t>
    </dgm:pt>
    <dgm:pt modelId="{7B932CBD-4A17-431F-BD52-DA2D74F8CE88}">
      <dgm:prSet phldrT="[Текст]" custT="1"/>
      <dgm:spPr/>
      <dgm:t>
        <a:bodyPr/>
        <a:lstStyle/>
        <a:p>
          <a:r>
            <a:rPr lang="ru-RU" sz="1800" b="1" dirty="0"/>
            <a:t>Построение ИОМ</a:t>
          </a:r>
        </a:p>
      </dgm:t>
    </dgm:pt>
    <dgm:pt modelId="{45E985A9-B4BD-49ED-B249-5173B410E4EC}" type="parTrans" cxnId="{CB769070-CDF5-471D-A20D-2A84B4138781}">
      <dgm:prSet/>
      <dgm:spPr/>
      <dgm:t>
        <a:bodyPr/>
        <a:lstStyle/>
        <a:p>
          <a:endParaRPr lang="ru-RU"/>
        </a:p>
      </dgm:t>
    </dgm:pt>
    <dgm:pt modelId="{8B4972F9-40E4-496E-B526-72BE19987072}" type="sibTrans" cxnId="{CB769070-CDF5-471D-A20D-2A84B4138781}">
      <dgm:prSet/>
      <dgm:spPr/>
      <dgm:t>
        <a:bodyPr/>
        <a:lstStyle/>
        <a:p>
          <a:endParaRPr lang="ru-RU"/>
        </a:p>
      </dgm:t>
    </dgm:pt>
    <dgm:pt modelId="{D3204776-9B51-456C-BC2D-3A76F95E1393}">
      <dgm:prSet phldrT="[Текст]"/>
      <dgm:spPr/>
      <dgm:t>
        <a:bodyPr/>
        <a:lstStyle/>
        <a:p>
          <a:r>
            <a:rPr lang="ru-RU" b="1" dirty="0"/>
            <a:t>Посещение интерактивных площадок ТИЧБУРГА</a:t>
          </a:r>
        </a:p>
      </dgm:t>
    </dgm:pt>
    <dgm:pt modelId="{5AD193C3-F0CA-4DC8-84D0-71DAE361CC9C}" type="parTrans" cxnId="{30C3A6D2-26D9-4A4A-A693-6ED588DD5023}">
      <dgm:prSet/>
      <dgm:spPr/>
      <dgm:t>
        <a:bodyPr/>
        <a:lstStyle/>
        <a:p>
          <a:endParaRPr lang="ru-RU"/>
        </a:p>
      </dgm:t>
    </dgm:pt>
    <dgm:pt modelId="{82F9526F-EE66-4383-8440-813066BC2964}" type="sibTrans" cxnId="{30C3A6D2-26D9-4A4A-A693-6ED588DD5023}">
      <dgm:prSet/>
      <dgm:spPr/>
      <dgm:t>
        <a:bodyPr/>
        <a:lstStyle/>
        <a:p>
          <a:endParaRPr lang="ru-RU"/>
        </a:p>
      </dgm:t>
    </dgm:pt>
    <dgm:pt modelId="{92749A9B-CC7A-405E-A5AD-1ADCCE9E9817}" type="pres">
      <dgm:prSet presAssocID="{5E2AA6F3-B36C-4F0B-9E00-8E0B4E1EDAEF}" presName="CompostProcess" presStyleCnt="0">
        <dgm:presLayoutVars>
          <dgm:dir/>
          <dgm:resizeHandles val="exact"/>
        </dgm:presLayoutVars>
      </dgm:prSet>
      <dgm:spPr/>
    </dgm:pt>
    <dgm:pt modelId="{B7C1D744-1DF1-4663-9313-92B55C36F091}" type="pres">
      <dgm:prSet presAssocID="{5E2AA6F3-B36C-4F0B-9E00-8E0B4E1EDAEF}" presName="arrow" presStyleLbl="bgShp" presStyleIdx="0" presStyleCnt="1" custScaleX="117647"/>
      <dgm:spPr/>
    </dgm:pt>
    <dgm:pt modelId="{1EF2D6B7-AD35-406C-8C84-F3E87E34ACB4}" type="pres">
      <dgm:prSet presAssocID="{5E2AA6F3-B36C-4F0B-9E00-8E0B4E1EDAEF}" presName="linearProcess" presStyleCnt="0"/>
      <dgm:spPr/>
    </dgm:pt>
    <dgm:pt modelId="{417CF2A3-2BD3-4F0E-8700-140DD43BD955}" type="pres">
      <dgm:prSet presAssocID="{71C22DBD-ADC3-4949-86F1-DA8B39D908B9}" presName="textNode" presStyleLbl="node1" presStyleIdx="0" presStyleCnt="3" custScaleX="1345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E96FC5-7DBE-4318-B014-AF18676362DD}" type="pres">
      <dgm:prSet presAssocID="{2A4A1A59-3C0E-43FB-A615-039C1FF85A19}" presName="sibTrans" presStyleCnt="0"/>
      <dgm:spPr/>
    </dgm:pt>
    <dgm:pt modelId="{3A5FA21B-9945-4DEF-A72A-3316C3344310}" type="pres">
      <dgm:prSet presAssocID="{7B932CBD-4A17-431F-BD52-DA2D74F8CE88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DD321A-8136-49AA-92EC-4FD7AE5D7997}" type="pres">
      <dgm:prSet presAssocID="{8B4972F9-40E4-496E-B526-72BE19987072}" presName="sibTrans" presStyleCnt="0"/>
      <dgm:spPr/>
    </dgm:pt>
    <dgm:pt modelId="{15530F12-4497-41EC-AB99-1CA1D425295F}" type="pres">
      <dgm:prSet presAssocID="{D3204776-9B51-456C-BC2D-3A76F95E1393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C97143-18F4-4D19-B0C3-6A6C4BBB88A7}" type="presOf" srcId="{5E2AA6F3-B36C-4F0B-9E00-8E0B4E1EDAEF}" destId="{92749A9B-CC7A-405E-A5AD-1ADCCE9E9817}" srcOrd="0" destOrd="0" presId="urn:microsoft.com/office/officeart/2005/8/layout/hProcess9"/>
    <dgm:cxn modelId="{6F85C28B-4E32-44C9-845D-40B2E41E1A4A}" type="presOf" srcId="{D3204776-9B51-456C-BC2D-3A76F95E1393}" destId="{15530F12-4497-41EC-AB99-1CA1D425295F}" srcOrd="0" destOrd="0" presId="urn:microsoft.com/office/officeart/2005/8/layout/hProcess9"/>
    <dgm:cxn modelId="{CB769070-CDF5-471D-A20D-2A84B4138781}" srcId="{5E2AA6F3-B36C-4F0B-9E00-8E0B4E1EDAEF}" destId="{7B932CBD-4A17-431F-BD52-DA2D74F8CE88}" srcOrd="1" destOrd="0" parTransId="{45E985A9-B4BD-49ED-B249-5173B410E4EC}" sibTransId="{8B4972F9-40E4-496E-B526-72BE19987072}"/>
    <dgm:cxn modelId="{30C3A6D2-26D9-4A4A-A693-6ED588DD5023}" srcId="{5E2AA6F3-B36C-4F0B-9E00-8E0B4E1EDAEF}" destId="{D3204776-9B51-456C-BC2D-3A76F95E1393}" srcOrd="2" destOrd="0" parTransId="{5AD193C3-F0CA-4DC8-84D0-71DAE361CC9C}" sibTransId="{82F9526F-EE66-4383-8440-813066BC2964}"/>
    <dgm:cxn modelId="{57125E2C-7C3A-4C7F-812A-29BDEEF4E1B8}" srcId="{5E2AA6F3-B36C-4F0B-9E00-8E0B4E1EDAEF}" destId="{71C22DBD-ADC3-4949-86F1-DA8B39D908B9}" srcOrd="0" destOrd="0" parTransId="{102F68C0-2A0A-4EB4-938B-18C8C31350F9}" sibTransId="{2A4A1A59-3C0E-43FB-A615-039C1FF85A19}"/>
    <dgm:cxn modelId="{E2EA2C54-5155-482D-9D81-CEDB051D3F7C}" type="presOf" srcId="{7B932CBD-4A17-431F-BD52-DA2D74F8CE88}" destId="{3A5FA21B-9945-4DEF-A72A-3316C3344310}" srcOrd="0" destOrd="0" presId="urn:microsoft.com/office/officeart/2005/8/layout/hProcess9"/>
    <dgm:cxn modelId="{D8DB5E0C-35E5-46A6-BAC0-4150E20AEEA2}" type="presOf" srcId="{71C22DBD-ADC3-4949-86F1-DA8B39D908B9}" destId="{417CF2A3-2BD3-4F0E-8700-140DD43BD955}" srcOrd="0" destOrd="0" presId="urn:microsoft.com/office/officeart/2005/8/layout/hProcess9"/>
    <dgm:cxn modelId="{2DCDF009-32DA-4C21-A0BE-B6EEE2F95E12}" type="presParOf" srcId="{92749A9B-CC7A-405E-A5AD-1ADCCE9E9817}" destId="{B7C1D744-1DF1-4663-9313-92B55C36F091}" srcOrd="0" destOrd="0" presId="urn:microsoft.com/office/officeart/2005/8/layout/hProcess9"/>
    <dgm:cxn modelId="{437F914E-C2A0-43E0-B708-324D0018D89C}" type="presParOf" srcId="{92749A9B-CC7A-405E-A5AD-1ADCCE9E9817}" destId="{1EF2D6B7-AD35-406C-8C84-F3E87E34ACB4}" srcOrd="1" destOrd="0" presId="urn:microsoft.com/office/officeart/2005/8/layout/hProcess9"/>
    <dgm:cxn modelId="{00CD9738-0E64-4AD2-A9E2-9FDA23347DC8}" type="presParOf" srcId="{1EF2D6B7-AD35-406C-8C84-F3E87E34ACB4}" destId="{417CF2A3-2BD3-4F0E-8700-140DD43BD955}" srcOrd="0" destOrd="0" presId="urn:microsoft.com/office/officeart/2005/8/layout/hProcess9"/>
    <dgm:cxn modelId="{CCB40DB7-1264-405A-9D9B-91B71F77F0A9}" type="presParOf" srcId="{1EF2D6B7-AD35-406C-8C84-F3E87E34ACB4}" destId="{F5E96FC5-7DBE-4318-B014-AF18676362DD}" srcOrd="1" destOrd="0" presId="urn:microsoft.com/office/officeart/2005/8/layout/hProcess9"/>
    <dgm:cxn modelId="{6C3357AA-C092-480D-A210-4E58558C7006}" type="presParOf" srcId="{1EF2D6B7-AD35-406C-8C84-F3E87E34ACB4}" destId="{3A5FA21B-9945-4DEF-A72A-3316C3344310}" srcOrd="2" destOrd="0" presId="urn:microsoft.com/office/officeart/2005/8/layout/hProcess9"/>
    <dgm:cxn modelId="{AF9BE098-3802-48CD-8F0F-C594D2615F5C}" type="presParOf" srcId="{1EF2D6B7-AD35-406C-8C84-F3E87E34ACB4}" destId="{FDDD321A-8136-49AA-92EC-4FD7AE5D7997}" srcOrd="3" destOrd="0" presId="urn:microsoft.com/office/officeart/2005/8/layout/hProcess9"/>
    <dgm:cxn modelId="{9F2D6C6F-2492-4040-AAF4-3B179A7D0624}" type="presParOf" srcId="{1EF2D6B7-AD35-406C-8C84-F3E87E34ACB4}" destId="{15530F12-4497-41EC-AB99-1CA1D425295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7BF8A5-CFD2-4443-9350-D0C8446222D2}" type="doc">
      <dgm:prSet loTypeId="urn:microsoft.com/office/officeart/2005/8/layout/default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FF50D92-0468-4E8F-98E1-E3FB9CC476DD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dirty="0"/>
            <a:t>ИМЦ </a:t>
          </a:r>
          <a:endParaRPr lang="ru-RU" sz="1800" b="1" dirty="0" smtClean="0"/>
        </a:p>
        <a:p>
          <a:r>
            <a:rPr lang="ru-RU" sz="1800" b="1" dirty="0" smtClean="0"/>
            <a:t>Петроградского </a:t>
          </a:r>
          <a:r>
            <a:rPr lang="ru-RU" sz="1800" b="1" dirty="0"/>
            <a:t>района СПб</a:t>
          </a:r>
        </a:p>
      </dgm:t>
    </dgm:pt>
    <dgm:pt modelId="{AA6C2377-773C-409C-99D8-911B512835A9}" type="parTrans" cxnId="{E11591D4-028E-4226-938B-E0B7DFD6CB8D}">
      <dgm:prSet/>
      <dgm:spPr/>
      <dgm:t>
        <a:bodyPr/>
        <a:lstStyle/>
        <a:p>
          <a:endParaRPr lang="ru-RU"/>
        </a:p>
      </dgm:t>
    </dgm:pt>
    <dgm:pt modelId="{B455CA3B-1067-4413-AF10-890E7EB8793C}" type="sibTrans" cxnId="{E11591D4-028E-4226-938B-E0B7DFD6CB8D}">
      <dgm:prSet/>
      <dgm:spPr/>
      <dgm:t>
        <a:bodyPr/>
        <a:lstStyle/>
        <a:p>
          <a:endParaRPr lang="ru-RU"/>
        </a:p>
      </dgm:t>
    </dgm:pt>
    <dgm:pt modelId="{10BBD3AD-8476-49DF-A96F-753B6B05C58F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dirty="0" smtClean="0"/>
            <a:t>РГПУ</a:t>
          </a:r>
        </a:p>
        <a:p>
          <a:r>
            <a:rPr lang="ru-RU" sz="1800" b="1" dirty="0" smtClean="0"/>
            <a:t> </a:t>
          </a:r>
          <a:r>
            <a:rPr lang="ru-RU" sz="1800" b="1" dirty="0"/>
            <a:t>им А</a:t>
          </a:r>
          <a:r>
            <a:rPr lang="ru-RU" sz="1800" b="1" dirty="0" smtClean="0"/>
            <a:t>. И. Герцена</a:t>
          </a:r>
          <a:endParaRPr lang="ru-RU" sz="1800" b="1" dirty="0"/>
        </a:p>
      </dgm:t>
    </dgm:pt>
    <dgm:pt modelId="{5FB749B1-86D2-435D-97F2-A331D3501ED0}" type="parTrans" cxnId="{9C37B31F-0AE2-4AB1-BB7A-37F3F2CBF0F3}">
      <dgm:prSet/>
      <dgm:spPr/>
      <dgm:t>
        <a:bodyPr/>
        <a:lstStyle/>
        <a:p>
          <a:endParaRPr lang="ru-RU"/>
        </a:p>
      </dgm:t>
    </dgm:pt>
    <dgm:pt modelId="{3CF7EE81-EE66-423A-A5D6-0442DD215B4E}" type="sibTrans" cxnId="{9C37B31F-0AE2-4AB1-BB7A-37F3F2CBF0F3}">
      <dgm:prSet/>
      <dgm:spPr/>
      <dgm:t>
        <a:bodyPr/>
        <a:lstStyle/>
        <a:p>
          <a:endParaRPr lang="ru-RU"/>
        </a:p>
      </dgm:t>
    </dgm:pt>
    <dgm:pt modelId="{468CF25D-694D-4050-8DBD-27B1AAA2F130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dirty="0"/>
            <a:t>ГБОУ СОШ №47 </a:t>
          </a:r>
        </a:p>
        <a:p>
          <a:r>
            <a:rPr lang="ru-RU" sz="1800" dirty="0"/>
            <a:t>с углубленным изучением отдельных предметов  им Д.С. Лихачева Петроградского района СПб  </a:t>
          </a:r>
        </a:p>
      </dgm:t>
    </dgm:pt>
    <dgm:pt modelId="{27ABD628-3FDE-43B4-B7DB-F442C36C9EF5}" type="parTrans" cxnId="{869E2C6F-D66D-40B6-903C-463D8987A41D}">
      <dgm:prSet/>
      <dgm:spPr/>
      <dgm:t>
        <a:bodyPr/>
        <a:lstStyle/>
        <a:p>
          <a:endParaRPr lang="ru-RU"/>
        </a:p>
      </dgm:t>
    </dgm:pt>
    <dgm:pt modelId="{9ACC0BC1-7CEB-4502-BC57-8FB6FFDFDF5D}" type="sibTrans" cxnId="{869E2C6F-D66D-40B6-903C-463D8987A41D}">
      <dgm:prSet/>
      <dgm:spPr/>
      <dgm:t>
        <a:bodyPr/>
        <a:lstStyle/>
        <a:p>
          <a:endParaRPr lang="ru-RU"/>
        </a:p>
      </dgm:t>
    </dgm:pt>
    <dgm:pt modelId="{9BBDC1FF-7C43-48C3-8CDA-F05E8068C03B}">
      <dgm:prSet phldrT="[Текст]"/>
      <dgm:spPr>
        <a:solidFill>
          <a:srgbClr val="00B050"/>
        </a:solidFill>
      </dgm:spPr>
      <dgm:t>
        <a:bodyPr/>
        <a:lstStyle/>
        <a:p>
          <a:r>
            <a:rPr lang="ru-RU" dirty="0"/>
            <a:t>Партнёр: Педагогический </a:t>
          </a:r>
          <a:r>
            <a:rPr lang="ru-RU" dirty="0" smtClean="0"/>
            <a:t>колледж № 1</a:t>
          </a:r>
          <a:endParaRPr lang="ru-RU" dirty="0"/>
        </a:p>
      </dgm:t>
    </dgm:pt>
    <dgm:pt modelId="{9DB3783F-FCB9-41F9-873E-367357CDCF16}" type="parTrans" cxnId="{399F70F6-9E4B-4130-B0E2-C662852FE606}">
      <dgm:prSet/>
      <dgm:spPr/>
      <dgm:t>
        <a:bodyPr/>
        <a:lstStyle/>
        <a:p>
          <a:endParaRPr lang="ru-RU"/>
        </a:p>
      </dgm:t>
    </dgm:pt>
    <dgm:pt modelId="{BDCF5333-FB9E-4E86-8C70-26F2781E5A43}" type="sibTrans" cxnId="{399F70F6-9E4B-4130-B0E2-C662852FE606}">
      <dgm:prSet/>
      <dgm:spPr/>
      <dgm:t>
        <a:bodyPr/>
        <a:lstStyle/>
        <a:p>
          <a:endParaRPr lang="ru-RU"/>
        </a:p>
      </dgm:t>
    </dgm:pt>
    <dgm:pt modelId="{F51E2DD8-5244-4AD5-8BE4-28531814171F}" type="pres">
      <dgm:prSet presAssocID="{647BF8A5-CFD2-4443-9350-D0C8446222D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36FB59-6A26-4B5F-B9B0-94A06335D3B6}" type="pres">
      <dgm:prSet presAssocID="{8FF50D92-0468-4E8F-98E1-E3FB9CC476D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0F6786-921C-43F1-B8AD-665BBD5D30F9}" type="pres">
      <dgm:prSet presAssocID="{B455CA3B-1067-4413-AF10-890E7EB8793C}" presName="sibTrans" presStyleCnt="0"/>
      <dgm:spPr/>
    </dgm:pt>
    <dgm:pt modelId="{BD2A873C-D648-4D09-8A8A-787D9289B50E}" type="pres">
      <dgm:prSet presAssocID="{10BBD3AD-8476-49DF-A96F-753B6B05C58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0E5A8C-F670-485C-ABAF-FDC1A3D1599D}" type="pres">
      <dgm:prSet presAssocID="{3CF7EE81-EE66-423A-A5D6-0442DD215B4E}" presName="sibTrans" presStyleCnt="0"/>
      <dgm:spPr/>
    </dgm:pt>
    <dgm:pt modelId="{6A22C0AC-9B8C-4EA3-A4D9-6BA85FF1F50F}" type="pres">
      <dgm:prSet presAssocID="{468CF25D-694D-4050-8DBD-27B1AAA2F130}" presName="node" presStyleLbl="node1" presStyleIdx="2" presStyleCnt="4" custLinFactNeighborX="483" custLinFactNeighborY="11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914F46-99CE-47DD-8FAA-7077700AD222}" type="pres">
      <dgm:prSet presAssocID="{9ACC0BC1-7CEB-4502-BC57-8FB6FFDFDF5D}" presName="sibTrans" presStyleCnt="0"/>
      <dgm:spPr/>
    </dgm:pt>
    <dgm:pt modelId="{F7B01F5D-4234-46EB-840B-EB6FB9F2B8A2}" type="pres">
      <dgm:prSet presAssocID="{9BBDC1FF-7C43-48C3-8CDA-F05E8068C03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37B31F-0AE2-4AB1-BB7A-37F3F2CBF0F3}" srcId="{647BF8A5-CFD2-4443-9350-D0C8446222D2}" destId="{10BBD3AD-8476-49DF-A96F-753B6B05C58F}" srcOrd="1" destOrd="0" parTransId="{5FB749B1-86D2-435D-97F2-A331D3501ED0}" sibTransId="{3CF7EE81-EE66-423A-A5D6-0442DD215B4E}"/>
    <dgm:cxn modelId="{7A2E457D-50A3-4EBE-9E07-BC461A53CB64}" type="presOf" srcId="{8FF50D92-0468-4E8F-98E1-E3FB9CC476DD}" destId="{DA36FB59-6A26-4B5F-B9B0-94A06335D3B6}" srcOrd="0" destOrd="0" presId="urn:microsoft.com/office/officeart/2005/8/layout/default#4"/>
    <dgm:cxn modelId="{399F70F6-9E4B-4130-B0E2-C662852FE606}" srcId="{647BF8A5-CFD2-4443-9350-D0C8446222D2}" destId="{9BBDC1FF-7C43-48C3-8CDA-F05E8068C03B}" srcOrd="3" destOrd="0" parTransId="{9DB3783F-FCB9-41F9-873E-367357CDCF16}" sibTransId="{BDCF5333-FB9E-4E86-8C70-26F2781E5A43}"/>
    <dgm:cxn modelId="{46D5964A-BEA5-4EDA-95CD-5C77A854B027}" type="presOf" srcId="{9BBDC1FF-7C43-48C3-8CDA-F05E8068C03B}" destId="{F7B01F5D-4234-46EB-840B-EB6FB9F2B8A2}" srcOrd="0" destOrd="0" presId="urn:microsoft.com/office/officeart/2005/8/layout/default#4"/>
    <dgm:cxn modelId="{E11591D4-028E-4226-938B-E0B7DFD6CB8D}" srcId="{647BF8A5-CFD2-4443-9350-D0C8446222D2}" destId="{8FF50D92-0468-4E8F-98E1-E3FB9CC476DD}" srcOrd="0" destOrd="0" parTransId="{AA6C2377-773C-409C-99D8-911B512835A9}" sibTransId="{B455CA3B-1067-4413-AF10-890E7EB8793C}"/>
    <dgm:cxn modelId="{35B211DA-9316-4D6F-A74F-655A7A420E03}" type="presOf" srcId="{10BBD3AD-8476-49DF-A96F-753B6B05C58F}" destId="{BD2A873C-D648-4D09-8A8A-787D9289B50E}" srcOrd="0" destOrd="0" presId="urn:microsoft.com/office/officeart/2005/8/layout/default#4"/>
    <dgm:cxn modelId="{0AC527A2-A723-4946-9519-4193B4985F12}" type="presOf" srcId="{647BF8A5-CFD2-4443-9350-D0C8446222D2}" destId="{F51E2DD8-5244-4AD5-8BE4-28531814171F}" srcOrd="0" destOrd="0" presId="urn:microsoft.com/office/officeart/2005/8/layout/default#4"/>
    <dgm:cxn modelId="{A3936EF7-9C0A-413A-A4BD-33371DD816F6}" type="presOf" srcId="{468CF25D-694D-4050-8DBD-27B1AAA2F130}" destId="{6A22C0AC-9B8C-4EA3-A4D9-6BA85FF1F50F}" srcOrd="0" destOrd="0" presId="urn:microsoft.com/office/officeart/2005/8/layout/default#4"/>
    <dgm:cxn modelId="{869E2C6F-D66D-40B6-903C-463D8987A41D}" srcId="{647BF8A5-CFD2-4443-9350-D0C8446222D2}" destId="{468CF25D-694D-4050-8DBD-27B1AAA2F130}" srcOrd="2" destOrd="0" parTransId="{27ABD628-3FDE-43B4-B7DB-F442C36C9EF5}" sibTransId="{9ACC0BC1-7CEB-4502-BC57-8FB6FFDFDF5D}"/>
    <dgm:cxn modelId="{16A4D5E1-9316-432E-8B85-9F7EFB5B47CD}" type="presParOf" srcId="{F51E2DD8-5244-4AD5-8BE4-28531814171F}" destId="{DA36FB59-6A26-4B5F-B9B0-94A06335D3B6}" srcOrd="0" destOrd="0" presId="urn:microsoft.com/office/officeart/2005/8/layout/default#4"/>
    <dgm:cxn modelId="{C0D9EF7D-D667-42A3-99DF-F6ACB7D293D5}" type="presParOf" srcId="{F51E2DD8-5244-4AD5-8BE4-28531814171F}" destId="{520F6786-921C-43F1-B8AD-665BBD5D30F9}" srcOrd="1" destOrd="0" presId="urn:microsoft.com/office/officeart/2005/8/layout/default#4"/>
    <dgm:cxn modelId="{4FDAF5E0-A77A-4F8F-9D8B-0BCB9DEC280C}" type="presParOf" srcId="{F51E2DD8-5244-4AD5-8BE4-28531814171F}" destId="{BD2A873C-D648-4D09-8A8A-787D9289B50E}" srcOrd="2" destOrd="0" presId="urn:microsoft.com/office/officeart/2005/8/layout/default#4"/>
    <dgm:cxn modelId="{0424597E-2FBB-412F-B005-45B5AA85F06F}" type="presParOf" srcId="{F51E2DD8-5244-4AD5-8BE4-28531814171F}" destId="{740E5A8C-F670-485C-ABAF-FDC1A3D1599D}" srcOrd="3" destOrd="0" presId="urn:microsoft.com/office/officeart/2005/8/layout/default#4"/>
    <dgm:cxn modelId="{9A40D58A-2DFE-42A6-814D-0F8771701A1E}" type="presParOf" srcId="{F51E2DD8-5244-4AD5-8BE4-28531814171F}" destId="{6A22C0AC-9B8C-4EA3-A4D9-6BA85FF1F50F}" srcOrd="4" destOrd="0" presId="urn:microsoft.com/office/officeart/2005/8/layout/default#4"/>
    <dgm:cxn modelId="{937F0130-22C6-4DA3-B413-643C4F1225C2}" type="presParOf" srcId="{F51E2DD8-5244-4AD5-8BE4-28531814171F}" destId="{C1914F46-99CE-47DD-8FAA-7077700AD222}" srcOrd="5" destOrd="0" presId="urn:microsoft.com/office/officeart/2005/8/layout/default#4"/>
    <dgm:cxn modelId="{EC2D09EE-A74B-4D9B-8F67-E11CF630D89F}" type="presParOf" srcId="{F51E2DD8-5244-4AD5-8BE4-28531814171F}" destId="{F7B01F5D-4234-46EB-840B-EB6FB9F2B8A2}" srcOrd="6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C48513C-7B48-4292-BCCF-F114C067F4E4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0F65FE3-0214-4AE5-8C08-88E90B9065BD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ТЕМАТИКА ПЛОЩАДОК ТИЧБУРГА</a:t>
          </a:r>
          <a:endParaRPr lang="ru-RU" sz="18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B2E630A0-C575-4B3F-ABFE-A96BE6186A14}" type="parTrans" cxnId="{BA3357B8-E462-4C79-8B8C-069313A03E66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B2CAF9B-13A1-4036-B1FF-EDCA25F1817D}" type="sibTrans" cxnId="{BA3357B8-E462-4C79-8B8C-069313A03E66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E8924AA5-7E02-42D3-AF12-12E1E488C63E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ПЕДАГОГИЧЕСКИЕ ПРОФЕССИИ</a:t>
          </a:r>
          <a:endParaRPr lang="ru-RU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A061DEA-0E81-4B77-91EB-3C023ADCE3BD}" type="parTrans" cxnId="{54FB3326-690F-400E-B8B1-C58CE16C2201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1137207-FF9A-4FA1-9EEE-C17572BE31D7}" type="sibTrans" cxnId="{54FB3326-690F-400E-B8B1-C58CE16C2201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129F6C2-3FB3-4C41-AE88-D949AD52897D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ВРЕМЕННОЙ РЕСУРС</a:t>
          </a:r>
          <a:endParaRPr lang="ru-RU" sz="18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1B936F13-8F33-4EAB-A7E8-CB54E33560E4}" type="parTrans" cxnId="{3DC17B5F-6A31-40AA-9527-5AEEF4CA6619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8FFC540-B4A0-4EB8-976F-0AC4F723A36D}" type="sibTrans" cxnId="{3DC17B5F-6A31-40AA-9527-5AEEF4CA6619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AB58635-2B7B-4699-AD47-0E05F582E2C9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36 ЧАСОВ – КУРСЫ ПК ДЛЯ ПЕДАГОГОВ</a:t>
          </a:r>
          <a:endParaRPr lang="ru-RU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DB5D82F-5CD1-4509-990E-449C5D26302A}" type="parTrans" cxnId="{33CE2DF4-90CD-4051-87BB-BF99ECA7540E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CBB35C5-7447-49B6-8321-E23F088C220B}" type="sibTrans" cxnId="{33CE2DF4-90CD-4051-87BB-BF99ECA7540E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D0BF3F3-A39D-457D-A105-243886162B36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 ДЕНЬ – ТИЧБУРГ:СТАРТ</a:t>
          </a:r>
          <a:endParaRPr lang="ru-RU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58B1E48-D71A-4B63-9D6E-13A3151D3AC8}" type="parTrans" cxnId="{D47E19C0-AA22-43F2-B9ED-9CF199617EF7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942D20E-1848-4486-BA68-3B44F3F86578}" type="sibTrans" cxnId="{D47E19C0-AA22-43F2-B9ED-9CF199617EF7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D2761B6-C617-40D4-B118-945549247048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УНИКАЛЬНОСТЬ ТЕХНОЛОГИИ</a:t>
          </a:r>
          <a:endParaRPr lang="ru-RU" sz="18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9F9A2DBB-3A8E-436E-A402-81BF53CD0FDD}" type="parTrans" cxnId="{7FD21C2B-3D5B-4B83-9A45-8876573759C6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95968E2-59E4-4B2C-A5E4-A6E218D395ED}" type="sibTrans" cxnId="{7FD21C2B-3D5B-4B83-9A45-8876573759C6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081EA76-56B7-4B82-B4E2-2C4F3707FF22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ИНТЕГРАТИВНОСТЬ</a:t>
          </a:r>
          <a:endParaRPr lang="ru-RU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A55CBA6-145F-4A4E-B16D-051C0FA1C6B8}" type="parTrans" cxnId="{029E7EAD-6F40-4AA9-BD5C-9E0A38103D6C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720FD62-AAA1-4605-934A-04BF0EBE797F}" type="sibTrans" cxnId="{029E7EAD-6F40-4AA9-BD5C-9E0A38103D6C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0DC3E65-69AF-4482-9C1B-4B6170B5912F}">
      <dgm:prSet phldrT="[Текст]" custT="1"/>
      <dgm:spPr/>
      <dgm:t>
        <a:bodyPr/>
        <a:lstStyle/>
        <a:p>
          <a:endParaRPr lang="ru-RU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66B4647-9591-4F6C-8DF8-F9C632DA5B17}" type="parTrans" cxnId="{DBD26A8E-974E-4282-B156-FD62AEF0F723}">
      <dgm:prSet/>
      <dgm:spPr/>
      <dgm:t>
        <a:bodyPr/>
        <a:lstStyle/>
        <a:p>
          <a:endParaRPr lang="ru-RU"/>
        </a:p>
      </dgm:t>
    </dgm:pt>
    <dgm:pt modelId="{49C42A9B-E6E8-4776-986E-34DA8EFFDCD8}" type="sibTrans" cxnId="{DBD26A8E-974E-4282-B156-FD62AEF0F723}">
      <dgm:prSet/>
      <dgm:spPr/>
      <dgm:t>
        <a:bodyPr/>
        <a:lstStyle/>
        <a:p>
          <a:endParaRPr lang="ru-RU"/>
        </a:p>
      </dgm:t>
    </dgm:pt>
    <dgm:pt modelId="{176CD342-801B-481D-9A62-4C377119DE9A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ПЕДАГОГИЧЕСКИЕ КОМПЕТЕНЦИИ</a:t>
          </a:r>
          <a:endParaRPr lang="ru-RU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45DD0AB-103C-4D2A-93EC-18107ADFFE8A}" type="parTrans" cxnId="{27F4C57B-E13A-41B1-B6AE-A49ACE161698}">
      <dgm:prSet/>
      <dgm:spPr/>
      <dgm:t>
        <a:bodyPr/>
        <a:lstStyle/>
        <a:p>
          <a:endParaRPr lang="ru-RU"/>
        </a:p>
      </dgm:t>
    </dgm:pt>
    <dgm:pt modelId="{22BCDB23-4221-4E89-911A-2303D72AAAE5}" type="sibTrans" cxnId="{27F4C57B-E13A-41B1-B6AE-A49ACE161698}">
      <dgm:prSet/>
      <dgm:spPr/>
      <dgm:t>
        <a:bodyPr/>
        <a:lstStyle/>
        <a:p>
          <a:endParaRPr lang="ru-RU"/>
        </a:p>
      </dgm:t>
    </dgm:pt>
    <dgm:pt modelId="{F0D19EEF-1119-4BAE-A408-EDEE25FAA466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ОТ 2 ДО 4 МЕСЯЦЕВ – ПОДГОТОВКА ПЛОЩАДОК</a:t>
          </a:r>
          <a:endParaRPr lang="ru-RU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B776229-3AB8-41F8-AB8C-24D3587B15DA}" type="parTrans" cxnId="{E665AC1D-1800-47E9-909D-912B7CC7ADB7}">
      <dgm:prSet/>
      <dgm:spPr/>
      <dgm:t>
        <a:bodyPr/>
        <a:lstStyle/>
        <a:p>
          <a:endParaRPr lang="ru-RU"/>
        </a:p>
      </dgm:t>
    </dgm:pt>
    <dgm:pt modelId="{6C440174-BFBB-4BB9-BCF6-7FF939380263}" type="sibTrans" cxnId="{E665AC1D-1800-47E9-909D-912B7CC7ADB7}">
      <dgm:prSet/>
      <dgm:spPr/>
      <dgm:t>
        <a:bodyPr/>
        <a:lstStyle/>
        <a:p>
          <a:endParaRPr lang="ru-RU"/>
        </a:p>
      </dgm:t>
    </dgm:pt>
    <dgm:pt modelId="{185F6605-E3D8-4D68-9534-3C82B31BD4C2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ИНТЕРАКТИВНОСТЬ</a:t>
          </a:r>
          <a:endParaRPr lang="ru-RU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0B91057-A0E6-4076-B388-73DC97C55E42}" type="parTrans" cxnId="{574954F7-1507-409A-8A4F-DCD956525CC2}">
      <dgm:prSet/>
      <dgm:spPr/>
      <dgm:t>
        <a:bodyPr/>
        <a:lstStyle/>
        <a:p>
          <a:endParaRPr lang="ru-RU"/>
        </a:p>
      </dgm:t>
    </dgm:pt>
    <dgm:pt modelId="{7AC8442D-4D86-4EBC-81A5-60FD8D2B6BF2}" type="sibTrans" cxnId="{574954F7-1507-409A-8A4F-DCD956525CC2}">
      <dgm:prSet/>
      <dgm:spPr/>
      <dgm:t>
        <a:bodyPr/>
        <a:lstStyle/>
        <a:p>
          <a:endParaRPr lang="ru-RU"/>
        </a:p>
      </dgm:t>
    </dgm:pt>
    <dgm:pt modelId="{779FFFE2-0E68-4B59-A807-44F56C21C8A4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ВЫСОКАЯ НАСЫЩЕННОСТЬ</a:t>
          </a:r>
          <a:endParaRPr lang="ru-RU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DA7B676-4E4E-4CCF-B9F6-E0162067FE3D}" type="parTrans" cxnId="{892F1ECF-5A6A-4EB4-8E0D-5C643492F229}">
      <dgm:prSet/>
      <dgm:spPr/>
      <dgm:t>
        <a:bodyPr/>
        <a:lstStyle/>
        <a:p>
          <a:endParaRPr lang="ru-RU"/>
        </a:p>
      </dgm:t>
    </dgm:pt>
    <dgm:pt modelId="{E225D754-4301-4E1F-9ED5-019886126377}" type="sibTrans" cxnId="{892F1ECF-5A6A-4EB4-8E0D-5C643492F229}">
      <dgm:prSet/>
      <dgm:spPr/>
      <dgm:t>
        <a:bodyPr/>
        <a:lstStyle/>
        <a:p>
          <a:endParaRPr lang="ru-RU"/>
        </a:p>
      </dgm:t>
    </dgm:pt>
    <dgm:pt modelId="{87E6C62D-339C-48EC-B655-8333AB21282C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НАСТАВНИЧЕСТВО</a:t>
          </a:r>
          <a:endParaRPr lang="ru-RU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C45C073-10CD-4AA6-B2FB-5E2C206F5841}" type="parTrans" cxnId="{6D95AF07-8D6A-4B6D-99F2-9799235CA945}">
      <dgm:prSet/>
      <dgm:spPr/>
      <dgm:t>
        <a:bodyPr/>
        <a:lstStyle/>
        <a:p>
          <a:endParaRPr lang="ru-RU"/>
        </a:p>
      </dgm:t>
    </dgm:pt>
    <dgm:pt modelId="{9EB616BA-4D6D-4F6D-ACCE-1C2A2441EAAC}" type="sibTrans" cxnId="{6D95AF07-8D6A-4B6D-99F2-9799235CA945}">
      <dgm:prSet/>
      <dgm:spPr/>
      <dgm:t>
        <a:bodyPr/>
        <a:lstStyle/>
        <a:p>
          <a:endParaRPr lang="ru-RU"/>
        </a:p>
      </dgm:t>
    </dgm:pt>
    <dgm:pt modelId="{104342FE-50D7-42EF-937E-6A16BFAC24BA}" type="pres">
      <dgm:prSet presAssocID="{DC48513C-7B48-4292-BCCF-F114C067F4E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C5CA2B-6532-4666-B4FF-8C9CDE03AC42}" type="pres">
      <dgm:prSet presAssocID="{F0F65FE3-0214-4AE5-8C08-88E90B9065BD}" presName="linNode" presStyleCnt="0"/>
      <dgm:spPr/>
    </dgm:pt>
    <dgm:pt modelId="{E2868E3E-5056-4D6A-AA6C-341C794E3343}" type="pres">
      <dgm:prSet presAssocID="{F0F65FE3-0214-4AE5-8C08-88E90B9065BD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CA90F8-A00B-4264-B29D-25E28AE8A9F9}" type="pres">
      <dgm:prSet presAssocID="{F0F65FE3-0214-4AE5-8C08-88E90B9065BD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38459E-E19F-42B6-815A-827D484D846B}" type="pres">
      <dgm:prSet presAssocID="{BB2CAF9B-13A1-4036-B1FF-EDCA25F1817D}" presName="sp" presStyleCnt="0"/>
      <dgm:spPr/>
    </dgm:pt>
    <dgm:pt modelId="{DF1F7212-F6CD-420D-9064-3E0185DAC38F}" type="pres">
      <dgm:prSet presAssocID="{8129F6C2-3FB3-4C41-AE88-D949AD52897D}" presName="linNode" presStyleCnt="0"/>
      <dgm:spPr/>
    </dgm:pt>
    <dgm:pt modelId="{06D45DDF-C863-4F46-AD84-2ED2381E3C65}" type="pres">
      <dgm:prSet presAssocID="{8129F6C2-3FB3-4C41-AE88-D949AD52897D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4F42E7-9405-4B95-B50F-4EC572504C93}" type="pres">
      <dgm:prSet presAssocID="{8129F6C2-3FB3-4C41-AE88-D949AD52897D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86D0E4-B9FD-4D30-95E2-ABF37CC7C250}" type="pres">
      <dgm:prSet presAssocID="{F8FFC540-B4A0-4EB8-976F-0AC4F723A36D}" presName="sp" presStyleCnt="0"/>
      <dgm:spPr/>
    </dgm:pt>
    <dgm:pt modelId="{B56DFB98-3146-4DD3-9145-F349480006B9}" type="pres">
      <dgm:prSet presAssocID="{BD2761B6-C617-40D4-B118-945549247048}" presName="linNode" presStyleCnt="0"/>
      <dgm:spPr/>
    </dgm:pt>
    <dgm:pt modelId="{31505C0A-606F-4B6E-8802-3473CEFEA7D8}" type="pres">
      <dgm:prSet presAssocID="{BD2761B6-C617-40D4-B118-945549247048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74621F-3AA8-4033-A613-3AB7BEA62808}" type="pres">
      <dgm:prSet presAssocID="{BD2761B6-C617-40D4-B118-945549247048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C17B5F-6A31-40AA-9527-5AEEF4CA6619}" srcId="{DC48513C-7B48-4292-BCCF-F114C067F4E4}" destId="{8129F6C2-3FB3-4C41-AE88-D949AD52897D}" srcOrd="1" destOrd="0" parTransId="{1B936F13-8F33-4EAB-A7E8-CB54E33560E4}" sibTransId="{F8FFC540-B4A0-4EB8-976F-0AC4F723A36D}"/>
    <dgm:cxn modelId="{27F4C57B-E13A-41B1-B6AE-A49ACE161698}" srcId="{F0F65FE3-0214-4AE5-8C08-88E90B9065BD}" destId="{176CD342-801B-481D-9A62-4C377119DE9A}" srcOrd="1" destOrd="0" parTransId="{045DD0AB-103C-4D2A-93EC-18107ADFFE8A}" sibTransId="{22BCDB23-4221-4E89-911A-2303D72AAAE5}"/>
    <dgm:cxn modelId="{DBD26A8E-974E-4282-B156-FD62AEF0F723}" srcId="{F0F65FE3-0214-4AE5-8C08-88E90B9065BD}" destId="{40DC3E65-69AF-4482-9C1B-4B6170B5912F}" srcOrd="2" destOrd="0" parTransId="{B66B4647-9591-4F6C-8DF8-F9C632DA5B17}" sibTransId="{49C42A9B-E6E8-4776-986E-34DA8EFFDCD8}"/>
    <dgm:cxn modelId="{54FB3326-690F-400E-B8B1-C58CE16C2201}" srcId="{F0F65FE3-0214-4AE5-8C08-88E90B9065BD}" destId="{E8924AA5-7E02-42D3-AF12-12E1E488C63E}" srcOrd="0" destOrd="0" parTransId="{CA061DEA-0E81-4B77-91EB-3C023ADCE3BD}" sibTransId="{41137207-FF9A-4FA1-9EEE-C17572BE31D7}"/>
    <dgm:cxn modelId="{33CE2DF4-90CD-4051-87BB-BF99ECA7540E}" srcId="{8129F6C2-3FB3-4C41-AE88-D949AD52897D}" destId="{8AB58635-2B7B-4699-AD47-0E05F582E2C9}" srcOrd="0" destOrd="0" parTransId="{FDB5D82F-5CD1-4509-990E-449C5D26302A}" sibTransId="{8CBB35C5-7447-49B6-8321-E23F088C220B}"/>
    <dgm:cxn modelId="{E665AC1D-1800-47E9-909D-912B7CC7ADB7}" srcId="{8129F6C2-3FB3-4C41-AE88-D949AD52897D}" destId="{F0D19EEF-1119-4BAE-A408-EDEE25FAA466}" srcOrd="1" destOrd="0" parTransId="{DB776229-3AB8-41F8-AB8C-24D3587B15DA}" sibTransId="{6C440174-BFBB-4BB9-BCF6-7FF939380263}"/>
    <dgm:cxn modelId="{892F1ECF-5A6A-4EB4-8E0D-5C643492F229}" srcId="{BD2761B6-C617-40D4-B118-945549247048}" destId="{779FFFE2-0E68-4B59-A807-44F56C21C8A4}" srcOrd="2" destOrd="0" parTransId="{FDA7B676-4E4E-4CCF-B9F6-E0162067FE3D}" sibTransId="{E225D754-4301-4E1F-9ED5-019886126377}"/>
    <dgm:cxn modelId="{6F754E4A-4783-4D8A-B216-5BF88F788824}" type="presOf" srcId="{8AB58635-2B7B-4699-AD47-0E05F582E2C9}" destId="{074F42E7-9405-4B95-B50F-4EC572504C93}" srcOrd="0" destOrd="0" presId="urn:microsoft.com/office/officeart/2005/8/layout/vList5"/>
    <dgm:cxn modelId="{BA3357B8-E462-4C79-8B8C-069313A03E66}" srcId="{DC48513C-7B48-4292-BCCF-F114C067F4E4}" destId="{F0F65FE3-0214-4AE5-8C08-88E90B9065BD}" srcOrd="0" destOrd="0" parTransId="{B2E630A0-C575-4B3F-ABFE-A96BE6186A14}" sibTransId="{BB2CAF9B-13A1-4036-B1FF-EDCA25F1817D}"/>
    <dgm:cxn modelId="{E8BDF0B1-F5F2-4720-BB57-2EE818AE857B}" type="presOf" srcId="{4D0BF3F3-A39D-457D-A105-243886162B36}" destId="{074F42E7-9405-4B95-B50F-4EC572504C93}" srcOrd="0" destOrd="2" presId="urn:microsoft.com/office/officeart/2005/8/layout/vList5"/>
    <dgm:cxn modelId="{AFB227E0-7950-4205-B091-D3BECF8957D8}" type="presOf" srcId="{F0F65FE3-0214-4AE5-8C08-88E90B9065BD}" destId="{E2868E3E-5056-4D6A-AA6C-341C794E3343}" srcOrd="0" destOrd="0" presId="urn:microsoft.com/office/officeart/2005/8/layout/vList5"/>
    <dgm:cxn modelId="{574954F7-1507-409A-8A4F-DCD956525CC2}" srcId="{BD2761B6-C617-40D4-B118-945549247048}" destId="{185F6605-E3D8-4D68-9534-3C82B31BD4C2}" srcOrd="1" destOrd="0" parTransId="{10B91057-A0E6-4076-B388-73DC97C55E42}" sibTransId="{7AC8442D-4D86-4EBC-81A5-60FD8D2B6BF2}"/>
    <dgm:cxn modelId="{029E7EAD-6F40-4AA9-BD5C-9E0A38103D6C}" srcId="{BD2761B6-C617-40D4-B118-945549247048}" destId="{2081EA76-56B7-4B82-B4E2-2C4F3707FF22}" srcOrd="0" destOrd="0" parTransId="{DA55CBA6-145F-4A4E-B16D-051C0FA1C6B8}" sibTransId="{2720FD62-AAA1-4605-934A-04BF0EBE797F}"/>
    <dgm:cxn modelId="{2C043BD9-F0CC-43DF-830D-BB6CB1D6F17D}" type="presOf" srcId="{87E6C62D-339C-48EC-B655-8333AB21282C}" destId="{C974621F-3AA8-4033-A613-3AB7BEA62808}" srcOrd="0" destOrd="3" presId="urn:microsoft.com/office/officeart/2005/8/layout/vList5"/>
    <dgm:cxn modelId="{E93551F5-FD79-4271-83E8-CCB5F8E049A3}" type="presOf" srcId="{2081EA76-56B7-4B82-B4E2-2C4F3707FF22}" destId="{C974621F-3AA8-4033-A613-3AB7BEA62808}" srcOrd="0" destOrd="0" presId="urn:microsoft.com/office/officeart/2005/8/layout/vList5"/>
    <dgm:cxn modelId="{B2C1A363-1612-4266-9301-AE9A12262F46}" type="presOf" srcId="{8129F6C2-3FB3-4C41-AE88-D949AD52897D}" destId="{06D45DDF-C863-4F46-AD84-2ED2381E3C65}" srcOrd="0" destOrd="0" presId="urn:microsoft.com/office/officeart/2005/8/layout/vList5"/>
    <dgm:cxn modelId="{D47E19C0-AA22-43F2-B9ED-9CF199617EF7}" srcId="{8129F6C2-3FB3-4C41-AE88-D949AD52897D}" destId="{4D0BF3F3-A39D-457D-A105-243886162B36}" srcOrd="2" destOrd="0" parTransId="{258B1E48-D71A-4B63-9D6E-13A3151D3AC8}" sibTransId="{7942D20E-1848-4486-BA68-3B44F3F86578}"/>
    <dgm:cxn modelId="{7FD21C2B-3D5B-4B83-9A45-8876573759C6}" srcId="{DC48513C-7B48-4292-BCCF-F114C067F4E4}" destId="{BD2761B6-C617-40D4-B118-945549247048}" srcOrd="2" destOrd="0" parTransId="{9F9A2DBB-3A8E-436E-A402-81BF53CD0FDD}" sibTransId="{295968E2-59E4-4B2C-A5E4-A6E218D395ED}"/>
    <dgm:cxn modelId="{6D95AF07-8D6A-4B6D-99F2-9799235CA945}" srcId="{BD2761B6-C617-40D4-B118-945549247048}" destId="{87E6C62D-339C-48EC-B655-8333AB21282C}" srcOrd="3" destOrd="0" parTransId="{5C45C073-10CD-4AA6-B2FB-5E2C206F5841}" sibTransId="{9EB616BA-4D6D-4F6D-ACCE-1C2A2441EAAC}"/>
    <dgm:cxn modelId="{EB5AAB7E-173D-4995-9F0B-4DFE6F82F999}" type="presOf" srcId="{DC48513C-7B48-4292-BCCF-F114C067F4E4}" destId="{104342FE-50D7-42EF-937E-6A16BFAC24BA}" srcOrd="0" destOrd="0" presId="urn:microsoft.com/office/officeart/2005/8/layout/vList5"/>
    <dgm:cxn modelId="{B67B12A8-6D35-4F32-B47D-2EA7C2EE2F5F}" type="presOf" srcId="{779FFFE2-0E68-4B59-A807-44F56C21C8A4}" destId="{C974621F-3AA8-4033-A613-3AB7BEA62808}" srcOrd="0" destOrd="2" presId="urn:microsoft.com/office/officeart/2005/8/layout/vList5"/>
    <dgm:cxn modelId="{F2F50385-2296-4F80-B9E8-33DDB0B2BF2C}" type="presOf" srcId="{E8924AA5-7E02-42D3-AF12-12E1E488C63E}" destId="{70CA90F8-A00B-4264-B29D-25E28AE8A9F9}" srcOrd="0" destOrd="0" presId="urn:microsoft.com/office/officeart/2005/8/layout/vList5"/>
    <dgm:cxn modelId="{2D4F07AF-D8B3-45BC-AD65-167B89910459}" type="presOf" srcId="{185F6605-E3D8-4D68-9534-3C82B31BD4C2}" destId="{C974621F-3AA8-4033-A613-3AB7BEA62808}" srcOrd="0" destOrd="1" presId="urn:microsoft.com/office/officeart/2005/8/layout/vList5"/>
    <dgm:cxn modelId="{352A498A-886B-4C3A-B231-B26C753C2A5B}" type="presOf" srcId="{BD2761B6-C617-40D4-B118-945549247048}" destId="{31505C0A-606F-4B6E-8802-3473CEFEA7D8}" srcOrd="0" destOrd="0" presId="urn:microsoft.com/office/officeart/2005/8/layout/vList5"/>
    <dgm:cxn modelId="{7000210A-6A1B-4D79-B25D-3CBB5C2CBA1A}" type="presOf" srcId="{176CD342-801B-481D-9A62-4C377119DE9A}" destId="{70CA90F8-A00B-4264-B29D-25E28AE8A9F9}" srcOrd="0" destOrd="1" presId="urn:microsoft.com/office/officeart/2005/8/layout/vList5"/>
    <dgm:cxn modelId="{8290B1D4-5A29-4207-AB7B-9BB849BDFBBF}" type="presOf" srcId="{40DC3E65-69AF-4482-9C1B-4B6170B5912F}" destId="{70CA90F8-A00B-4264-B29D-25E28AE8A9F9}" srcOrd="0" destOrd="2" presId="urn:microsoft.com/office/officeart/2005/8/layout/vList5"/>
    <dgm:cxn modelId="{04E6B678-E90F-4C43-B667-006E1D8B2184}" type="presOf" srcId="{F0D19EEF-1119-4BAE-A408-EDEE25FAA466}" destId="{074F42E7-9405-4B95-B50F-4EC572504C93}" srcOrd="0" destOrd="1" presId="urn:microsoft.com/office/officeart/2005/8/layout/vList5"/>
    <dgm:cxn modelId="{CB1D90B1-8BBB-4CC4-87D6-511F28D771F8}" type="presParOf" srcId="{104342FE-50D7-42EF-937E-6A16BFAC24BA}" destId="{E4C5CA2B-6532-4666-B4FF-8C9CDE03AC42}" srcOrd="0" destOrd="0" presId="urn:microsoft.com/office/officeart/2005/8/layout/vList5"/>
    <dgm:cxn modelId="{B99D888C-A0E8-47AB-A1D5-1402835E5F6E}" type="presParOf" srcId="{E4C5CA2B-6532-4666-B4FF-8C9CDE03AC42}" destId="{E2868E3E-5056-4D6A-AA6C-341C794E3343}" srcOrd="0" destOrd="0" presId="urn:microsoft.com/office/officeart/2005/8/layout/vList5"/>
    <dgm:cxn modelId="{331E09C7-741E-4576-A1B8-3206ED6FA92C}" type="presParOf" srcId="{E4C5CA2B-6532-4666-B4FF-8C9CDE03AC42}" destId="{70CA90F8-A00B-4264-B29D-25E28AE8A9F9}" srcOrd="1" destOrd="0" presId="urn:microsoft.com/office/officeart/2005/8/layout/vList5"/>
    <dgm:cxn modelId="{D97F6D77-783C-40D8-BA1E-5A470D962395}" type="presParOf" srcId="{104342FE-50D7-42EF-937E-6A16BFAC24BA}" destId="{C138459E-E19F-42B6-815A-827D484D846B}" srcOrd="1" destOrd="0" presId="urn:microsoft.com/office/officeart/2005/8/layout/vList5"/>
    <dgm:cxn modelId="{B1DFA85F-F1C2-42E3-847B-49137BED3AAC}" type="presParOf" srcId="{104342FE-50D7-42EF-937E-6A16BFAC24BA}" destId="{DF1F7212-F6CD-420D-9064-3E0185DAC38F}" srcOrd="2" destOrd="0" presId="urn:microsoft.com/office/officeart/2005/8/layout/vList5"/>
    <dgm:cxn modelId="{6C4F312A-87A6-4B10-8239-3FBAB0960F63}" type="presParOf" srcId="{DF1F7212-F6CD-420D-9064-3E0185DAC38F}" destId="{06D45DDF-C863-4F46-AD84-2ED2381E3C65}" srcOrd="0" destOrd="0" presId="urn:microsoft.com/office/officeart/2005/8/layout/vList5"/>
    <dgm:cxn modelId="{FD6AFE77-A400-4DEE-9FF5-235BBC27DF67}" type="presParOf" srcId="{DF1F7212-F6CD-420D-9064-3E0185DAC38F}" destId="{074F42E7-9405-4B95-B50F-4EC572504C93}" srcOrd="1" destOrd="0" presId="urn:microsoft.com/office/officeart/2005/8/layout/vList5"/>
    <dgm:cxn modelId="{0F035483-0544-4292-9342-B07E530708F2}" type="presParOf" srcId="{104342FE-50D7-42EF-937E-6A16BFAC24BA}" destId="{2886D0E4-B9FD-4D30-95E2-ABF37CC7C250}" srcOrd="3" destOrd="0" presId="urn:microsoft.com/office/officeart/2005/8/layout/vList5"/>
    <dgm:cxn modelId="{E1A351FA-3F3B-4C1C-A173-B72FA0EC2101}" type="presParOf" srcId="{104342FE-50D7-42EF-937E-6A16BFAC24BA}" destId="{B56DFB98-3146-4DD3-9145-F349480006B9}" srcOrd="4" destOrd="0" presId="urn:microsoft.com/office/officeart/2005/8/layout/vList5"/>
    <dgm:cxn modelId="{49EC7CA4-A95E-4A08-9C6F-C06D6881308D}" type="presParOf" srcId="{B56DFB98-3146-4DD3-9145-F349480006B9}" destId="{31505C0A-606F-4B6E-8802-3473CEFEA7D8}" srcOrd="0" destOrd="0" presId="urn:microsoft.com/office/officeart/2005/8/layout/vList5"/>
    <dgm:cxn modelId="{3F59693E-6168-404E-8044-999E07038765}" type="presParOf" srcId="{B56DFB98-3146-4DD3-9145-F349480006B9}" destId="{C974621F-3AA8-4033-A613-3AB7BEA6280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8313B99-0CD2-468A-96E7-74B978958BF5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D56F075-BE50-454F-80B8-3E018F0A96E3}">
      <dgm:prSet phldrT="[Текст]" custT="1"/>
      <dgm:spPr/>
      <dgm:t>
        <a:bodyPr/>
        <a:lstStyle/>
        <a:p>
          <a:r>
            <a:rPr lang="ru-RU" sz="200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ОРГАНИЗАТОРЫ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5B10C85-9586-4BA9-94F7-AE17A25ABC0B}" type="parTrans" cxnId="{9F25AE6D-F00B-40C8-A14E-0B037BB509F5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F7FE469-7C3E-4A3E-986B-45CD9C9AAF31}" type="sibTrans" cxnId="{9F25AE6D-F00B-40C8-A14E-0B037BB509F5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8FED479-C3FE-4AAC-B1CC-D405291DC1C3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ОБУЧАЮЩИЕСЯ ПППК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E0508972-75FD-4790-9EC3-24776EC6D43A}" type="parTrans" cxnId="{A2EE1F0A-B896-4FEC-AEEE-B8EBDAE20317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D54FBAF-30E7-4214-9FD7-3455E8AE81F3}" type="sibTrans" cxnId="{A2EE1F0A-B896-4FEC-AEEE-B8EBDAE20317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10F6C9D-8392-4C4F-A9D6-E303E1D851DA}">
      <dgm:prSet phldrT="[Текст]" custT="1"/>
      <dgm:spPr/>
      <dgm:t>
        <a:bodyPr/>
        <a:lstStyle/>
        <a:p>
          <a:r>
            <a:rPr lang="ru-RU" sz="200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НАСТАВНИКИ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45B68F6-A82D-4072-8C21-6D23E0357DF8}" type="parTrans" cxnId="{95B38BD0-F05F-4FEA-8FAB-C57D7F9DABA3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1E55758-8906-4230-B40A-78DD06C07433}" type="sibTrans" cxnId="{95B38BD0-F05F-4FEA-8FAB-C57D7F9DABA3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4BDB6C6-7920-4F06-AB14-FB1968F576FC}">
      <dgm:prSet phldrT="[Текст]" custT="1"/>
      <dgm:spPr/>
      <dgm:t>
        <a:bodyPr/>
        <a:lstStyle/>
        <a:p>
          <a:r>
            <a:rPr lang="ru-RU" sz="200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СТУДЕНТЫ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42EE90E-2239-490D-B74C-1C37B5EC571F}" type="parTrans" cxnId="{5450C15B-9242-49F3-8DE3-D8863DC48EF0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2E861A5-9892-4DDF-924D-3B7B768F677F}" type="sibTrans" cxnId="{5450C15B-9242-49F3-8DE3-D8863DC48EF0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4CCADE3-9F0B-4DD0-8E16-1B56AC9205BA}">
      <dgm:prSet phldrT="[Текст]" custT="1"/>
      <dgm:spPr/>
      <dgm:t>
        <a:bodyPr/>
        <a:lstStyle/>
        <a:p>
          <a:r>
            <a:rPr lang="ru-RU" sz="200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ОПЫТНЫЕ ПЕДАГОГИ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24FACF8-ADBA-4B53-80BB-220A4B57B381}" type="parTrans" cxnId="{42B9D111-AF21-4CA1-B001-8F5F6F83859A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308C08F-3F22-419F-83F4-F8D168CB6B9B}" type="sibTrans" cxnId="{42B9D111-AF21-4CA1-B001-8F5F6F83859A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FD5B7F0-63EB-4BA7-B2F5-61FC454A3DB5}">
      <dgm:prSet phldrT="[Текст]" custT="1"/>
      <dgm:spPr/>
      <dgm:t>
        <a:bodyPr/>
        <a:lstStyle/>
        <a:p>
          <a:r>
            <a:rPr lang="ru-RU" sz="200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УЧАСТНИКИ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D577B00-B6BE-43C4-AC5D-AB61B0F5DFAF}" type="parTrans" cxnId="{5D1CC762-E789-4CD1-8EEC-1E30E94E4D94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CFAC147-4A7C-43EF-B9C8-15634E2BA4D5}" type="sibTrans" cxnId="{5D1CC762-E789-4CD1-8EEC-1E30E94E4D94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F305849-E6CD-4FA7-A7B6-B251BB4F3FBB}">
      <dgm:prSet phldrT="[Текст]" custT="1"/>
      <dgm:spPr/>
      <dgm:t>
        <a:bodyPr/>
        <a:lstStyle/>
        <a:p>
          <a:r>
            <a:rPr lang="ru-RU" sz="200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ОБУЧАЮЩИЕСЯ ПППК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40D67BA-203F-4A56-8E2B-886FD7CF2390}" type="parTrans" cxnId="{9A3EAD1B-33DF-4085-9108-52C336198F87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02E8477-ED71-44C5-B4D6-F40215218DAD}" type="sibTrans" cxnId="{9A3EAD1B-33DF-4085-9108-52C336198F87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E548977-CF0C-41A4-B056-3A7313513813}">
      <dgm:prSet phldrT="[Текст]" custT="1"/>
      <dgm:spPr/>
      <dgm:t>
        <a:bodyPr/>
        <a:lstStyle/>
        <a:p>
          <a:r>
            <a:rPr lang="ru-RU" sz="200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МОЛОДЫЕ ПЕДАГОГИ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7A75F01-86EF-45F4-9930-3B589EA14FC1}" type="parTrans" cxnId="{5DFD150D-DEA5-4188-BE64-38DE0E3BFEC8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9DA3277-7A91-4005-AE5D-C7B7F045DBB0}" type="sibTrans" cxnId="{5DFD150D-DEA5-4188-BE64-38DE0E3BFEC8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5ADEEE6-E9C1-4429-BCDD-F2AB994C022A}">
      <dgm:prSet phldrT="[Текст]" custT="1"/>
      <dgm:spPr/>
      <dgm:t>
        <a:bodyPr/>
        <a:lstStyle/>
        <a:p>
          <a:r>
            <a:rPr lang="ru-RU" sz="200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НАУЧНЫЕ КОНСУЛЬТАНТЫ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DC87778-46C0-4B5E-BFCA-04BDA50E9FDA}" type="parTrans" cxnId="{35784B98-1D60-47EA-A1EC-2A37D1E15A2E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659A09E-15C3-43C3-8AC8-FEAED53B4B8F}" type="sibTrans" cxnId="{35784B98-1D60-47EA-A1EC-2A37D1E15A2E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952A179-EF14-4C41-A133-EECBB97477D3}" type="pres">
      <dgm:prSet presAssocID="{D8313B99-0CD2-468A-96E7-74B978958BF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8278A2-936A-4CE0-B281-6CB16B150797}" type="pres">
      <dgm:prSet presAssocID="{9D56F075-BE50-454F-80B8-3E018F0A96E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697C75-E3FC-4E5C-9827-EC112440A702}" type="pres">
      <dgm:prSet presAssocID="{2F7FE469-7C3E-4A3E-986B-45CD9C9AAF31}" presName="sibTrans" presStyleCnt="0"/>
      <dgm:spPr/>
    </dgm:pt>
    <dgm:pt modelId="{4AA43ED5-A38E-4A8A-9354-320507F2D086}" type="pres">
      <dgm:prSet presAssocID="{A10F6C9D-8392-4C4F-A9D6-E303E1D851DA}" presName="node" presStyleLbl="node1" presStyleIdx="1" presStyleCnt="3" custScaleX="1142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FECC7B-8627-404B-9929-03DA26BC330C}" type="pres">
      <dgm:prSet presAssocID="{81E55758-8906-4230-B40A-78DD06C07433}" presName="sibTrans" presStyleCnt="0"/>
      <dgm:spPr/>
    </dgm:pt>
    <dgm:pt modelId="{FA7DBC65-33A0-4B9D-B8BE-7E5E85CC4CA7}" type="pres">
      <dgm:prSet presAssocID="{9FD5B7F0-63EB-4BA7-B2F5-61FC454A3DB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736D95-F6E0-459D-890C-F91AEA9BC575}" type="presOf" srcId="{D8313B99-0CD2-468A-96E7-74B978958BF5}" destId="{8952A179-EF14-4C41-A133-EECBB97477D3}" srcOrd="0" destOrd="0" presId="urn:microsoft.com/office/officeart/2005/8/layout/hList6"/>
    <dgm:cxn modelId="{6788AC45-1F56-4610-B337-52D8E0F5B050}" type="presOf" srcId="{9FD5B7F0-63EB-4BA7-B2F5-61FC454A3DB5}" destId="{FA7DBC65-33A0-4B9D-B8BE-7E5E85CC4CA7}" srcOrd="0" destOrd="0" presId="urn:microsoft.com/office/officeart/2005/8/layout/hList6"/>
    <dgm:cxn modelId="{19D57108-DE63-4556-ACC7-44C79A203FC1}" type="presOf" srcId="{B4BDB6C6-7920-4F06-AB14-FB1968F576FC}" destId="{4AA43ED5-A38E-4A8A-9354-320507F2D086}" srcOrd="0" destOrd="1" presId="urn:microsoft.com/office/officeart/2005/8/layout/hList6"/>
    <dgm:cxn modelId="{825072B2-1FCA-435D-8B13-F027624FAA15}" type="presOf" srcId="{C5ADEEE6-E9C1-4429-BCDD-F2AB994C022A}" destId="{4AA43ED5-A38E-4A8A-9354-320507F2D086}" srcOrd="0" destOrd="4" presId="urn:microsoft.com/office/officeart/2005/8/layout/hList6"/>
    <dgm:cxn modelId="{79DCD457-E4A1-43DF-9EDC-7B59E6DB3D48}" type="presOf" srcId="{A10F6C9D-8392-4C4F-A9D6-E303E1D851DA}" destId="{4AA43ED5-A38E-4A8A-9354-320507F2D086}" srcOrd="0" destOrd="0" presId="urn:microsoft.com/office/officeart/2005/8/layout/hList6"/>
    <dgm:cxn modelId="{95B38BD0-F05F-4FEA-8FAB-C57D7F9DABA3}" srcId="{D8313B99-0CD2-468A-96E7-74B978958BF5}" destId="{A10F6C9D-8392-4C4F-A9D6-E303E1D851DA}" srcOrd="1" destOrd="0" parTransId="{445B68F6-A82D-4072-8C21-6D23E0357DF8}" sibTransId="{81E55758-8906-4230-B40A-78DD06C07433}"/>
    <dgm:cxn modelId="{9F25AE6D-F00B-40C8-A14E-0B037BB509F5}" srcId="{D8313B99-0CD2-468A-96E7-74B978958BF5}" destId="{9D56F075-BE50-454F-80B8-3E018F0A96E3}" srcOrd="0" destOrd="0" parTransId="{55B10C85-9586-4BA9-94F7-AE17A25ABC0B}" sibTransId="{2F7FE469-7C3E-4A3E-986B-45CD9C9AAF31}"/>
    <dgm:cxn modelId="{5D1CC762-E789-4CD1-8EEC-1E30E94E4D94}" srcId="{D8313B99-0CD2-468A-96E7-74B978958BF5}" destId="{9FD5B7F0-63EB-4BA7-B2F5-61FC454A3DB5}" srcOrd="2" destOrd="0" parTransId="{5D577B00-B6BE-43C4-AC5D-AB61B0F5DFAF}" sibTransId="{ACFAC147-4A7C-43EF-B9C8-15634E2BA4D5}"/>
    <dgm:cxn modelId="{B04E0834-5F00-4631-9724-A558CEDFF123}" type="presOf" srcId="{0F305849-E6CD-4FA7-A7B6-B251BB4F3FBB}" destId="{FA7DBC65-33A0-4B9D-B8BE-7E5E85CC4CA7}" srcOrd="0" destOrd="1" presId="urn:microsoft.com/office/officeart/2005/8/layout/hList6"/>
    <dgm:cxn modelId="{35784B98-1D60-47EA-A1EC-2A37D1E15A2E}" srcId="{A10F6C9D-8392-4C4F-A9D6-E303E1D851DA}" destId="{C5ADEEE6-E9C1-4429-BCDD-F2AB994C022A}" srcOrd="3" destOrd="0" parTransId="{9DC87778-46C0-4B5E-BFCA-04BDA50E9FDA}" sibTransId="{6659A09E-15C3-43C3-8AC8-FEAED53B4B8F}"/>
    <dgm:cxn modelId="{745C87C9-D933-4C28-A22A-DBB0B1CBEACB}" type="presOf" srcId="{B4CCADE3-9F0B-4DD0-8E16-1B56AC9205BA}" destId="{4AA43ED5-A38E-4A8A-9354-320507F2D086}" srcOrd="0" destOrd="3" presId="urn:microsoft.com/office/officeart/2005/8/layout/hList6"/>
    <dgm:cxn modelId="{D6283CE3-A330-41A8-818E-EC52F14C938B}" type="presOf" srcId="{9D56F075-BE50-454F-80B8-3E018F0A96E3}" destId="{7C8278A2-936A-4CE0-B281-6CB16B150797}" srcOrd="0" destOrd="0" presId="urn:microsoft.com/office/officeart/2005/8/layout/hList6"/>
    <dgm:cxn modelId="{5DFD150D-DEA5-4188-BE64-38DE0E3BFEC8}" srcId="{A10F6C9D-8392-4C4F-A9D6-E303E1D851DA}" destId="{4E548977-CF0C-41A4-B056-3A7313513813}" srcOrd="1" destOrd="0" parTransId="{07A75F01-86EF-45F4-9930-3B589EA14FC1}" sibTransId="{29DA3277-7A91-4005-AE5D-C7B7F045DBB0}"/>
    <dgm:cxn modelId="{FB872160-0B0E-4BEA-8048-7719F9E437EC}" type="presOf" srcId="{C8FED479-C3FE-4AAC-B1CC-D405291DC1C3}" destId="{7C8278A2-936A-4CE0-B281-6CB16B150797}" srcOrd="0" destOrd="1" presId="urn:microsoft.com/office/officeart/2005/8/layout/hList6"/>
    <dgm:cxn modelId="{42B9D111-AF21-4CA1-B001-8F5F6F83859A}" srcId="{A10F6C9D-8392-4C4F-A9D6-E303E1D851DA}" destId="{B4CCADE3-9F0B-4DD0-8E16-1B56AC9205BA}" srcOrd="2" destOrd="0" parTransId="{C24FACF8-ADBA-4B53-80BB-220A4B57B381}" sibTransId="{4308C08F-3F22-419F-83F4-F8D168CB6B9B}"/>
    <dgm:cxn modelId="{E3C61A72-7657-42ED-B896-F9C4A8CC3E18}" type="presOf" srcId="{4E548977-CF0C-41A4-B056-3A7313513813}" destId="{4AA43ED5-A38E-4A8A-9354-320507F2D086}" srcOrd="0" destOrd="2" presId="urn:microsoft.com/office/officeart/2005/8/layout/hList6"/>
    <dgm:cxn modelId="{9A3EAD1B-33DF-4085-9108-52C336198F87}" srcId="{9FD5B7F0-63EB-4BA7-B2F5-61FC454A3DB5}" destId="{0F305849-E6CD-4FA7-A7B6-B251BB4F3FBB}" srcOrd="0" destOrd="0" parTransId="{D40D67BA-203F-4A56-8E2B-886FD7CF2390}" sibTransId="{A02E8477-ED71-44C5-B4D6-F40215218DAD}"/>
    <dgm:cxn modelId="{A2EE1F0A-B896-4FEC-AEEE-B8EBDAE20317}" srcId="{9D56F075-BE50-454F-80B8-3E018F0A96E3}" destId="{C8FED479-C3FE-4AAC-B1CC-D405291DC1C3}" srcOrd="0" destOrd="0" parTransId="{E0508972-75FD-4790-9EC3-24776EC6D43A}" sibTransId="{9D54FBAF-30E7-4214-9FD7-3455E8AE81F3}"/>
    <dgm:cxn modelId="{5450C15B-9242-49F3-8DE3-D8863DC48EF0}" srcId="{A10F6C9D-8392-4C4F-A9D6-E303E1D851DA}" destId="{B4BDB6C6-7920-4F06-AB14-FB1968F576FC}" srcOrd="0" destOrd="0" parTransId="{142EE90E-2239-490D-B74C-1C37B5EC571F}" sibTransId="{72E861A5-9892-4DDF-924D-3B7B768F677F}"/>
    <dgm:cxn modelId="{FEA69D40-B8C1-4080-B5E3-59D114DCC7A7}" type="presParOf" srcId="{8952A179-EF14-4C41-A133-EECBB97477D3}" destId="{7C8278A2-936A-4CE0-B281-6CB16B150797}" srcOrd="0" destOrd="0" presId="urn:microsoft.com/office/officeart/2005/8/layout/hList6"/>
    <dgm:cxn modelId="{54DC9EA1-EB38-4B17-B7EB-2E9A6EF45AE1}" type="presParOf" srcId="{8952A179-EF14-4C41-A133-EECBB97477D3}" destId="{8B697C75-E3FC-4E5C-9827-EC112440A702}" srcOrd="1" destOrd="0" presId="urn:microsoft.com/office/officeart/2005/8/layout/hList6"/>
    <dgm:cxn modelId="{58587DB8-1D29-4F54-BD47-DCE0BE876635}" type="presParOf" srcId="{8952A179-EF14-4C41-A133-EECBB97477D3}" destId="{4AA43ED5-A38E-4A8A-9354-320507F2D086}" srcOrd="2" destOrd="0" presId="urn:microsoft.com/office/officeart/2005/8/layout/hList6"/>
    <dgm:cxn modelId="{6A6C2F72-B6B8-46C2-9178-F6ABE599A996}" type="presParOf" srcId="{8952A179-EF14-4C41-A133-EECBB97477D3}" destId="{93FECC7B-8627-404B-9929-03DA26BC330C}" srcOrd="3" destOrd="0" presId="urn:microsoft.com/office/officeart/2005/8/layout/hList6"/>
    <dgm:cxn modelId="{55608AAA-5E91-4471-9B16-35491C231BC3}" type="presParOf" srcId="{8952A179-EF14-4C41-A133-EECBB97477D3}" destId="{FA7DBC65-33A0-4B9D-B8BE-7E5E85CC4CA7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38CE043-CE0F-4ADF-8960-15B6632840CF}" type="doc">
      <dgm:prSet loTypeId="urn:microsoft.com/office/officeart/2005/8/layout/hList7" loCatId="relationship" qsTypeId="urn:microsoft.com/office/officeart/2005/8/quickstyle/simple1" qsCatId="simple" csTypeId="urn:microsoft.com/office/officeart/2005/8/colors/accent1_2" csCatId="accent1" phldr="1"/>
      <dgm:spPr/>
    </dgm:pt>
    <dgm:pt modelId="{D49048E4-4526-4429-9545-60F0D711581F}">
      <dgm:prSet phldrT="[Текст]"/>
      <dgm:spPr>
        <a:solidFill>
          <a:srgbClr val="7030A0"/>
        </a:solidFill>
      </dgm:spPr>
      <dgm:t>
        <a:bodyPr/>
        <a:lstStyle/>
        <a:p>
          <a:r>
            <a:rPr lang="ru-RU" b="1" dirty="0" smtClean="0"/>
            <a:t>ИНТЕРАКТИВНЫЕ площадки</a:t>
          </a:r>
          <a:endParaRPr lang="ru-RU" b="1" dirty="0"/>
        </a:p>
      </dgm:t>
    </dgm:pt>
    <dgm:pt modelId="{A21B8316-9173-4AE6-BAE2-52085C3B140C}" type="parTrans" cxnId="{E5DAC55A-259B-48D3-8AC6-43C5A28F5FBE}">
      <dgm:prSet/>
      <dgm:spPr/>
      <dgm:t>
        <a:bodyPr/>
        <a:lstStyle/>
        <a:p>
          <a:endParaRPr lang="ru-RU"/>
        </a:p>
      </dgm:t>
    </dgm:pt>
    <dgm:pt modelId="{C60C2F96-DAF7-440C-8CD5-6D6A259679C0}" type="sibTrans" cxnId="{E5DAC55A-259B-48D3-8AC6-43C5A28F5FBE}">
      <dgm:prSet/>
      <dgm:spPr/>
      <dgm:t>
        <a:bodyPr/>
        <a:lstStyle/>
        <a:p>
          <a:endParaRPr lang="ru-RU"/>
        </a:p>
      </dgm:t>
    </dgm:pt>
    <dgm:pt modelId="{DE4C4670-CBC5-4385-BFF7-007BF8B98915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 smtClean="0">
              <a:solidFill>
                <a:srgbClr val="7030A0"/>
              </a:solidFill>
            </a:rPr>
            <a:t>ПРОСТРАНСТВО ГОРОДА</a:t>
          </a:r>
          <a:endParaRPr lang="ru-RU" b="1" dirty="0">
            <a:solidFill>
              <a:srgbClr val="7030A0"/>
            </a:solidFill>
          </a:endParaRPr>
        </a:p>
      </dgm:t>
    </dgm:pt>
    <dgm:pt modelId="{EAB96D85-D161-4569-92F0-E582F9FF4374}" type="parTrans" cxnId="{89E39E17-3AAC-449A-A9C1-0AC9FB36832C}">
      <dgm:prSet/>
      <dgm:spPr/>
      <dgm:t>
        <a:bodyPr/>
        <a:lstStyle/>
        <a:p>
          <a:endParaRPr lang="ru-RU"/>
        </a:p>
      </dgm:t>
    </dgm:pt>
    <dgm:pt modelId="{3330655D-80F8-4CBC-8493-008D369B2812}" type="sibTrans" cxnId="{89E39E17-3AAC-449A-A9C1-0AC9FB36832C}">
      <dgm:prSet/>
      <dgm:spPr/>
      <dgm:t>
        <a:bodyPr/>
        <a:lstStyle/>
        <a:p>
          <a:endParaRPr lang="ru-RU"/>
        </a:p>
      </dgm:t>
    </dgm:pt>
    <dgm:pt modelId="{9949054E-5391-4B06-A6CE-AE1B4B3B7E9C}" type="pres">
      <dgm:prSet presAssocID="{738CE043-CE0F-4ADF-8960-15B6632840CF}" presName="Name0" presStyleCnt="0">
        <dgm:presLayoutVars>
          <dgm:dir/>
          <dgm:resizeHandles val="exact"/>
        </dgm:presLayoutVars>
      </dgm:prSet>
      <dgm:spPr/>
    </dgm:pt>
    <dgm:pt modelId="{21174BFD-1A47-40B3-9475-3D33906E8D36}" type="pres">
      <dgm:prSet presAssocID="{738CE043-CE0F-4ADF-8960-15B6632840CF}" presName="fgShape" presStyleLbl="fgShp" presStyleIdx="0" presStyleCnt="1"/>
      <dgm:spPr/>
    </dgm:pt>
    <dgm:pt modelId="{D7BA4641-7607-411E-8952-7A7FE6A832DB}" type="pres">
      <dgm:prSet presAssocID="{738CE043-CE0F-4ADF-8960-15B6632840CF}" presName="linComp" presStyleCnt="0"/>
      <dgm:spPr/>
    </dgm:pt>
    <dgm:pt modelId="{84D7ACEF-4638-46CF-9C4A-5AFFB90FF39D}" type="pres">
      <dgm:prSet presAssocID="{D49048E4-4526-4429-9545-60F0D711581F}" presName="compNode" presStyleCnt="0"/>
      <dgm:spPr/>
    </dgm:pt>
    <dgm:pt modelId="{CB987732-702B-433A-A999-DA1E1F63330C}" type="pres">
      <dgm:prSet presAssocID="{D49048E4-4526-4429-9545-60F0D711581F}" presName="bkgdShape" presStyleLbl="node1" presStyleIdx="0" presStyleCnt="2"/>
      <dgm:spPr/>
      <dgm:t>
        <a:bodyPr/>
        <a:lstStyle/>
        <a:p>
          <a:endParaRPr lang="ru-RU"/>
        </a:p>
      </dgm:t>
    </dgm:pt>
    <dgm:pt modelId="{853F69CC-DAF4-49CE-8DC0-AF98F44C9917}" type="pres">
      <dgm:prSet presAssocID="{D49048E4-4526-4429-9545-60F0D711581F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1FBFCC-7E96-4B38-97BB-4F3D8FBD21AC}" type="pres">
      <dgm:prSet presAssocID="{D49048E4-4526-4429-9545-60F0D711581F}" presName="invisiNode" presStyleLbl="node1" presStyleIdx="0" presStyleCnt="2"/>
      <dgm:spPr/>
    </dgm:pt>
    <dgm:pt modelId="{3F830505-21D1-4D82-972A-B0655B66AEFA}" type="pres">
      <dgm:prSet presAssocID="{D49048E4-4526-4429-9545-60F0D711581F}" presName="imagNode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454398E-C97E-4284-B2BA-EA93A063AD6C}" type="pres">
      <dgm:prSet presAssocID="{C60C2F96-DAF7-440C-8CD5-6D6A259679C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8DDA206-18F3-413E-AA5A-7C9B21015BC1}" type="pres">
      <dgm:prSet presAssocID="{DE4C4670-CBC5-4385-BFF7-007BF8B98915}" presName="compNode" presStyleCnt="0"/>
      <dgm:spPr/>
    </dgm:pt>
    <dgm:pt modelId="{9D931D05-E81C-4275-A733-36D770E4E0F5}" type="pres">
      <dgm:prSet presAssocID="{DE4C4670-CBC5-4385-BFF7-007BF8B98915}" presName="bkgdShape" presStyleLbl="node1" presStyleIdx="1" presStyleCnt="2"/>
      <dgm:spPr/>
      <dgm:t>
        <a:bodyPr/>
        <a:lstStyle/>
        <a:p>
          <a:endParaRPr lang="ru-RU"/>
        </a:p>
      </dgm:t>
    </dgm:pt>
    <dgm:pt modelId="{73D2E4FC-ADD5-4905-BF3B-E261B2D58CF4}" type="pres">
      <dgm:prSet presAssocID="{DE4C4670-CBC5-4385-BFF7-007BF8B98915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7D4AD6-CDF0-4723-83C3-D1DE8F31CCD8}" type="pres">
      <dgm:prSet presAssocID="{DE4C4670-CBC5-4385-BFF7-007BF8B98915}" presName="invisiNode" presStyleLbl="node1" presStyleIdx="1" presStyleCnt="2"/>
      <dgm:spPr/>
    </dgm:pt>
    <dgm:pt modelId="{E50B0AB6-50CF-4E2B-A942-8535CB25FB04}" type="pres">
      <dgm:prSet presAssocID="{DE4C4670-CBC5-4385-BFF7-007BF8B98915}" presName="imagNode" presStyleLbl="fgImgPlace1" presStyleIdx="1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E5DAC55A-259B-48D3-8AC6-43C5A28F5FBE}" srcId="{738CE043-CE0F-4ADF-8960-15B6632840CF}" destId="{D49048E4-4526-4429-9545-60F0D711581F}" srcOrd="0" destOrd="0" parTransId="{A21B8316-9173-4AE6-BAE2-52085C3B140C}" sibTransId="{C60C2F96-DAF7-440C-8CD5-6D6A259679C0}"/>
    <dgm:cxn modelId="{E3E5B560-F3A6-47B2-8F0D-A19FF5EC1BA0}" type="presOf" srcId="{738CE043-CE0F-4ADF-8960-15B6632840CF}" destId="{9949054E-5391-4B06-A6CE-AE1B4B3B7E9C}" srcOrd="0" destOrd="0" presId="urn:microsoft.com/office/officeart/2005/8/layout/hList7"/>
    <dgm:cxn modelId="{9377B44F-B92D-4EC1-BC29-AC3FD828555C}" type="presOf" srcId="{D49048E4-4526-4429-9545-60F0D711581F}" destId="{CB987732-702B-433A-A999-DA1E1F63330C}" srcOrd="0" destOrd="0" presId="urn:microsoft.com/office/officeart/2005/8/layout/hList7"/>
    <dgm:cxn modelId="{89E39E17-3AAC-449A-A9C1-0AC9FB36832C}" srcId="{738CE043-CE0F-4ADF-8960-15B6632840CF}" destId="{DE4C4670-CBC5-4385-BFF7-007BF8B98915}" srcOrd="1" destOrd="0" parTransId="{EAB96D85-D161-4569-92F0-E582F9FF4374}" sibTransId="{3330655D-80F8-4CBC-8493-008D369B2812}"/>
    <dgm:cxn modelId="{46D72DC7-C97F-4568-B295-EBB859E7F335}" type="presOf" srcId="{DE4C4670-CBC5-4385-BFF7-007BF8B98915}" destId="{73D2E4FC-ADD5-4905-BF3B-E261B2D58CF4}" srcOrd="1" destOrd="0" presId="urn:microsoft.com/office/officeart/2005/8/layout/hList7"/>
    <dgm:cxn modelId="{171435E1-9B71-46E8-B6F3-2AD326B93B8B}" type="presOf" srcId="{DE4C4670-CBC5-4385-BFF7-007BF8B98915}" destId="{9D931D05-E81C-4275-A733-36D770E4E0F5}" srcOrd="0" destOrd="0" presId="urn:microsoft.com/office/officeart/2005/8/layout/hList7"/>
    <dgm:cxn modelId="{01B5BA93-0521-4E47-8A53-5F656D4E9822}" type="presOf" srcId="{C60C2F96-DAF7-440C-8CD5-6D6A259679C0}" destId="{0454398E-C97E-4284-B2BA-EA93A063AD6C}" srcOrd="0" destOrd="0" presId="urn:microsoft.com/office/officeart/2005/8/layout/hList7"/>
    <dgm:cxn modelId="{51B06486-ED14-40CD-A265-ECF30B102D87}" type="presOf" srcId="{D49048E4-4526-4429-9545-60F0D711581F}" destId="{853F69CC-DAF4-49CE-8DC0-AF98F44C9917}" srcOrd="1" destOrd="0" presId="urn:microsoft.com/office/officeart/2005/8/layout/hList7"/>
    <dgm:cxn modelId="{BFEBE275-0708-4212-8E3A-182FFA018BF6}" type="presParOf" srcId="{9949054E-5391-4B06-A6CE-AE1B4B3B7E9C}" destId="{21174BFD-1A47-40B3-9475-3D33906E8D36}" srcOrd="0" destOrd="0" presId="urn:microsoft.com/office/officeart/2005/8/layout/hList7"/>
    <dgm:cxn modelId="{7F9BAEFE-B1A2-4CAC-A4D8-116659D8331B}" type="presParOf" srcId="{9949054E-5391-4B06-A6CE-AE1B4B3B7E9C}" destId="{D7BA4641-7607-411E-8952-7A7FE6A832DB}" srcOrd="1" destOrd="0" presId="urn:microsoft.com/office/officeart/2005/8/layout/hList7"/>
    <dgm:cxn modelId="{55EA8564-127D-47B2-8F57-07124D35FE03}" type="presParOf" srcId="{D7BA4641-7607-411E-8952-7A7FE6A832DB}" destId="{84D7ACEF-4638-46CF-9C4A-5AFFB90FF39D}" srcOrd="0" destOrd="0" presId="urn:microsoft.com/office/officeart/2005/8/layout/hList7"/>
    <dgm:cxn modelId="{DEB0CAB1-D4CA-4EC8-AD43-35F633AE7586}" type="presParOf" srcId="{84D7ACEF-4638-46CF-9C4A-5AFFB90FF39D}" destId="{CB987732-702B-433A-A999-DA1E1F63330C}" srcOrd="0" destOrd="0" presId="urn:microsoft.com/office/officeart/2005/8/layout/hList7"/>
    <dgm:cxn modelId="{B74DDDC6-048D-42EF-9550-8B35D0764D3F}" type="presParOf" srcId="{84D7ACEF-4638-46CF-9C4A-5AFFB90FF39D}" destId="{853F69CC-DAF4-49CE-8DC0-AF98F44C9917}" srcOrd="1" destOrd="0" presId="urn:microsoft.com/office/officeart/2005/8/layout/hList7"/>
    <dgm:cxn modelId="{6D027401-B0D8-4D97-8279-02E17380B78F}" type="presParOf" srcId="{84D7ACEF-4638-46CF-9C4A-5AFFB90FF39D}" destId="{C51FBFCC-7E96-4B38-97BB-4F3D8FBD21AC}" srcOrd="2" destOrd="0" presId="urn:microsoft.com/office/officeart/2005/8/layout/hList7"/>
    <dgm:cxn modelId="{D9A6F33C-D2E8-417C-82B1-63F1991A0D5B}" type="presParOf" srcId="{84D7ACEF-4638-46CF-9C4A-5AFFB90FF39D}" destId="{3F830505-21D1-4D82-972A-B0655B66AEFA}" srcOrd="3" destOrd="0" presId="urn:microsoft.com/office/officeart/2005/8/layout/hList7"/>
    <dgm:cxn modelId="{247BD534-A45F-4CF9-AA7F-94FEA899592A}" type="presParOf" srcId="{D7BA4641-7607-411E-8952-7A7FE6A832DB}" destId="{0454398E-C97E-4284-B2BA-EA93A063AD6C}" srcOrd="1" destOrd="0" presId="urn:microsoft.com/office/officeart/2005/8/layout/hList7"/>
    <dgm:cxn modelId="{3ACC54CA-38A7-46B4-88AB-C039BFD7B07D}" type="presParOf" srcId="{D7BA4641-7607-411E-8952-7A7FE6A832DB}" destId="{78DDA206-18F3-413E-AA5A-7C9B21015BC1}" srcOrd="2" destOrd="0" presId="urn:microsoft.com/office/officeart/2005/8/layout/hList7"/>
    <dgm:cxn modelId="{B2FD2454-D491-4BC2-9F3A-43ED152CDB21}" type="presParOf" srcId="{78DDA206-18F3-413E-AA5A-7C9B21015BC1}" destId="{9D931D05-E81C-4275-A733-36D770E4E0F5}" srcOrd="0" destOrd="0" presId="urn:microsoft.com/office/officeart/2005/8/layout/hList7"/>
    <dgm:cxn modelId="{EE2E40AA-BAFC-45DF-BAC2-D9FD8EEF3CD8}" type="presParOf" srcId="{78DDA206-18F3-413E-AA5A-7C9B21015BC1}" destId="{73D2E4FC-ADD5-4905-BF3B-E261B2D58CF4}" srcOrd="1" destOrd="0" presId="urn:microsoft.com/office/officeart/2005/8/layout/hList7"/>
    <dgm:cxn modelId="{07E96136-CFCA-45D4-87D6-7EE9F7C96AC0}" type="presParOf" srcId="{78DDA206-18F3-413E-AA5A-7C9B21015BC1}" destId="{537D4AD6-CDF0-4723-83C3-D1DE8F31CCD8}" srcOrd="2" destOrd="0" presId="urn:microsoft.com/office/officeart/2005/8/layout/hList7"/>
    <dgm:cxn modelId="{BDF0F884-A2F9-41B1-8AC4-31A6F3B2DED2}" type="presParOf" srcId="{78DDA206-18F3-413E-AA5A-7C9B21015BC1}" destId="{E50B0AB6-50CF-4E2B-A942-8535CB25FB0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A2EC0B4-F343-4FC0-9CCB-E984746C248F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C03177-DB1A-4D2B-9A3C-661E9953005E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Модульное обучение</a:t>
          </a:r>
        </a:p>
        <a:p>
          <a:r>
            <a:rPr lang="ru-RU" sz="1600" b="1" dirty="0">
              <a:solidFill>
                <a:schemeClr val="tx1"/>
              </a:solidFill>
            </a:rPr>
            <a:t>(обучение разделов программы по модулям, отражающим этапы погружения в профессию педагога</a:t>
          </a:r>
          <a:r>
            <a:rPr lang="ru-RU" sz="1800" b="1" dirty="0">
              <a:solidFill>
                <a:schemeClr val="tx1"/>
              </a:solidFill>
            </a:rPr>
            <a:t>)</a:t>
          </a:r>
        </a:p>
      </dgm:t>
    </dgm:pt>
    <dgm:pt modelId="{D8E2C762-B977-437B-806B-4DB6771C7234}" type="parTrans" cxnId="{7BE6AF5B-D5FC-4466-8B4E-652105625A38}">
      <dgm:prSet/>
      <dgm:spPr/>
      <dgm:t>
        <a:bodyPr/>
        <a:lstStyle/>
        <a:p>
          <a:endParaRPr lang="ru-RU"/>
        </a:p>
      </dgm:t>
    </dgm:pt>
    <dgm:pt modelId="{34DEE8C9-6F76-46F3-9ADA-84A3F4B66B0C}" type="sibTrans" cxnId="{7BE6AF5B-D5FC-4466-8B4E-652105625A38}">
      <dgm:prSet/>
      <dgm:spPr/>
      <dgm:t>
        <a:bodyPr/>
        <a:lstStyle/>
        <a:p>
          <a:endParaRPr lang="ru-RU"/>
        </a:p>
      </dgm:t>
    </dgm:pt>
    <dgm:pt modelId="{A60CD04D-8EC5-4E57-9B12-728D062155AF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Игровые технологии</a:t>
          </a:r>
        </a:p>
        <a:p>
          <a:r>
            <a:rPr lang="ru-RU" sz="1600" b="1" dirty="0">
              <a:solidFill>
                <a:schemeClr val="tx1"/>
              </a:solidFill>
            </a:rPr>
            <a:t>(интерактивность площадок </a:t>
          </a:r>
          <a:r>
            <a:rPr lang="ru-RU" sz="1600" b="1" dirty="0" err="1">
              <a:solidFill>
                <a:schemeClr val="tx1"/>
              </a:solidFill>
            </a:rPr>
            <a:t>ТИЧБУРГа</a:t>
          </a:r>
          <a:r>
            <a:rPr lang="ru-RU" sz="1600" b="1" dirty="0">
              <a:solidFill>
                <a:schemeClr val="tx1"/>
              </a:solidFill>
            </a:rPr>
            <a:t>  обеспечивается применением настольных, деловых, интеллектуальных и театрализованных игр)</a:t>
          </a:r>
        </a:p>
      </dgm:t>
    </dgm:pt>
    <dgm:pt modelId="{4463161D-4DBE-491A-ABD0-80A9C6825C41}" type="parTrans" cxnId="{50C51D24-2A21-4D14-82BB-58AD1A35143F}">
      <dgm:prSet/>
      <dgm:spPr/>
      <dgm:t>
        <a:bodyPr/>
        <a:lstStyle/>
        <a:p>
          <a:endParaRPr lang="ru-RU"/>
        </a:p>
      </dgm:t>
    </dgm:pt>
    <dgm:pt modelId="{5B7B225A-3375-42E2-BEEF-85EE341C6FA3}" type="sibTrans" cxnId="{50C51D24-2A21-4D14-82BB-58AD1A35143F}">
      <dgm:prSet/>
      <dgm:spPr/>
      <dgm:t>
        <a:bodyPr/>
        <a:lstStyle/>
        <a:p>
          <a:endParaRPr lang="ru-RU"/>
        </a:p>
      </dgm:t>
    </dgm:pt>
    <dgm:pt modelId="{07CB2315-8D8B-4F9D-9B6A-18559131A7B1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Технологии самоопределения </a:t>
          </a:r>
          <a:r>
            <a:rPr lang="ru-RU" sz="1400" b="1" dirty="0">
              <a:solidFill>
                <a:schemeClr val="tx1"/>
              </a:solidFill>
            </a:rPr>
            <a:t>(Индивидуализация обучения построена на основе учёта предпочтений учащихся к видам педагогической деятельности)</a:t>
          </a:r>
        </a:p>
      </dgm:t>
    </dgm:pt>
    <dgm:pt modelId="{6AE7777C-C126-42CC-9508-A3798BA3FCB6}" type="parTrans" cxnId="{C0EB109B-6CD2-4D56-848A-87AD0DA3BDB4}">
      <dgm:prSet/>
      <dgm:spPr/>
      <dgm:t>
        <a:bodyPr/>
        <a:lstStyle/>
        <a:p>
          <a:endParaRPr lang="ru-RU"/>
        </a:p>
      </dgm:t>
    </dgm:pt>
    <dgm:pt modelId="{5E50D017-010E-4D45-B169-157C409CDC5B}" type="sibTrans" cxnId="{C0EB109B-6CD2-4D56-848A-87AD0DA3BDB4}">
      <dgm:prSet/>
      <dgm:spPr/>
      <dgm:t>
        <a:bodyPr/>
        <a:lstStyle/>
        <a:p>
          <a:endParaRPr lang="ru-RU"/>
        </a:p>
      </dgm:t>
    </dgm:pt>
    <dgm:pt modelId="{1A17FAF7-2519-46CF-B008-7732F9DF1FDA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Технологии наставничества</a:t>
          </a:r>
        </a:p>
        <a:p>
          <a:r>
            <a:rPr lang="ru-RU" sz="1400" b="1" dirty="0">
              <a:solidFill>
                <a:schemeClr val="tx1"/>
              </a:solidFill>
            </a:rPr>
            <a:t>(Возможность быть одновременно и наставником и наставляемым, увидеть как осуществляется взаимодействие в профессиональной среде)</a:t>
          </a:r>
        </a:p>
      </dgm:t>
    </dgm:pt>
    <dgm:pt modelId="{5AEDDC58-DE9D-43EE-BDCE-3AF40DAB8053}" type="parTrans" cxnId="{70C7A7D2-5EE5-4283-B0AD-37AE9BCC63D3}">
      <dgm:prSet/>
      <dgm:spPr/>
      <dgm:t>
        <a:bodyPr/>
        <a:lstStyle/>
        <a:p>
          <a:endParaRPr lang="ru-RU"/>
        </a:p>
      </dgm:t>
    </dgm:pt>
    <dgm:pt modelId="{69D076F4-CF04-40C9-8F4E-19CE6074B6C8}" type="sibTrans" cxnId="{70C7A7D2-5EE5-4283-B0AD-37AE9BCC63D3}">
      <dgm:prSet/>
      <dgm:spPr/>
      <dgm:t>
        <a:bodyPr/>
        <a:lstStyle/>
        <a:p>
          <a:endParaRPr lang="ru-RU"/>
        </a:p>
      </dgm:t>
    </dgm:pt>
    <dgm:pt modelId="{AD9FDBCE-C023-4414-BEB1-A2C5B21030E8}">
      <dgm:prSet phldrT="[Текст]" custT="1"/>
      <dgm:spPr/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ИКТ-технологии</a:t>
          </a:r>
        </a:p>
        <a:p>
          <a:r>
            <a:rPr lang="ru-RU" sz="1800" b="1" dirty="0">
              <a:solidFill>
                <a:schemeClr val="tx1"/>
              </a:solidFill>
            </a:rPr>
            <a:t>(технологии самодиагностики и обратной связи, медиа-технологии)</a:t>
          </a:r>
        </a:p>
      </dgm:t>
    </dgm:pt>
    <dgm:pt modelId="{E45FEB11-D5E2-43A0-8A0A-40CBA7373500}" type="parTrans" cxnId="{6F674B01-E915-4525-9BAE-30314BE7483B}">
      <dgm:prSet/>
      <dgm:spPr/>
      <dgm:t>
        <a:bodyPr/>
        <a:lstStyle/>
        <a:p>
          <a:endParaRPr lang="ru-RU"/>
        </a:p>
      </dgm:t>
    </dgm:pt>
    <dgm:pt modelId="{F4690427-5296-4379-85FF-7D9B1DD42067}" type="sibTrans" cxnId="{6F674B01-E915-4525-9BAE-30314BE7483B}">
      <dgm:prSet/>
      <dgm:spPr/>
      <dgm:t>
        <a:bodyPr/>
        <a:lstStyle/>
        <a:p>
          <a:endParaRPr lang="ru-RU"/>
        </a:p>
      </dgm:t>
    </dgm:pt>
    <dgm:pt modelId="{54E4CA9C-5668-4620-9B9E-17C7E731DAAF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Кейс-технологии</a:t>
          </a:r>
        </a:p>
        <a:p>
          <a:r>
            <a:rPr lang="ru-RU" sz="1800" b="1" dirty="0">
              <a:solidFill>
                <a:schemeClr val="tx1"/>
              </a:solidFill>
            </a:rPr>
            <a:t>(решение и составление кейсов  - педагогических ситуаций)</a:t>
          </a:r>
        </a:p>
      </dgm:t>
    </dgm:pt>
    <dgm:pt modelId="{6E337FE6-4CFB-4AE6-858E-76096B232A5D}" type="parTrans" cxnId="{90D15308-265C-4FC0-9873-658EB30CFE84}">
      <dgm:prSet/>
      <dgm:spPr/>
      <dgm:t>
        <a:bodyPr/>
        <a:lstStyle/>
        <a:p>
          <a:endParaRPr lang="ru-RU"/>
        </a:p>
      </dgm:t>
    </dgm:pt>
    <dgm:pt modelId="{2349F00B-6BBA-489F-B942-B2FADBD68372}" type="sibTrans" cxnId="{90D15308-265C-4FC0-9873-658EB30CFE84}">
      <dgm:prSet/>
      <dgm:spPr/>
      <dgm:t>
        <a:bodyPr/>
        <a:lstStyle/>
        <a:p>
          <a:endParaRPr lang="ru-RU"/>
        </a:p>
      </dgm:t>
    </dgm:pt>
    <dgm:pt modelId="{3E27416D-4383-4EC6-A309-A1C0CE62AE09}">
      <dgm:prSet phldrT="[Текст]" custT="1"/>
      <dgm:spPr/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Обучение в сотрудничестве</a:t>
          </a:r>
        </a:p>
        <a:p>
          <a:r>
            <a:rPr lang="ru-RU" sz="1600" b="1" dirty="0">
              <a:solidFill>
                <a:schemeClr val="tx1"/>
              </a:solidFill>
            </a:rPr>
            <a:t>(взаимодействие между студентами-молодыми педагогами-обучающимися в процессе разработки площадок </a:t>
          </a:r>
          <a:r>
            <a:rPr lang="ru-RU" sz="1600" b="1" dirty="0" err="1">
              <a:solidFill>
                <a:schemeClr val="tx1"/>
              </a:solidFill>
            </a:rPr>
            <a:t>ТИЧБУРГа</a:t>
          </a:r>
          <a:r>
            <a:rPr lang="ru-RU" sz="1600" b="1" dirty="0">
              <a:solidFill>
                <a:schemeClr val="tx1"/>
              </a:solidFill>
            </a:rPr>
            <a:t>)</a:t>
          </a:r>
        </a:p>
      </dgm:t>
    </dgm:pt>
    <dgm:pt modelId="{7422EA41-74B2-4EA1-AE2F-67BCD1D46F4D}" type="parTrans" cxnId="{940F7DB3-0B04-48D4-A7D8-2ABB922EB3AE}">
      <dgm:prSet/>
      <dgm:spPr/>
      <dgm:t>
        <a:bodyPr/>
        <a:lstStyle/>
        <a:p>
          <a:endParaRPr lang="ru-RU"/>
        </a:p>
      </dgm:t>
    </dgm:pt>
    <dgm:pt modelId="{8593E664-CF96-41E3-988A-A833D3E39D2A}" type="sibTrans" cxnId="{940F7DB3-0B04-48D4-A7D8-2ABB922EB3AE}">
      <dgm:prSet/>
      <dgm:spPr/>
      <dgm:t>
        <a:bodyPr/>
        <a:lstStyle/>
        <a:p>
          <a:endParaRPr lang="ru-RU"/>
        </a:p>
      </dgm:t>
    </dgm:pt>
    <dgm:pt modelId="{9B45F746-5916-4A81-A90D-166AEA4C1D14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Личностно-ориентированный подход</a:t>
          </a:r>
        </a:p>
        <a:p>
          <a:r>
            <a:rPr lang="ru-RU" sz="1800" b="1" dirty="0">
              <a:solidFill>
                <a:schemeClr val="tx1"/>
              </a:solidFill>
            </a:rPr>
            <a:t>(создание карт саморазвития в педагогической профессии) </a:t>
          </a:r>
        </a:p>
      </dgm:t>
    </dgm:pt>
    <dgm:pt modelId="{73EAE14F-F245-425D-8DA9-FEBBA8DA516B}" type="parTrans" cxnId="{808A3931-C8AF-4860-8E44-35F1FBC56652}">
      <dgm:prSet/>
      <dgm:spPr/>
      <dgm:t>
        <a:bodyPr/>
        <a:lstStyle/>
        <a:p>
          <a:endParaRPr lang="ru-RU"/>
        </a:p>
      </dgm:t>
    </dgm:pt>
    <dgm:pt modelId="{C62CBDE2-04C5-48AC-B5E7-C7A850790C7D}" type="sibTrans" cxnId="{808A3931-C8AF-4860-8E44-35F1FBC56652}">
      <dgm:prSet/>
      <dgm:spPr/>
      <dgm:t>
        <a:bodyPr/>
        <a:lstStyle/>
        <a:p>
          <a:endParaRPr lang="ru-RU"/>
        </a:p>
      </dgm:t>
    </dgm:pt>
    <dgm:pt modelId="{3A297DC8-F71C-4221-91EE-8266835221D4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Проблемное обучение</a:t>
          </a:r>
        </a:p>
        <a:p>
          <a:r>
            <a:rPr lang="ru-RU" sz="1600" b="1" dirty="0">
              <a:solidFill>
                <a:schemeClr val="tx1"/>
              </a:solidFill>
            </a:rPr>
            <a:t>(решение ситуаций, ориентированных на развитие мыслительной сферы учащихся, прогнозирование и рефлексию)</a:t>
          </a:r>
        </a:p>
      </dgm:t>
    </dgm:pt>
    <dgm:pt modelId="{DC863C51-6865-41C5-AECF-9D8B22F3E68C}" type="parTrans" cxnId="{58E74519-3A5C-4342-80E0-8D3BBF426DFD}">
      <dgm:prSet/>
      <dgm:spPr/>
      <dgm:t>
        <a:bodyPr/>
        <a:lstStyle/>
        <a:p>
          <a:endParaRPr lang="ru-RU"/>
        </a:p>
      </dgm:t>
    </dgm:pt>
    <dgm:pt modelId="{E81B0B95-79CC-41BD-9058-5D6DE1934FFD}" type="sibTrans" cxnId="{58E74519-3A5C-4342-80E0-8D3BBF426DFD}">
      <dgm:prSet/>
      <dgm:spPr/>
      <dgm:t>
        <a:bodyPr/>
        <a:lstStyle/>
        <a:p>
          <a:endParaRPr lang="ru-RU"/>
        </a:p>
      </dgm:t>
    </dgm:pt>
    <dgm:pt modelId="{B4D61955-C19B-41DC-BCF4-59B0913BBA5E}" type="pres">
      <dgm:prSet presAssocID="{9A2EC0B4-F343-4FC0-9CCB-E984746C248F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6199288F-92F5-4F93-B94A-2F2D66CB1836}" type="pres">
      <dgm:prSet presAssocID="{34C03177-DB1A-4D2B-9A3C-661E9953005E}" presName="compNode" presStyleCnt="0"/>
      <dgm:spPr/>
    </dgm:pt>
    <dgm:pt modelId="{D94916DE-FF04-47D8-AAFA-592889548000}" type="pres">
      <dgm:prSet presAssocID="{34C03177-DB1A-4D2B-9A3C-661E9953005E}" presName="dummyConnPt" presStyleCnt="0"/>
      <dgm:spPr/>
    </dgm:pt>
    <dgm:pt modelId="{63466AD4-A502-4329-9902-1CF773CB7771}" type="pres">
      <dgm:prSet presAssocID="{34C03177-DB1A-4D2B-9A3C-661E9953005E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9B9FAF-D568-420A-A6AE-41D9862599B0}" type="pres">
      <dgm:prSet presAssocID="{34DEE8C9-6F76-46F3-9ADA-84A3F4B66B0C}" presName="sibTrans" presStyleLbl="bgSibTrans2D1" presStyleIdx="0" presStyleCnt="8"/>
      <dgm:spPr/>
      <dgm:t>
        <a:bodyPr/>
        <a:lstStyle/>
        <a:p>
          <a:endParaRPr lang="ru-RU"/>
        </a:p>
      </dgm:t>
    </dgm:pt>
    <dgm:pt modelId="{91EE031B-B392-4CA4-A307-1CAEB7AEC53F}" type="pres">
      <dgm:prSet presAssocID="{A60CD04D-8EC5-4E57-9B12-728D062155AF}" presName="compNode" presStyleCnt="0"/>
      <dgm:spPr/>
    </dgm:pt>
    <dgm:pt modelId="{2866F861-9AE6-4B20-9BBC-D9B46BF2786E}" type="pres">
      <dgm:prSet presAssocID="{A60CD04D-8EC5-4E57-9B12-728D062155AF}" presName="dummyConnPt" presStyleCnt="0"/>
      <dgm:spPr/>
    </dgm:pt>
    <dgm:pt modelId="{5A0C39E9-1EBB-4A2E-AA0B-6F0C4D726A65}" type="pres">
      <dgm:prSet presAssocID="{A60CD04D-8EC5-4E57-9B12-728D062155A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0CD029-1563-4004-9123-C45BEF3DC15A}" type="pres">
      <dgm:prSet presAssocID="{5B7B225A-3375-42E2-BEEF-85EE341C6FA3}" presName="sibTrans" presStyleLbl="bgSibTrans2D1" presStyleIdx="1" presStyleCnt="8"/>
      <dgm:spPr/>
      <dgm:t>
        <a:bodyPr/>
        <a:lstStyle/>
        <a:p>
          <a:endParaRPr lang="ru-RU"/>
        </a:p>
      </dgm:t>
    </dgm:pt>
    <dgm:pt modelId="{E21F68D0-0A98-49C6-9BF4-120E0B506B09}" type="pres">
      <dgm:prSet presAssocID="{07CB2315-8D8B-4F9D-9B6A-18559131A7B1}" presName="compNode" presStyleCnt="0"/>
      <dgm:spPr/>
    </dgm:pt>
    <dgm:pt modelId="{A7D417F7-BE00-4237-B1E6-610CDEBE6072}" type="pres">
      <dgm:prSet presAssocID="{07CB2315-8D8B-4F9D-9B6A-18559131A7B1}" presName="dummyConnPt" presStyleCnt="0"/>
      <dgm:spPr/>
    </dgm:pt>
    <dgm:pt modelId="{FCBB6ADD-4CF1-441C-98A6-B7791ED3CA54}" type="pres">
      <dgm:prSet presAssocID="{07CB2315-8D8B-4F9D-9B6A-18559131A7B1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533F00-78E8-4DE2-AC7C-A75832C7ED1D}" type="pres">
      <dgm:prSet presAssocID="{5E50D017-010E-4D45-B169-157C409CDC5B}" presName="sibTrans" presStyleLbl="bgSibTrans2D1" presStyleIdx="2" presStyleCnt="8"/>
      <dgm:spPr/>
      <dgm:t>
        <a:bodyPr/>
        <a:lstStyle/>
        <a:p>
          <a:endParaRPr lang="ru-RU"/>
        </a:p>
      </dgm:t>
    </dgm:pt>
    <dgm:pt modelId="{6CABF762-89F2-4210-8F04-9D8C4F30A882}" type="pres">
      <dgm:prSet presAssocID="{1A17FAF7-2519-46CF-B008-7732F9DF1FDA}" presName="compNode" presStyleCnt="0"/>
      <dgm:spPr/>
    </dgm:pt>
    <dgm:pt modelId="{162F6DDB-DA14-4459-A11F-DA25D7394D53}" type="pres">
      <dgm:prSet presAssocID="{1A17FAF7-2519-46CF-B008-7732F9DF1FDA}" presName="dummyConnPt" presStyleCnt="0"/>
      <dgm:spPr/>
    </dgm:pt>
    <dgm:pt modelId="{A01AFEBE-EE6B-444A-A59A-9F5C0DC0700F}" type="pres">
      <dgm:prSet presAssocID="{1A17FAF7-2519-46CF-B008-7732F9DF1FDA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42116-CFCF-49B6-93CD-1BDE143D8972}" type="pres">
      <dgm:prSet presAssocID="{69D076F4-CF04-40C9-8F4E-19CE6074B6C8}" presName="sibTrans" presStyleLbl="bgSibTrans2D1" presStyleIdx="3" presStyleCnt="8"/>
      <dgm:spPr/>
      <dgm:t>
        <a:bodyPr/>
        <a:lstStyle/>
        <a:p>
          <a:endParaRPr lang="ru-RU"/>
        </a:p>
      </dgm:t>
    </dgm:pt>
    <dgm:pt modelId="{98D71837-79D5-4498-8E8A-3B09F3962E1C}" type="pres">
      <dgm:prSet presAssocID="{AD9FDBCE-C023-4414-BEB1-A2C5B21030E8}" presName="compNode" presStyleCnt="0"/>
      <dgm:spPr/>
    </dgm:pt>
    <dgm:pt modelId="{43057016-2E2B-4728-BC5A-22D4C0B345FD}" type="pres">
      <dgm:prSet presAssocID="{AD9FDBCE-C023-4414-BEB1-A2C5B21030E8}" presName="dummyConnPt" presStyleCnt="0"/>
      <dgm:spPr/>
    </dgm:pt>
    <dgm:pt modelId="{97116226-7A61-4D95-9F99-3AC307B5F359}" type="pres">
      <dgm:prSet presAssocID="{AD9FDBCE-C023-4414-BEB1-A2C5B21030E8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CCE413-E29A-4DA3-A874-C37E9C502E78}" type="pres">
      <dgm:prSet presAssocID="{F4690427-5296-4379-85FF-7D9B1DD42067}" presName="sibTrans" presStyleLbl="bgSibTrans2D1" presStyleIdx="4" presStyleCnt="8"/>
      <dgm:spPr/>
      <dgm:t>
        <a:bodyPr/>
        <a:lstStyle/>
        <a:p>
          <a:endParaRPr lang="ru-RU"/>
        </a:p>
      </dgm:t>
    </dgm:pt>
    <dgm:pt modelId="{7E125988-040C-4FB2-AC6E-9917012A3C30}" type="pres">
      <dgm:prSet presAssocID="{54E4CA9C-5668-4620-9B9E-17C7E731DAAF}" presName="compNode" presStyleCnt="0"/>
      <dgm:spPr/>
    </dgm:pt>
    <dgm:pt modelId="{688725F4-9CFA-4828-BFCE-3A0DCBFCD2F9}" type="pres">
      <dgm:prSet presAssocID="{54E4CA9C-5668-4620-9B9E-17C7E731DAAF}" presName="dummyConnPt" presStyleCnt="0"/>
      <dgm:spPr/>
    </dgm:pt>
    <dgm:pt modelId="{FEBBF1A4-6D7B-4EFF-BCDA-E59E01E3108A}" type="pres">
      <dgm:prSet presAssocID="{54E4CA9C-5668-4620-9B9E-17C7E731DAAF}" presName="node" presStyleLbl="node1" presStyleIdx="5" presStyleCnt="9" custLinFactNeighborX="-1162" custLinFactNeighborY="19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921E16-1C34-4408-8C1D-4778222BFED8}" type="pres">
      <dgm:prSet presAssocID="{2349F00B-6BBA-489F-B942-B2FADBD68372}" presName="sibTrans" presStyleLbl="bgSibTrans2D1" presStyleIdx="5" presStyleCnt="8"/>
      <dgm:spPr/>
      <dgm:t>
        <a:bodyPr/>
        <a:lstStyle/>
        <a:p>
          <a:endParaRPr lang="ru-RU"/>
        </a:p>
      </dgm:t>
    </dgm:pt>
    <dgm:pt modelId="{E262D981-9DE8-445E-9BFD-F07221ACE283}" type="pres">
      <dgm:prSet presAssocID="{3E27416D-4383-4EC6-A309-A1C0CE62AE09}" presName="compNode" presStyleCnt="0"/>
      <dgm:spPr/>
    </dgm:pt>
    <dgm:pt modelId="{5C230E82-39CF-48CD-9BDB-B8C235CC799E}" type="pres">
      <dgm:prSet presAssocID="{3E27416D-4383-4EC6-A309-A1C0CE62AE09}" presName="dummyConnPt" presStyleCnt="0"/>
      <dgm:spPr/>
    </dgm:pt>
    <dgm:pt modelId="{D754B104-138A-4091-B3B6-2CB5F3E3CD0D}" type="pres">
      <dgm:prSet presAssocID="{3E27416D-4383-4EC6-A309-A1C0CE62AE09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8A8E7A-03A8-4A58-9072-38B6001D0ECF}" type="pres">
      <dgm:prSet presAssocID="{8593E664-CF96-41E3-988A-A833D3E39D2A}" presName="sibTrans" presStyleLbl="bgSibTrans2D1" presStyleIdx="6" presStyleCnt="8"/>
      <dgm:spPr/>
      <dgm:t>
        <a:bodyPr/>
        <a:lstStyle/>
        <a:p>
          <a:endParaRPr lang="ru-RU"/>
        </a:p>
      </dgm:t>
    </dgm:pt>
    <dgm:pt modelId="{F797EFE5-F9CC-4440-ACDC-380603C028DE}" type="pres">
      <dgm:prSet presAssocID="{9B45F746-5916-4A81-A90D-166AEA4C1D14}" presName="compNode" presStyleCnt="0"/>
      <dgm:spPr/>
    </dgm:pt>
    <dgm:pt modelId="{797793E7-EFA7-4ED4-89C1-F7ABDF8A749B}" type="pres">
      <dgm:prSet presAssocID="{9B45F746-5916-4A81-A90D-166AEA4C1D14}" presName="dummyConnPt" presStyleCnt="0"/>
      <dgm:spPr/>
    </dgm:pt>
    <dgm:pt modelId="{3A7CEF10-B549-4B86-A9E4-B5196E6D9DAE}" type="pres">
      <dgm:prSet presAssocID="{9B45F746-5916-4A81-A90D-166AEA4C1D14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682D16-BA87-4F8B-82A3-F289675A7EFB}" type="pres">
      <dgm:prSet presAssocID="{C62CBDE2-04C5-48AC-B5E7-C7A850790C7D}" presName="sibTrans" presStyleLbl="bgSibTrans2D1" presStyleIdx="7" presStyleCnt="8"/>
      <dgm:spPr/>
      <dgm:t>
        <a:bodyPr/>
        <a:lstStyle/>
        <a:p>
          <a:endParaRPr lang="ru-RU"/>
        </a:p>
      </dgm:t>
    </dgm:pt>
    <dgm:pt modelId="{F0221DA5-ABE7-4619-BD07-3E6242ACA9B8}" type="pres">
      <dgm:prSet presAssocID="{3A297DC8-F71C-4221-91EE-8266835221D4}" presName="compNode" presStyleCnt="0"/>
      <dgm:spPr/>
    </dgm:pt>
    <dgm:pt modelId="{ED75A863-0B3E-4621-A9AC-3EE49E1FD77B}" type="pres">
      <dgm:prSet presAssocID="{3A297DC8-F71C-4221-91EE-8266835221D4}" presName="dummyConnPt" presStyleCnt="0"/>
      <dgm:spPr/>
    </dgm:pt>
    <dgm:pt modelId="{3B8B843B-99EA-4A29-90F7-B022C5C581C3}" type="pres">
      <dgm:prSet presAssocID="{3A297DC8-F71C-4221-91EE-8266835221D4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C7A7D2-5EE5-4283-B0AD-37AE9BCC63D3}" srcId="{9A2EC0B4-F343-4FC0-9CCB-E984746C248F}" destId="{1A17FAF7-2519-46CF-B008-7732F9DF1FDA}" srcOrd="3" destOrd="0" parTransId="{5AEDDC58-DE9D-43EE-BDCE-3AF40DAB8053}" sibTransId="{69D076F4-CF04-40C9-8F4E-19CE6074B6C8}"/>
    <dgm:cxn modelId="{2D288473-EAD6-4510-BDF4-82F1307FA7FE}" type="presOf" srcId="{2349F00B-6BBA-489F-B942-B2FADBD68372}" destId="{43921E16-1C34-4408-8C1D-4778222BFED8}" srcOrd="0" destOrd="0" presId="urn:microsoft.com/office/officeart/2005/8/layout/bProcess4"/>
    <dgm:cxn modelId="{BF85AED8-A2DC-4795-B230-062FB28F2B43}" type="presOf" srcId="{34C03177-DB1A-4D2B-9A3C-661E9953005E}" destId="{63466AD4-A502-4329-9902-1CF773CB7771}" srcOrd="0" destOrd="0" presId="urn:microsoft.com/office/officeart/2005/8/layout/bProcess4"/>
    <dgm:cxn modelId="{EB9700C8-CBDC-4C8D-8737-C85A6CFB25A4}" type="presOf" srcId="{8593E664-CF96-41E3-988A-A833D3E39D2A}" destId="{708A8E7A-03A8-4A58-9072-38B6001D0ECF}" srcOrd="0" destOrd="0" presId="urn:microsoft.com/office/officeart/2005/8/layout/bProcess4"/>
    <dgm:cxn modelId="{DCE8C989-4A97-47EB-B094-ED639EC59149}" type="presOf" srcId="{5B7B225A-3375-42E2-BEEF-85EE341C6FA3}" destId="{A10CD029-1563-4004-9123-C45BEF3DC15A}" srcOrd="0" destOrd="0" presId="urn:microsoft.com/office/officeart/2005/8/layout/bProcess4"/>
    <dgm:cxn modelId="{5EBCD0B3-9BCB-4739-ADF6-A1418F6604BF}" type="presOf" srcId="{C62CBDE2-04C5-48AC-B5E7-C7A850790C7D}" destId="{EB682D16-BA87-4F8B-82A3-F289675A7EFB}" srcOrd="0" destOrd="0" presId="urn:microsoft.com/office/officeart/2005/8/layout/bProcess4"/>
    <dgm:cxn modelId="{787569BF-257C-4847-8139-D30D0F3FED86}" type="presOf" srcId="{69D076F4-CF04-40C9-8F4E-19CE6074B6C8}" destId="{AC642116-CFCF-49B6-93CD-1BDE143D8972}" srcOrd="0" destOrd="0" presId="urn:microsoft.com/office/officeart/2005/8/layout/bProcess4"/>
    <dgm:cxn modelId="{0A9E617F-2E3B-40B1-A823-7180637C7B4A}" type="presOf" srcId="{5E50D017-010E-4D45-B169-157C409CDC5B}" destId="{25533F00-78E8-4DE2-AC7C-A75832C7ED1D}" srcOrd="0" destOrd="0" presId="urn:microsoft.com/office/officeart/2005/8/layout/bProcess4"/>
    <dgm:cxn modelId="{C79F8AB6-37FE-411B-95C0-42D33BF5532E}" type="presOf" srcId="{3A297DC8-F71C-4221-91EE-8266835221D4}" destId="{3B8B843B-99EA-4A29-90F7-B022C5C581C3}" srcOrd="0" destOrd="0" presId="urn:microsoft.com/office/officeart/2005/8/layout/bProcess4"/>
    <dgm:cxn modelId="{69E15ABC-B882-4D3F-A32A-080D56B4B69F}" type="presOf" srcId="{F4690427-5296-4379-85FF-7D9B1DD42067}" destId="{B9CCE413-E29A-4DA3-A874-C37E9C502E78}" srcOrd="0" destOrd="0" presId="urn:microsoft.com/office/officeart/2005/8/layout/bProcess4"/>
    <dgm:cxn modelId="{6F674B01-E915-4525-9BAE-30314BE7483B}" srcId="{9A2EC0B4-F343-4FC0-9CCB-E984746C248F}" destId="{AD9FDBCE-C023-4414-BEB1-A2C5B21030E8}" srcOrd="4" destOrd="0" parTransId="{E45FEB11-D5E2-43A0-8A0A-40CBA7373500}" sibTransId="{F4690427-5296-4379-85FF-7D9B1DD42067}"/>
    <dgm:cxn modelId="{7BE6AF5B-D5FC-4466-8B4E-652105625A38}" srcId="{9A2EC0B4-F343-4FC0-9CCB-E984746C248F}" destId="{34C03177-DB1A-4D2B-9A3C-661E9953005E}" srcOrd="0" destOrd="0" parTransId="{D8E2C762-B977-437B-806B-4DB6771C7234}" sibTransId="{34DEE8C9-6F76-46F3-9ADA-84A3F4B66B0C}"/>
    <dgm:cxn modelId="{7669A2FF-BC51-4759-BE26-EC79AEF118F8}" type="presOf" srcId="{54E4CA9C-5668-4620-9B9E-17C7E731DAAF}" destId="{FEBBF1A4-6D7B-4EFF-BCDA-E59E01E3108A}" srcOrd="0" destOrd="0" presId="urn:microsoft.com/office/officeart/2005/8/layout/bProcess4"/>
    <dgm:cxn modelId="{68FDCA28-79E1-49A8-AC8C-568F3A864820}" type="presOf" srcId="{3E27416D-4383-4EC6-A309-A1C0CE62AE09}" destId="{D754B104-138A-4091-B3B6-2CB5F3E3CD0D}" srcOrd="0" destOrd="0" presId="urn:microsoft.com/office/officeart/2005/8/layout/bProcess4"/>
    <dgm:cxn modelId="{31F01269-DDD5-47A6-9408-17B8C49FE7C4}" type="presOf" srcId="{9B45F746-5916-4A81-A90D-166AEA4C1D14}" destId="{3A7CEF10-B549-4B86-A9E4-B5196E6D9DAE}" srcOrd="0" destOrd="0" presId="urn:microsoft.com/office/officeart/2005/8/layout/bProcess4"/>
    <dgm:cxn modelId="{808A3931-C8AF-4860-8E44-35F1FBC56652}" srcId="{9A2EC0B4-F343-4FC0-9CCB-E984746C248F}" destId="{9B45F746-5916-4A81-A90D-166AEA4C1D14}" srcOrd="7" destOrd="0" parTransId="{73EAE14F-F245-425D-8DA9-FEBBA8DA516B}" sibTransId="{C62CBDE2-04C5-48AC-B5E7-C7A850790C7D}"/>
    <dgm:cxn modelId="{C0EB109B-6CD2-4D56-848A-87AD0DA3BDB4}" srcId="{9A2EC0B4-F343-4FC0-9CCB-E984746C248F}" destId="{07CB2315-8D8B-4F9D-9B6A-18559131A7B1}" srcOrd="2" destOrd="0" parTransId="{6AE7777C-C126-42CC-9508-A3798BA3FCB6}" sibTransId="{5E50D017-010E-4D45-B169-157C409CDC5B}"/>
    <dgm:cxn modelId="{A3DD8BD9-02C5-42D3-B792-2EF16A7F0A27}" type="presOf" srcId="{1A17FAF7-2519-46CF-B008-7732F9DF1FDA}" destId="{A01AFEBE-EE6B-444A-A59A-9F5C0DC0700F}" srcOrd="0" destOrd="0" presId="urn:microsoft.com/office/officeart/2005/8/layout/bProcess4"/>
    <dgm:cxn modelId="{50C51D24-2A21-4D14-82BB-58AD1A35143F}" srcId="{9A2EC0B4-F343-4FC0-9CCB-E984746C248F}" destId="{A60CD04D-8EC5-4E57-9B12-728D062155AF}" srcOrd="1" destOrd="0" parTransId="{4463161D-4DBE-491A-ABD0-80A9C6825C41}" sibTransId="{5B7B225A-3375-42E2-BEEF-85EE341C6FA3}"/>
    <dgm:cxn modelId="{940F7DB3-0B04-48D4-A7D8-2ABB922EB3AE}" srcId="{9A2EC0B4-F343-4FC0-9CCB-E984746C248F}" destId="{3E27416D-4383-4EC6-A309-A1C0CE62AE09}" srcOrd="6" destOrd="0" parTransId="{7422EA41-74B2-4EA1-AE2F-67BCD1D46F4D}" sibTransId="{8593E664-CF96-41E3-988A-A833D3E39D2A}"/>
    <dgm:cxn modelId="{897D9AA3-2CE9-49F9-A2C0-7D7432E0F9FE}" type="presOf" srcId="{AD9FDBCE-C023-4414-BEB1-A2C5B21030E8}" destId="{97116226-7A61-4D95-9F99-3AC307B5F359}" srcOrd="0" destOrd="0" presId="urn:microsoft.com/office/officeart/2005/8/layout/bProcess4"/>
    <dgm:cxn modelId="{58E74519-3A5C-4342-80E0-8D3BBF426DFD}" srcId="{9A2EC0B4-F343-4FC0-9CCB-E984746C248F}" destId="{3A297DC8-F71C-4221-91EE-8266835221D4}" srcOrd="8" destOrd="0" parTransId="{DC863C51-6865-41C5-AECF-9D8B22F3E68C}" sibTransId="{E81B0B95-79CC-41BD-9058-5D6DE1934FFD}"/>
    <dgm:cxn modelId="{6BAF8069-BCD7-4DE3-A471-87BBC4818242}" type="presOf" srcId="{9A2EC0B4-F343-4FC0-9CCB-E984746C248F}" destId="{B4D61955-C19B-41DC-BCF4-59B0913BBA5E}" srcOrd="0" destOrd="0" presId="urn:microsoft.com/office/officeart/2005/8/layout/bProcess4"/>
    <dgm:cxn modelId="{8332B4BF-B1A1-40AA-8073-04A542D27E94}" type="presOf" srcId="{07CB2315-8D8B-4F9D-9B6A-18559131A7B1}" destId="{FCBB6ADD-4CF1-441C-98A6-B7791ED3CA54}" srcOrd="0" destOrd="0" presId="urn:microsoft.com/office/officeart/2005/8/layout/bProcess4"/>
    <dgm:cxn modelId="{3F45336F-603D-4F41-AC47-0A4DB113C69C}" type="presOf" srcId="{A60CD04D-8EC5-4E57-9B12-728D062155AF}" destId="{5A0C39E9-1EBB-4A2E-AA0B-6F0C4D726A65}" srcOrd="0" destOrd="0" presId="urn:microsoft.com/office/officeart/2005/8/layout/bProcess4"/>
    <dgm:cxn modelId="{90D15308-265C-4FC0-9873-658EB30CFE84}" srcId="{9A2EC0B4-F343-4FC0-9CCB-E984746C248F}" destId="{54E4CA9C-5668-4620-9B9E-17C7E731DAAF}" srcOrd="5" destOrd="0" parTransId="{6E337FE6-4CFB-4AE6-858E-76096B232A5D}" sibTransId="{2349F00B-6BBA-489F-B942-B2FADBD68372}"/>
    <dgm:cxn modelId="{8B90F119-CDE1-429A-B8ED-7B84FFA5E486}" type="presOf" srcId="{34DEE8C9-6F76-46F3-9ADA-84A3F4B66B0C}" destId="{C29B9FAF-D568-420A-A6AE-41D9862599B0}" srcOrd="0" destOrd="0" presId="urn:microsoft.com/office/officeart/2005/8/layout/bProcess4"/>
    <dgm:cxn modelId="{96856CB2-5E76-449B-B167-FB5BED9F1E7F}" type="presParOf" srcId="{B4D61955-C19B-41DC-BCF4-59B0913BBA5E}" destId="{6199288F-92F5-4F93-B94A-2F2D66CB1836}" srcOrd="0" destOrd="0" presId="urn:microsoft.com/office/officeart/2005/8/layout/bProcess4"/>
    <dgm:cxn modelId="{9FB60F53-6BBF-4200-824C-1B40982AB4BF}" type="presParOf" srcId="{6199288F-92F5-4F93-B94A-2F2D66CB1836}" destId="{D94916DE-FF04-47D8-AAFA-592889548000}" srcOrd="0" destOrd="0" presId="urn:microsoft.com/office/officeart/2005/8/layout/bProcess4"/>
    <dgm:cxn modelId="{7C7EC2FA-DD37-4FE1-8363-961E5EF1F51C}" type="presParOf" srcId="{6199288F-92F5-4F93-B94A-2F2D66CB1836}" destId="{63466AD4-A502-4329-9902-1CF773CB7771}" srcOrd="1" destOrd="0" presId="urn:microsoft.com/office/officeart/2005/8/layout/bProcess4"/>
    <dgm:cxn modelId="{FE225BDB-6482-4DAA-B6CA-5EAB47FA6AEF}" type="presParOf" srcId="{B4D61955-C19B-41DC-BCF4-59B0913BBA5E}" destId="{C29B9FAF-D568-420A-A6AE-41D9862599B0}" srcOrd="1" destOrd="0" presId="urn:microsoft.com/office/officeart/2005/8/layout/bProcess4"/>
    <dgm:cxn modelId="{D38FA17D-5696-4EF0-AE6A-38DB2AA8D30B}" type="presParOf" srcId="{B4D61955-C19B-41DC-BCF4-59B0913BBA5E}" destId="{91EE031B-B392-4CA4-A307-1CAEB7AEC53F}" srcOrd="2" destOrd="0" presId="urn:microsoft.com/office/officeart/2005/8/layout/bProcess4"/>
    <dgm:cxn modelId="{5701B144-1D1E-4899-B2F6-5253BA5DC430}" type="presParOf" srcId="{91EE031B-B392-4CA4-A307-1CAEB7AEC53F}" destId="{2866F861-9AE6-4B20-9BBC-D9B46BF2786E}" srcOrd="0" destOrd="0" presId="urn:microsoft.com/office/officeart/2005/8/layout/bProcess4"/>
    <dgm:cxn modelId="{A2ACD8FC-2F9F-4D1D-89D7-20B9C73CA517}" type="presParOf" srcId="{91EE031B-B392-4CA4-A307-1CAEB7AEC53F}" destId="{5A0C39E9-1EBB-4A2E-AA0B-6F0C4D726A65}" srcOrd="1" destOrd="0" presId="urn:microsoft.com/office/officeart/2005/8/layout/bProcess4"/>
    <dgm:cxn modelId="{5895EEC0-F323-4C33-8F84-A45F81DD9A91}" type="presParOf" srcId="{B4D61955-C19B-41DC-BCF4-59B0913BBA5E}" destId="{A10CD029-1563-4004-9123-C45BEF3DC15A}" srcOrd="3" destOrd="0" presId="urn:microsoft.com/office/officeart/2005/8/layout/bProcess4"/>
    <dgm:cxn modelId="{B6D302C8-9FA1-40A1-BF72-DF013F8CC8DD}" type="presParOf" srcId="{B4D61955-C19B-41DC-BCF4-59B0913BBA5E}" destId="{E21F68D0-0A98-49C6-9BF4-120E0B506B09}" srcOrd="4" destOrd="0" presId="urn:microsoft.com/office/officeart/2005/8/layout/bProcess4"/>
    <dgm:cxn modelId="{32867825-851F-4CCA-A885-F43322B9EBEE}" type="presParOf" srcId="{E21F68D0-0A98-49C6-9BF4-120E0B506B09}" destId="{A7D417F7-BE00-4237-B1E6-610CDEBE6072}" srcOrd="0" destOrd="0" presId="urn:microsoft.com/office/officeart/2005/8/layout/bProcess4"/>
    <dgm:cxn modelId="{929101B4-06B1-4B63-85CC-694653F1A2D3}" type="presParOf" srcId="{E21F68D0-0A98-49C6-9BF4-120E0B506B09}" destId="{FCBB6ADD-4CF1-441C-98A6-B7791ED3CA54}" srcOrd="1" destOrd="0" presId="urn:microsoft.com/office/officeart/2005/8/layout/bProcess4"/>
    <dgm:cxn modelId="{3F62F493-291D-4C91-9F77-7F4859505D55}" type="presParOf" srcId="{B4D61955-C19B-41DC-BCF4-59B0913BBA5E}" destId="{25533F00-78E8-4DE2-AC7C-A75832C7ED1D}" srcOrd="5" destOrd="0" presId="urn:microsoft.com/office/officeart/2005/8/layout/bProcess4"/>
    <dgm:cxn modelId="{3D950695-7E78-4752-A798-A6D8F06A1BA2}" type="presParOf" srcId="{B4D61955-C19B-41DC-BCF4-59B0913BBA5E}" destId="{6CABF762-89F2-4210-8F04-9D8C4F30A882}" srcOrd="6" destOrd="0" presId="urn:microsoft.com/office/officeart/2005/8/layout/bProcess4"/>
    <dgm:cxn modelId="{D9587D24-B0E5-40CE-A886-86E85D9B55C7}" type="presParOf" srcId="{6CABF762-89F2-4210-8F04-9D8C4F30A882}" destId="{162F6DDB-DA14-4459-A11F-DA25D7394D53}" srcOrd="0" destOrd="0" presId="urn:microsoft.com/office/officeart/2005/8/layout/bProcess4"/>
    <dgm:cxn modelId="{E22EFD51-CB5B-4FDB-891A-E1A7545E0624}" type="presParOf" srcId="{6CABF762-89F2-4210-8F04-9D8C4F30A882}" destId="{A01AFEBE-EE6B-444A-A59A-9F5C0DC0700F}" srcOrd="1" destOrd="0" presId="urn:microsoft.com/office/officeart/2005/8/layout/bProcess4"/>
    <dgm:cxn modelId="{3935E3E3-2C79-4F04-B43D-B06A62D2CC83}" type="presParOf" srcId="{B4D61955-C19B-41DC-BCF4-59B0913BBA5E}" destId="{AC642116-CFCF-49B6-93CD-1BDE143D8972}" srcOrd="7" destOrd="0" presId="urn:microsoft.com/office/officeart/2005/8/layout/bProcess4"/>
    <dgm:cxn modelId="{1661DD71-BC81-4340-9C6C-B1306E4EF7D5}" type="presParOf" srcId="{B4D61955-C19B-41DC-BCF4-59B0913BBA5E}" destId="{98D71837-79D5-4498-8E8A-3B09F3962E1C}" srcOrd="8" destOrd="0" presId="urn:microsoft.com/office/officeart/2005/8/layout/bProcess4"/>
    <dgm:cxn modelId="{CFFE5F2E-F5C3-4050-8042-8F8233D9DFB9}" type="presParOf" srcId="{98D71837-79D5-4498-8E8A-3B09F3962E1C}" destId="{43057016-2E2B-4728-BC5A-22D4C0B345FD}" srcOrd="0" destOrd="0" presId="urn:microsoft.com/office/officeart/2005/8/layout/bProcess4"/>
    <dgm:cxn modelId="{769B8E93-2331-4D48-8305-355D9286544F}" type="presParOf" srcId="{98D71837-79D5-4498-8E8A-3B09F3962E1C}" destId="{97116226-7A61-4D95-9F99-3AC307B5F359}" srcOrd="1" destOrd="0" presId="urn:microsoft.com/office/officeart/2005/8/layout/bProcess4"/>
    <dgm:cxn modelId="{3C35E860-5DEB-4742-BD3E-73B3DC0575E0}" type="presParOf" srcId="{B4D61955-C19B-41DC-BCF4-59B0913BBA5E}" destId="{B9CCE413-E29A-4DA3-A874-C37E9C502E78}" srcOrd="9" destOrd="0" presId="urn:microsoft.com/office/officeart/2005/8/layout/bProcess4"/>
    <dgm:cxn modelId="{83696901-BE9F-42A5-A1FF-01A610D57687}" type="presParOf" srcId="{B4D61955-C19B-41DC-BCF4-59B0913BBA5E}" destId="{7E125988-040C-4FB2-AC6E-9917012A3C30}" srcOrd="10" destOrd="0" presId="urn:microsoft.com/office/officeart/2005/8/layout/bProcess4"/>
    <dgm:cxn modelId="{5CFA2922-72C2-443F-A6EE-C6F3F928ED78}" type="presParOf" srcId="{7E125988-040C-4FB2-AC6E-9917012A3C30}" destId="{688725F4-9CFA-4828-BFCE-3A0DCBFCD2F9}" srcOrd="0" destOrd="0" presId="urn:microsoft.com/office/officeart/2005/8/layout/bProcess4"/>
    <dgm:cxn modelId="{D10522BA-9591-45BD-9289-BB6A7157F7DE}" type="presParOf" srcId="{7E125988-040C-4FB2-AC6E-9917012A3C30}" destId="{FEBBF1A4-6D7B-4EFF-BCDA-E59E01E3108A}" srcOrd="1" destOrd="0" presId="urn:microsoft.com/office/officeart/2005/8/layout/bProcess4"/>
    <dgm:cxn modelId="{86D0624D-2BA4-4C34-95FC-BDC9ED276755}" type="presParOf" srcId="{B4D61955-C19B-41DC-BCF4-59B0913BBA5E}" destId="{43921E16-1C34-4408-8C1D-4778222BFED8}" srcOrd="11" destOrd="0" presId="urn:microsoft.com/office/officeart/2005/8/layout/bProcess4"/>
    <dgm:cxn modelId="{A47AC220-4B00-4B02-B917-EA7CECA2CC60}" type="presParOf" srcId="{B4D61955-C19B-41DC-BCF4-59B0913BBA5E}" destId="{E262D981-9DE8-445E-9BFD-F07221ACE283}" srcOrd="12" destOrd="0" presId="urn:microsoft.com/office/officeart/2005/8/layout/bProcess4"/>
    <dgm:cxn modelId="{D9042301-A842-4EAC-90A2-EED526B1D7A6}" type="presParOf" srcId="{E262D981-9DE8-445E-9BFD-F07221ACE283}" destId="{5C230E82-39CF-48CD-9BDB-B8C235CC799E}" srcOrd="0" destOrd="0" presId="urn:microsoft.com/office/officeart/2005/8/layout/bProcess4"/>
    <dgm:cxn modelId="{D694AEAE-C0C7-4DF4-A214-224333FB8BE6}" type="presParOf" srcId="{E262D981-9DE8-445E-9BFD-F07221ACE283}" destId="{D754B104-138A-4091-B3B6-2CB5F3E3CD0D}" srcOrd="1" destOrd="0" presId="urn:microsoft.com/office/officeart/2005/8/layout/bProcess4"/>
    <dgm:cxn modelId="{7486B61D-0E82-4C58-9F2B-1C2D0D0F6ECD}" type="presParOf" srcId="{B4D61955-C19B-41DC-BCF4-59B0913BBA5E}" destId="{708A8E7A-03A8-4A58-9072-38B6001D0ECF}" srcOrd="13" destOrd="0" presId="urn:microsoft.com/office/officeart/2005/8/layout/bProcess4"/>
    <dgm:cxn modelId="{8A46D655-96C9-480A-A390-A3CD15E57B15}" type="presParOf" srcId="{B4D61955-C19B-41DC-BCF4-59B0913BBA5E}" destId="{F797EFE5-F9CC-4440-ACDC-380603C028DE}" srcOrd="14" destOrd="0" presId="urn:microsoft.com/office/officeart/2005/8/layout/bProcess4"/>
    <dgm:cxn modelId="{1C16ECBB-171E-48E0-BDB2-A3C3E56B6A5E}" type="presParOf" srcId="{F797EFE5-F9CC-4440-ACDC-380603C028DE}" destId="{797793E7-EFA7-4ED4-89C1-F7ABDF8A749B}" srcOrd="0" destOrd="0" presId="urn:microsoft.com/office/officeart/2005/8/layout/bProcess4"/>
    <dgm:cxn modelId="{0D087E6C-B59C-4742-B3C1-7177FA73B6E8}" type="presParOf" srcId="{F797EFE5-F9CC-4440-ACDC-380603C028DE}" destId="{3A7CEF10-B549-4B86-A9E4-B5196E6D9DAE}" srcOrd="1" destOrd="0" presId="urn:microsoft.com/office/officeart/2005/8/layout/bProcess4"/>
    <dgm:cxn modelId="{94DC51D3-B157-496C-A235-524E7F0796DF}" type="presParOf" srcId="{B4D61955-C19B-41DC-BCF4-59B0913BBA5E}" destId="{EB682D16-BA87-4F8B-82A3-F289675A7EFB}" srcOrd="15" destOrd="0" presId="urn:microsoft.com/office/officeart/2005/8/layout/bProcess4"/>
    <dgm:cxn modelId="{5BFD5FFE-06DC-4835-80A1-E58A251B0EBA}" type="presParOf" srcId="{B4D61955-C19B-41DC-BCF4-59B0913BBA5E}" destId="{F0221DA5-ABE7-4619-BD07-3E6242ACA9B8}" srcOrd="16" destOrd="0" presId="urn:microsoft.com/office/officeart/2005/8/layout/bProcess4"/>
    <dgm:cxn modelId="{F801B2AE-E582-4A69-84CC-511899B0721C}" type="presParOf" srcId="{F0221DA5-ABE7-4619-BD07-3E6242ACA9B8}" destId="{ED75A863-0B3E-4621-A9AC-3EE49E1FD77B}" srcOrd="0" destOrd="0" presId="urn:microsoft.com/office/officeart/2005/8/layout/bProcess4"/>
    <dgm:cxn modelId="{16F7859A-7343-4915-A14A-F83D0AD85E57}" type="presParOf" srcId="{F0221DA5-ABE7-4619-BD07-3E6242ACA9B8}" destId="{3B8B843B-99EA-4A29-90F7-B022C5C581C3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5A18A4A-7DAE-4939-9DC9-0E60BD9DE9C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98FDB4F-BEA9-4D6D-9261-4A52453808DD}">
      <dgm:prSet phldrT="[Текст]"/>
      <dgm:spPr/>
      <dgm:t>
        <a:bodyPr/>
        <a:lstStyle/>
        <a:p>
          <a:r>
            <a:rPr lang="ru-RU" dirty="0" smtClean="0"/>
            <a:t>НОВЫЕ ШКОЛЫ – ОРГАНИЗАТОРЫ ПЛОЩАДОК</a:t>
          </a:r>
          <a:endParaRPr lang="ru-RU" dirty="0"/>
        </a:p>
      </dgm:t>
    </dgm:pt>
    <dgm:pt modelId="{460F2263-C0AE-4813-AE2A-FBAC08002A3D}" type="parTrans" cxnId="{AC3451A2-4E20-4EDF-90D1-40ED42BEA859}">
      <dgm:prSet/>
      <dgm:spPr/>
      <dgm:t>
        <a:bodyPr/>
        <a:lstStyle/>
        <a:p>
          <a:endParaRPr lang="ru-RU"/>
        </a:p>
      </dgm:t>
    </dgm:pt>
    <dgm:pt modelId="{B5F893DE-15DF-4EE2-9B1F-352C066E40DA}" type="sibTrans" cxnId="{AC3451A2-4E20-4EDF-90D1-40ED42BEA859}">
      <dgm:prSet/>
      <dgm:spPr/>
      <dgm:t>
        <a:bodyPr/>
        <a:lstStyle/>
        <a:p>
          <a:endParaRPr lang="ru-RU"/>
        </a:p>
      </dgm:t>
    </dgm:pt>
    <dgm:pt modelId="{75FEB272-5A5E-4124-967E-51A95F689C42}">
      <dgm:prSet phldrT="[Текст]"/>
      <dgm:spPr/>
      <dgm:t>
        <a:bodyPr/>
        <a:lstStyle/>
        <a:p>
          <a:r>
            <a:rPr lang="ru-RU" dirty="0" smtClean="0"/>
            <a:t>СЕТЕВАЯ РЕГИОНАЛЬНАЯ ИННОВАЦИОННАЯ ПЛОЩАДКА с 2025 г.</a:t>
          </a:r>
          <a:endParaRPr lang="ru-RU" dirty="0"/>
        </a:p>
      </dgm:t>
    </dgm:pt>
    <dgm:pt modelId="{97568F62-77C7-4F3D-B001-E00997B531A0}" type="parTrans" cxnId="{C37462F9-9DE3-4106-B9EA-3CEB50C8080B}">
      <dgm:prSet/>
      <dgm:spPr/>
      <dgm:t>
        <a:bodyPr/>
        <a:lstStyle/>
        <a:p>
          <a:endParaRPr lang="ru-RU"/>
        </a:p>
      </dgm:t>
    </dgm:pt>
    <dgm:pt modelId="{C6DA1AFA-9434-40AA-9EC6-F1A45ADC27E9}" type="sibTrans" cxnId="{C37462F9-9DE3-4106-B9EA-3CEB50C8080B}">
      <dgm:prSet/>
      <dgm:spPr/>
      <dgm:t>
        <a:bodyPr/>
        <a:lstStyle/>
        <a:p>
          <a:endParaRPr lang="ru-RU"/>
        </a:p>
      </dgm:t>
    </dgm:pt>
    <dgm:pt modelId="{02B0BCEC-D714-460D-994B-3FF1D39FF06C}">
      <dgm:prSet phldrT="[Текст]"/>
      <dgm:spPr/>
      <dgm:t>
        <a:bodyPr/>
        <a:lstStyle/>
        <a:p>
          <a:r>
            <a:rPr lang="ru-RU" dirty="0" smtClean="0"/>
            <a:t>РАСШИРЕНИЕ ГЕОГРАФИИ УЧАСТНИКОВ</a:t>
          </a:r>
          <a:endParaRPr lang="ru-RU" dirty="0"/>
        </a:p>
      </dgm:t>
    </dgm:pt>
    <dgm:pt modelId="{3B277A6D-E223-46EF-BEB4-02AAA84337E3}" type="parTrans" cxnId="{44AB7E62-A54A-494E-9A42-B6B36835F741}">
      <dgm:prSet/>
      <dgm:spPr/>
      <dgm:t>
        <a:bodyPr/>
        <a:lstStyle/>
        <a:p>
          <a:endParaRPr lang="ru-RU"/>
        </a:p>
      </dgm:t>
    </dgm:pt>
    <dgm:pt modelId="{70C34378-2C7E-4AFB-BCCD-5E9AC89DF94E}" type="sibTrans" cxnId="{44AB7E62-A54A-494E-9A42-B6B36835F741}">
      <dgm:prSet/>
      <dgm:spPr/>
      <dgm:t>
        <a:bodyPr/>
        <a:lstStyle/>
        <a:p>
          <a:endParaRPr lang="ru-RU"/>
        </a:p>
      </dgm:t>
    </dgm:pt>
    <dgm:pt modelId="{54612420-BD9E-48E8-8EC3-52DBE6593275}" type="pres">
      <dgm:prSet presAssocID="{35A18A4A-7DAE-4939-9DC9-0E60BD9DE9C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B4007E-E8D3-419A-A3E8-BDEAB16C2AE2}" type="pres">
      <dgm:prSet presAssocID="{898FDB4F-BEA9-4D6D-9261-4A52453808D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897646-BC63-4029-B860-EA947206867C}" type="pres">
      <dgm:prSet presAssocID="{B5F893DE-15DF-4EE2-9B1F-352C066E40DA}" presName="sibTrans" presStyleCnt="0"/>
      <dgm:spPr/>
    </dgm:pt>
    <dgm:pt modelId="{F508A8FB-D162-4B52-912D-9A0366F7F014}" type="pres">
      <dgm:prSet presAssocID="{75FEB272-5A5E-4124-967E-51A95F689C4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BE15CA-C63E-45A9-BEBD-19DF441FE1A5}" type="pres">
      <dgm:prSet presAssocID="{C6DA1AFA-9434-40AA-9EC6-F1A45ADC27E9}" presName="sibTrans" presStyleCnt="0"/>
      <dgm:spPr/>
    </dgm:pt>
    <dgm:pt modelId="{66763890-4178-4DFC-B654-3E5583FC28E9}" type="pres">
      <dgm:prSet presAssocID="{02B0BCEC-D714-460D-994B-3FF1D39FF06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3451A2-4E20-4EDF-90D1-40ED42BEA859}" srcId="{35A18A4A-7DAE-4939-9DC9-0E60BD9DE9C0}" destId="{898FDB4F-BEA9-4D6D-9261-4A52453808DD}" srcOrd="0" destOrd="0" parTransId="{460F2263-C0AE-4813-AE2A-FBAC08002A3D}" sibTransId="{B5F893DE-15DF-4EE2-9B1F-352C066E40DA}"/>
    <dgm:cxn modelId="{C37462F9-9DE3-4106-B9EA-3CEB50C8080B}" srcId="{35A18A4A-7DAE-4939-9DC9-0E60BD9DE9C0}" destId="{75FEB272-5A5E-4124-967E-51A95F689C42}" srcOrd="1" destOrd="0" parTransId="{97568F62-77C7-4F3D-B001-E00997B531A0}" sibTransId="{C6DA1AFA-9434-40AA-9EC6-F1A45ADC27E9}"/>
    <dgm:cxn modelId="{383DC55A-92F6-48F4-83FB-BD9C81EA642C}" type="presOf" srcId="{75FEB272-5A5E-4124-967E-51A95F689C42}" destId="{F508A8FB-D162-4B52-912D-9A0366F7F014}" srcOrd="0" destOrd="0" presId="urn:microsoft.com/office/officeart/2005/8/layout/default"/>
    <dgm:cxn modelId="{972EE98B-3B4F-4FEF-93D9-79494E84AC57}" type="presOf" srcId="{898FDB4F-BEA9-4D6D-9261-4A52453808DD}" destId="{24B4007E-E8D3-419A-A3E8-BDEAB16C2AE2}" srcOrd="0" destOrd="0" presId="urn:microsoft.com/office/officeart/2005/8/layout/default"/>
    <dgm:cxn modelId="{460BE0F1-96C4-47F2-8B63-E606E1AF7F80}" type="presOf" srcId="{35A18A4A-7DAE-4939-9DC9-0E60BD9DE9C0}" destId="{54612420-BD9E-48E8-8EC3-52DBE6593275}" srcOrd="0" destOrd="0" presId="urn:microsoft.com/office/officeart/2005/8/layout/default"/>
    <dgm:cxn modelId="{DA0C9A34-7B90-4453-9C06-1F4CFE5905F9}" type="presOf" srcId="{02B0BCEC-D714-460D-994B-3FF1D39FF06C}" destId="{66763890-4178-4DFC-B654-3E5583FC28E9}" srcOrd="0" destOrd="0" presId="urn:microsoft.com/office/officeart/2005/8/layout/default"/>
    <dgm:cxn modelId="{44AB7E62-A54A-494E-9A42-B6B36835F741}" srcId="{35A18A4A-7DAE-4939-9DC9-0E60BD9DE9C0}" destId="{02B0BCEC-D714-460D-994B-3FF1D39FF06C}" srcOrd="2" destOrd="0" parTransId="{3B277A6D-E223-46EF-BEB4-02AAA84337E3}" sibTransId="{70C34378-2C7E-4AFB-BCCD-5E9AC89DF94E}"/>
    <dgm:cxn modelId="{5A47F81A-479F-4303-A110-D99E875253F6}" type="presParOf" srcId="{54612420-BD9E-48E8-8EC3-52DBE6593275}" destId="{24B4007E-E8D3-419A-A3E8-BDEAB16C2AE2}" srcOrd="0" destOrd="0" presId="urn:microsoft.com/office/officeart/2005/8/layout/default"/>
    <dgm:cxn modelId="{969E560A-05A6-4D31-9BA8-EC348B45AEEF}" type="presParOf" srcId="{54612420-BD9E-48E8-8EC3-52DBE6593275}" destId="{98897646-BC63-4029-B860-EA947206867C}" srcOrd="1" destOrd="0" presId="urn:microsoft.com/office/officeart/2005/8/layout/default"/>
    <dgm:cxn modelId="{CD2031A3-D18A-44E4-9DEE-6C5C43B8571E}" type="presParOf" srcId="{54612420-BD9E-48E8-8EC3-52DBE6593275}" destId="{F508A8FB-D162-4B52-912D-9A0366F7F014}" srcOrd="2" destOrd="0" presId="urn:microsoft.com/office/officeart/2005/8/layout/default"/>
    <dgm:cxn modelId="{DB728792-2C54-4713-B5CC-6C9A13CF940F}" type="presParOf" srcId="{54612420-BD9E-48E8-8EC3-52DBE6593275}" destId="{BFBE15CA-C63E-45A9-BEBD-19DF441FE1A5}" srcOrd="3" destOrd="0" presId="urn:microsoft.com/office/officeart/2005/8/layout/default"/>
    <dgm:cxn modelId="{96F83320-ECDC-4A02-86EA-2FDA8D58AAB9}" type="presParOf" srcId="{54612420-BD9E-48E8-8EC3-52DBE6593275}" destId="{66763890-4178-4DFC-B654-3E5583FC28E9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33F0E6-DEDD-4BD9-902E-8E91B25A769C}">
      <dsp:nvSpPr>
        <dsp:cNvPr id="0" name=""/>
        <dsp:cNvSpPr/>
      </dsp:nvSpPr>
      <dsp:spPr>
        <a:xfrm>
          <a:off x="2002492" y="921327"/>
          <a:ext cx="492908" cy="4376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6454" y="0"/>
              </a:lnTo>
              <a:lnTo>
                <a:pt x="246454" y="437630"/>
              </a:lnTo>
              <a:lnTo>
                <a:pt x="492908" y="43763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232467" y="1123664"/>
        <a:ext cx="32957" cy="32957"/>
      </dsp:txXfrm>
    </dsp:sp>
    <dsp:sp modelId="{25AAB597-74B0-49BD-802C-BF11F773BB83}">
      <dsp:nvSpPr>
        <dsp:cNvPr id="0" name=""/>
        <dsp:cNvSpPr/>
      </dsp:nvSpPr>
      <dsp:spPr>
        <a:xfrm>
          <a:off x="2002492" y="875607"/>
          <a:ext cx="4929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2908" y="4572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236623" y="909004"/>
        <a:ext cx="24645" cy="24645"/>
      </dsp:txXfrm>
    </dsp:sp>
    <dsp:sp modelId="{DCB8D6D9-C1C4-4F69-8701-78D3893C2764}">
      <dsp:nvSpPr>
        <dsp:cNvPr id="0" name=""/>
        <dsp:cNvSpPr/>
      </dsp:nvSpPr>
      <dsp:spPr>
        <a:xfrm>
          <a:off x="2002492" y="483696"/>
          <a:ext cx="492908" cy="437630"/>
        </a:xfrm>
        <a:custGeom>
          <a:avLst/>
          <a:gdLst/>
          <a:ahLst/>
          <a:cxnLst/>
          <a:rect l="0" t="0" r="0" b="0"/>
          <a:pathLst>
            <a:path>
              <a:moveTo>
                <a:pt x="0" y="437630"/>
              </a:moveTo>
              <a:lnTo>
                <a:pt x="246454" y="437630"/>
              </a:lnTo>
              <a:lnTo>
                <a:pt x="246454" y="0"/>
              </a:lnTo>
              <a:lnTo>
                <a:pt x="492908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232467" y="686033"/>
        <a:ext cx="32957" cy="32957"/>
      </dsp:txXfrm>
    </dsp:sp>
    <dsp:sp modelId="{7ED83FA5-0013-4432-9414-6E15B101E602}">
      <dsp:nvSpPr>
        <dsp:cNvPr id="0" name=""/>
        <dsp:cNvSpPr/>
      </dsp:nvSpPr>
      <dsp:spPr>
        <a:xfrm rot="16200000">
          <a:off x="79918" y="-79918"/>
          <a:ext cx="1842655" cy="2002492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300" kern="1200" dirty="0"/>
        </a:p>
      </dsp:txBody>
      <dsp:txXfrm>
        <a:off x="79918" y="-79918"/>
        <a:ext cx="1842655" cy="2002492"/>
      </dsp:txXfrm>
    </dsp:sp>
    <dsp:sp modelId="{D4845114-CC38-48B8-8A2D-E03F2FD790E9}">
      <dsp:nvSpPr>
        <dsp:cNvPr id="0" name=""/>
        <dsp:cNvSpPr/>
      </dsp:nvSpPr>
      <dsp:spPr>
        <a:xfrm>
          <a:off x="2495400" y="308644"/>
          <a:ext cx="1148342" cy="35010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ИМЦ</a:t>
          </a:r>
          <a:endParaRPr lang="ru-RU" sz="2200" kern="1200" dirty="0"/>
        </a:p>
      </dsp:txBody>
      <dsp:txXfrm>
        <a:off x="2495400" y="308644"/>
        <a:ext cx="1148342" cy="350104"/>
      </dsp:txXfrm>
    </dsp:sp>
    <dsp:sp modelId="{FBE0A9BC-5B29-4ECD-89B8-099FCDD15826}">
      <dsp:nvSpPr>
        <dsp:cNvPr id="0" name=""/>
        <dsp:cNvSpPr/>
      </dsp:nvSpPr>
      <dsp:spPr>
        <a:xfrm>
          <a:off x="2495400" y="746275"/>
          <a:ext cx="1148342" cy="35010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ЦИО</a:t>
          </a:r>
          <a:endParaRPr lang="ru-RU" sz="2200" kern="1200" dirty="0"/>
        </a:p>
      </dsp:txBody>
      <dsp:txXfrm>
        <a:off x="2495400" y="746275"/>
        <a:ext cx="1148342" cy="350104"/>
      </dsp:txXfrm>
    </dsp:sp>
    <dsp:sp modelId="{3E272D9A-1D21-4C96-A5C1-7EB221542389}">
      <dsp:nvSpPr>
        <dsp:cNvPr id="0" name=""/>
        <dsp:cNvSpPr/>
      </dsp:nvSpPr>
      <dsp:spPr>
        <a:xfrm>
          <a:off x="2495400" y="1183905"/>
          <a:ext cx="1148342" cy="35010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РЦОКО</a:t>
          </a:r>
          <a:endParaRPr lang="ru-RU" sz="2200" kern="1200" dirty="0"/>
        </a:p>
      </dsp:txBody>
      <dsp:txXfrm>
        <a:off x="2495400" y="1183905"/>
        <a:ext cx="1148342" cy="3501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5AE94-DEEA-4005-A709-03705FF7CEFB}">
      <dsp:nvSpPr>
        <dsp:cNvPr id="0" name=""/>
        <dsp:cNvSpPr/>
      </dsp:nvSpPr>
      <dsp:spPr>
        <a:xfrm rot="5400000">
          <a:off x="8546" y="2569048"/>
          <a:ext cx="1385673" cy="1911857"/>
        </a:xfrm>
        <a:prstGeom prst="corner">
          <a:avLst>
            <a:gd name="adj1" fmla="val 16120"/>
            <a:gd name="adj2" fmla="val 16110"/>
          </a:avLst>
        </a:prstGeom>
        <a:solidFill>
          <a:schemeClr val="accent2"/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48BFD6-0C3E-431F-B419-1EDF2AE5E8BE}">
      <dsp:nvSpPr>
        <dsp:cNvPr id="0" name=""/>
        <dsp:cNvSpPr/>
      </dsp:nvSpPr>
      <dsp:spPr>
        <a:xfrm>
          <a:off x="0" y="3068740"/>
          <a:ext cx="1667335" cy="1869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2017, 2018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ТИЧБУРГ  - </a:t>
          </a:r>
          <a:r>
            <a:rPr lang="ru-RU" sz="1400" b="1" kern="1200" dirty="0" err="1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микс</a:t>
          </a:r>
          <a:endParaRPr lang="ru-RU" sz="1400" b="1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sp:txBody>
      <dsp:txXfrm>
        <a:off x="0" y="3068740"/>
        <a:ext cx="1667335" cy="1869019"/>
      </dsp:txXfrm>
    </dsp:sp>
    <dsp:sp modelId="{8FA4B1CA-53B5-4340-B840-6A13B8D737C9}">
      <dsp:nvSpPr>
        <dsp:cNvPr id="0" name=""/>
        <dsp:cNvSpPr/>
      </dsp:nvSpPr>
      <dsp:spPr>
        <a:xfrm>
          <a:off x="1054429" y="2378445"/>
          <a:ext cx="402306" cy="402306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C8A14D-E1CD-400F-80FE-96BD760C165F}">
      <dsp:nvSpPr>
        <dsp:cNvPr id="0" name=""/>
        <dsp:cNvSpPr/>
      </dsp:nvSpPr>
      <dsp:spPr>
        <a:xfrm rot="5400000">
          <a:off x="1987845" y="1873029"/>
          <a:ext cx="1323605" cy="1784911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FCE33D-F1BE-4FF3-A11D-EDC15323802E}">
      <dsp:nvSpPr>
        <dsp:cNvPr id="0" name=""/>
        <dsp:cNvSpPr/>
      </dsp:nvSpPr>
      <dsp:spPr>
        <a:xfrm>
          <a:off x="2057618" y="2418353"/>
          <a:ext cx="1510616" cy="1775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2019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Цифровой ТИЧБУРГ</a:t>
          </a:r>
        </a:p>
      </dsp:txBody>
      <dsp:txXfrm>
        <a:off x="2057618" y="2418353"/>
        <a:ext cx="1510616" cy="1775773"/>
      </dsp:txXfrm>
    </dsp:sp>
    <dsp:sp modelId="{63A1D509-D37E-42DC-AA68-3FA6761E493C}">
      <dsp:nvSpPr>
        <dsp:cNvPr id="0" name=""/>
        <dsp:cNvSpPr/>
      </dsp:nvSpPr>
      <dsp:spPr>
        <a:xfrm>
          <a:off x="3163508" y="1630098"/>
          <a:ext cx="402306" cy="402306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07FE7B-3368-408E-BE61-BD48A280A3BB}">
      <dsp:nvSpPr>
        <dsp:cNvPr id="0" name=""/>
        <dsp:cNvSpPr/>
      </dsp:nvSpPr>
      <dsp:spPr>
        <a:xfrm rot="5400000">
          <a:off x="3852374" y="1562643"/>
          <a:ext cx="1299206" cy="1774826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673FBD-320C-486D-A8AE-D7DA54C906C7}">
      <dsp:nvSpPr>
        <dsp:cNvPr id="0" name=""/>
        <dsp:cNvSpPr/>
      </dsp:nvSpPr>
      <dsp:spPr>
        <a:xfrm>
          <a:off x="3911077" y="2028264"/>
          <a:ext cx="1683731" cy="1869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2020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ТИЧБУРГ для начальной школы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Рефлексивный ТИЧБУРГ </a:t>
          </a:r>
        </a:p>
      </dsp:txBody>
      <dsp:txXfrm>
        <a:off x="3911077" y="2028264"/>
        <a:ext cx="1683731" cy="1869019"/>
      </dsp:txXfrm>
    </dsp:sp>
    <dsp:sp modelId="{4EFB6CE7-40DD-4344-AC63-0EFB284E0E74}">
      <dsp:nvSpPr>
        <dsp:cNvPr id="0" name=""/>
        <dsp:cNvSpPr/>
      </dsp:nvSpPr>
      <dsp:spPr>
        <a:xfrm>
          <a:off x="4920061" y="1322817"/>
          <a:ext cx="402306" cy="402306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CF9124-9499-4DA5-AB7D-636514E15769}">
      <dsp:nvSpPr>
        <dsp:cNvPr id="0" name=""/>
        <dsp:cNvSpPr/>
      </dsp:nvSpPr>
      <dsp:spPr>
        <a:xfrm rot="5400000">
          <a:off x="5402429" y="1097521"/>
          <a:ext cx="1419355" cy="1632624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F6BF6C-CC7B-484C-96B6-4313ADBBE397}">
      <dsp:nvSpPr>
        <dsp:cNvPr id="0" name=""/>
        <dsp:cNvSpPr/>
      </dsp:nvSpPr>
      <dsp:spPr>
        <a:xfrm>
          <a:off x="5512025" y="1531874"/>
          <a:ext cx="1462705" cy="1869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2021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ТИЧБУРГ </a:t>
          </a:r>
          <a:r>
            <a:rPr lang="ru-RU" sz="1400" b="1" kern="12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ПО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 Функциональной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 грамотности</a:t>
          </a:r>
          <a:endParaRPr lang="ru-RU" sz="1400" b="1" kern="1200" dirty="0">
            <a:solidFill>
              <a:srgbClr val="7030A0"/>
            </a:solidFill>
            <a:latin typeface="Arial" pitchFamily="34" charset="0"/>
            <a:cs typeface="Arial" pitchFamily="34" charset="0"/>
          </a:endParaRPr>
        </a:p>
      </dsp:txBody>
      <dsp:txXfrm>
        <a:off x="5512025" y="1531874"/>
        <a:ext cx="1462705" cy="1869019"/>
      </dsp:txXfrm>
    </dsp:sp>
    <dsp:sp modelId="{DA3317BF-ADC3-4B15-A933-981D5A2F88B6}">
      <dsp:nvSpPr>
        <dsp:cNvPr id="0" name=""/>
        <dsp:cNvSpPr/>
      </dsp:nvSpPr>
      <dsp:spPr>
        <a:xfrm>
          <a:off x="6530927" y="917131"/>
          <a:ext cx="402306" cy="402306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3BE04F-1CAC-4D7D-8A59-488794CAA48C}">
      <dsp:nvSpPr>
        <dsp:cNvPr id="0" name=""/>
        <dsp:cNvSpPr/>
      </dsp:nvSpPr>
      <dsp:spPr>
        <a:xfrm rot="5400000">
          <a:off x="7068371" y="928423"/>
          <a:ext cx="1419355" cy="149368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57EF0D-D5DA-4259-B1D4-6CF9A21917E4}">
      <dsp:nvSpPr>
        <dsp:cNvPr id="0" name=""/>
        <dsp:cNvSpPr/>
      </dsp:nvSpPr>
      <dsp:spPr>
        <a:xfrm>
          <a:off x="7307265" y="1180782"/>
          <a:ext cx="2132223" cy="1869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2022 </a:t>
          </a:r>
          <a:endParaRPr lang="en-US" sz="1400" b="1" kern="1200" dirty="0">
            <a:solidFill>
              <a:srgbClr val="7030A0"/>
            </a:solidFill>
            <a:latin typeface="Arial" pitchFamily="34" charset="0"/>
            <a:cs typeface="Arial" pitchFamily="34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ТИЧБУРГ </a:t>
          </a:r>
          <a:endParaRPr lang="en-US" sz="1400" b="1" kern="1200" dirty="0">
            <a:solidFill>
              <a:srgbClr val="7030A0"/>
            </a:solidFill>
            <a:latin typeface="Arial" pitchFamily="34" charset="0"/>
            <a:cs typeface="Arial" pitchFamily="34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soft skills</a:t>
          </a:r>
          <a:endParaRPr lang="ru-RU" sz="1400" b="1" kern="1200" dirty="0">
            <a:solidFill>
              <a:srgbClr val="7030A0"/>
            </a:solidFill>
            <a:latin typeface="Arial" pitchFamily="34" charset="0"/>
            <a:cs typeface="Arial" pitchFamily="34" charset="0"/>
          </a:endParaRPr>
        </a:p>
      </dsp:txBody>
      <dsp:txXfrm>
        <a:off x="7307265" y="1180782"/>
        <a:ext cx="2132223" cy="18690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C1D744-1DF1-4663-9313-92B55C36F091}">
      <dsp:nvSpPr>
        <dsp:cNvPr id="0" name=""/>
        <dsp:cNvSpPr/>
      </dsp:nvSpPr>
      <dsp:spPr>
        <a:xfrm>
          <a:off x="1" y="0"/>
          <a:ext cx="7483156" cy="2091989"/>
        </a:xfrm>
        <a:prstGeom prst="rightArrow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7CF2A3-2BD3-4F0E-8700-140DD43BD955}">
      <dsp:nvSpPr>
        <dsp:cNvPr id="0" name=""/>
        <dsp:cNvSpPr/>
      </dsp:nvSpPr>
      <dsp:spPr>
        <a:xfrm>
          <a:off x="2302" y="627596"/>
          <a:ext cx="2920697" cy="83679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Самодиагностика</a:t>
          </a:r>
          <a:r>
            <a:rPr lang="ru-RU" sz="1200" b="1" kern="1200" dirty="0" smtClean="0"/>
            <a:t> </a:t>
          </a:r>
          <a:endParaRPr lang="ru-RU" sz="1200" b="1" kern="1200" dirty="0"/>
        </a:p>
      </dsp:txBody>
      <dsp:txXfrm>
        <a:off x="43151" y="668445"/>
        <a:ext cx="2838999" cy="755097"/>
      </dsp:txXfrm>
    </dsp:sp>
    <dsp:sp modelId="{3A5FA21B-9945-4DEF-A72A-3316C3344310}">
      <dsp:nvSpPr>
        <dsp:cNvPr id="0" name=""/>
        <dsp:cNvSpPr/>
      </dsp:nvSpPr>
      <dsp:spPr>
        <a:xfrm>
          <a:off x="3031519" y="627596"/>
          <a:ext cx="2170408" cy="83679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Построение ИОМ</a:t>
          </a:r>
        </a:p>
      </dsp:txBody>
      <dsp:txXfrm>
        <a:off x="3072368" y="668445"/>
        <a:ext cx="2088710" cy="755097"/>
      </dsp:txXfrm>
    </dsp:sp>
    <dsp:sp modelId="{15530F12-4497-41EC-AB99-1CA1D425295F}">
      <dsp:nvSpPr>
        <dsp:cNvPr id="0" name=""/>
        <dsp:cNvSpPr/>
      </dsp:nvSpPr>
      <dsp:spPr>
        <a:xfrm>
          <a:off x="5310449" y="627596"/>
          <a:ext cx="2170408" cy="83679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/>
            <a:t>Посещение интерактивных площадок ТИЧБУРГА</a:t>
          </a:r>
        </a:p>
      </dsp:txBody>
      <dsp:txXfrm>
        <a:off x="5351298" y="668445"/>
        <a:ext cx="2088710" cy="7550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6FB59-6A26-4B5F-B9B0-94A06335D3B6}">
      <dsp:nvSpPr>
        <dsp:cNvPr id="0" name=""/>
        <dsp:cNvSpPr/>
      </dsp:nvSpPr>
      <dsp:spPr>
        <a:xfrm>
          <a:off x="976520" y="1341"/>
          <a:ext cx="2337661" cy="1402597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ИМЦ </a:t>
          </a:r>
          <a:endParaRPr lang="ru-RU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Петроградского </a:t>
          </a:r>
          <a:r>
            <a:rPr lang="ru-RU" sz="1800" b="1" kern="1200" dirty="0"/>
            <a:t>района СПб</a:t>
          </a:r>
        </a:p>
      </dsp:txBody>
      <dsp:txXfrm>
        <a:off x="976520" y="1341"/>
        <a:ext cx="2337661" cy="1402597"/>
      </dsp:txXfrm>
    </dsp:sp>
    <dsp:sp modelId="{BD2A873C-D648-4D09-8A8A-787D9289B50E}">
      <dsp:nvSpPr>
        <dsp:cNvPr id="0" name=""/>
        <dsp:cNvSpPr/>
      </dsp:nvSpPr>
      <dsp:spPr>
        <a:xfrm>
          <a:off x="3547948" y="1341"/>
          <a:ext cx="2337661" cy="1402597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РГПУ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 </a:t>
          </a:r>
          <a:r>
            <a:rPr lang="ru-RU" sz="1800" b="1" kern="1200" dirty="0"/>
            <a:t>им А</a:t>
          </a:r>
          <a:r>
            <a:rPr lang="ru-RU" sz="1800" b="1" kern="1200" dirty="0" smtClean="0"/>
            <a:t>. И. Герцена</a:t>
          </a:r>
          <a:endParaRPr lang="ru-RU" sz="1800" b="1" kern="1200" dirty="0"/>
        </a:p>
      </dsp:txBody>
      <dsp:txXfrm>
        <a:off x="3547948" y="1341"/>
        <a:ext cx="2337661" cy="1402597"/>
      </dsp:txXfrm>
    </dsp:sp>
    <dsp:sp modelId="{6A22C0AC-9B8C-4EA3-A4D9-6BA85FF1F50F}">
      <dsp:nvSpPr>
        <dsp:cNvPr id="0" name=""/>
        <dsp:cNvSpPr/>
      </dsp:nvSpPr>
      <dsp:spPr>
        <a:xfrm>
          <a:off x="6130667" y="17471"/>
          <a:ext cx="2337661" cy="1402597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ГБОУ СОШ №47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с углубленным изучением отдельных предметов  им Д.С. Лихачева Петроградского района СПб  </a:t>
          </a:r>
        </a:p>
      </dsp:txBody>
      <dsp:txXfrm>
        <a:off x="6130667" y="17471"/>
        <a:ext cx="2337661" cy="1402597"/>
      </dsp:txXfrm>
    </dsp:sp>
    <dsp:sp modelId="{F7B01F5D-4234-46EB-840B-EB6FB9F2B8A2}">
      <dsp:nvSpPr>
        <dsp:cNvPr id="0" name=""/>
        <dsp:cNvSpPr/>
      </dsp:nvSpPr>
      <dsp:spPr>
        <a:xfrm>
          <a:off x="3547948" y="1637705"/>
          <a:ext cx="2337661" cy="1402597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Партнёр: Педагогический </a:t>
          </a:r>
          <a:r>
            <a:rPr lang="ru-RU" sz="2400" kern="1200" dirty="0" smtClean="0"/>
            <a:t>колледж № 1</a:t>
          </a:r>
          <a:endParaRPr lang="ru-RU" sz="2400" kern="1200" dirty="0"/>
        </a:p>
      </dsp:txBody>
      <dsp:txXfrm>
        <a:off x="3547948" y="1637705"/>
        <a:ext cx="2337661" cy="14025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A90F8-A00B-4264-B29D-25E28AE8A9F9}">
      <dsp:nvSpPr>
        <dsp:cNvPr id="0" name=""/>
        <dsp:cNvSpPr/>
      </dsp:nvSpPr>
      <dsp:spPr>
        <a:xfrm rot="5400000">
          <a:off x="5329427" y="-1960901"/>
          <a:ext cx="1397000" cy="567334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ПЕДАГОГИЧЕСКИЕ ПРОФЕССИИ</a:t>
          </a:r>
          <a:endParaRPr lang="ru-RU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ПЕДАГОГИЧЕСКИЕ КОМПЕТЕНЦИИ</a:t>
          </a:r>
          <a:endParaRPr lang="ru-RU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 rot="-5400000">
        <a:off x="3191255" y="245467"/>
        <a:ext cx="5605148" cy="1260608"/>
      </dsp:txXfrm>
    </dsp:sp>
    <dsp:sp modelId="{E2868E3E-5056-4D6A-AA6C-341C794E3343}">
      <dsp:nvSpPr>
        <dsp:cNvPr id="0" name=""/>
        <dsp:cNvSpPr/>
      </dsp:nvSpPr>
      <dsp:spPr>
        <a:xfrm>
          <a:off x="0" y="2645"/>
          <a:ext cx="3191256" cy="17462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ТЕМАТИКА ПЛОЩАДОК ТИЧБУРГА</a:t>
          </a:r>
          <a:endParaRPr lang="ru-RU" sz="18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85245" y="87890"/>
        <a:ext cx="3020766" cy="1575760"/>
      </dsp:txXfrm>
    </dsp:sp>
    <dsp:sp modelId="{074F42E7-9405-4B95-B50F-4EC572504C93}">
      <dsp:nvSpPr>
        <dsp:cNvPr id="0" name=""/>
        <dsp:cNvSpPr/>
      </dsp:nvSpPr>
      <dsp:spPr>
        <a:xfrm rot="5400000">
          <a:off x="5329427" y="-127338"/>
          <a:ext cx="1397000" cy="5673344"/>
        </a:xfrm>
        <a:prstGeom prst="round2SameRect">
          <a:avLst/>
        </a:prstGeom>
        <a:solidFill>
          <a:schemeClr val="accent5">
            <a:tint val="40000"/>
            <a:alpha val="90000"/>
            <a:hueOff val="-3695877"/>
            <a:satOff val="-6408"/>
            <a:lumOff val="-64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36 ЧАСОВ – КУРСЫ ПК ДЛЯ ПЕДАГОГОВ</a:t>
          </a:r>
          <a:endParaRPr lang="ru-RU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ОТ 2 ДО 4 МЕСЯЦЕВ – ПОДГОТОВКА ПЛОЩАДОК</a:t>
          </a:r>
          <a:endParaRPr lang="ru-RU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 ДЕНЬ – ТИЧБУРГ:СТАРТ</a:t>
          </a:r>
          <a:endParaRPr lang="ru-RU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 rot="-5400000">
        <a:off x="3191255" y="2079030"/>
        <a:ext cx="5605148" cy="1260608"/>
      </dsp:txXfrm>
    </dsp:sp>
    <dsp:sp modelId="{06D45DDF-C863-4F46-AD84-2ED2381E3C65}">
      <dsp:nvSpPr>
        <dsp:cNvPr id="0" name=""/>
        <dsp:cNvSpPr/>
      </dsp:nvSpPr>
      <dsp:spPr>
        <a:xfrm>
          <a:off x="0" y="1836208"/>
          <a:ext cx="3191256" cy="1746250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ВРЕМЕННОЙ РЕСУРС</a:t>
          </a:r>
          <a:endParaRPr lang="ru-RU" sz="18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85245" y="1921453"/>
        <a:ext cx="3020766" cy="1575760"/>
      </dsp:txXfrm>
    </dsp:sp>
    <dsp:sp modelId="{C974621F-3AA8-4033-A613-3AB7BEA62808}">
      <dsp:nvSpPr>
        <dsp:cNvPr id="0" name=""/>
        <dsp:cNvSpPr/>
      </dsp:nvSpPr>
      <dsp:spPr>
        <a:xfrm rot="5400000">
          <a:off x="5329427" y="1706224"/>
          <a:ext cx="1397000" cy="5673344"/>
        </a:xfrm>
        <a:prstGeom prst="round2Same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ИНТЕГРАТИВНОСТЬ</a:t>
          </a:r>
          <a:endParaRPr lang="ru-RU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ИНТЕРАКТИВНОСТЬ</a:t>
          </a:r>
          <a:endParaRPr lang="ru-RU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ВЫСОКАЯ НАСЫЩЕННОСТЬ</a:t>
          </a:r>
          <a:endParaRPr lang="ru-RU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НАСТАВНИЧЕСТВО</a:t>
          </a:r>
          <a:endParaRPr lang="ru-RU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 rot="-5400000">
        <a:off x="3191255" y="3912592"/>
        <a:ext cx="5605148" cy="1260608"/>
      </dsp:txXfrm>
    </dsp:sp>
    <dsp:sp modelId="{31505C0A-606F-4B6E-8802-3473CEFEA7D8}">
      <dsp:nvSpPr>
        <dsp:cNvPr id="0" name=""/>
        <dsp:cNvSpPr/>
      </dsp:nvSpPr>
      <dsp:spPr>
        <a:xfrm>
          <a:off x="0" y="3669771"/>
          <a:ext cx="3191256" cy="174625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УНИКАЛЬНОСТЬ ТЕХНОЛОГИИ</a:t>
          </a:r>
          <a:endParaRPr lang="ru-RU" sz="18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85245" y="3755016"/>
        <a:ext cx="3020766" cy="15757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8278A2-936A-4CE0-B281-6CB16B150797}">
      <dsp:nvSpPr>
        <dsp:cNvPr id="0" name=""/>
        <dsp:cNvSpPr/>
      </dsp:nvSpPr>
      <dsp:spPr>
        <a:xfrm rot="16200000">
          <a:off x="-184867" y="185271"/>
          <a:ext cx="3318933" cy="2948389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ОРГАНИЗАТОРЫ</a:t>
          </a:r>
          <a:endParaRPr lang="ru-RU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ОБУЧАЮЩИЕСЯ ПППК</a:t>
          </a:r>
          <a:endParaRPr lang="ru-RU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 rot="5400000">
        <a:off x="405" y="663786"/>
        <a:ext cx="2948389" cy="1991359"/>
      </dsp:txXfrm>
    </dsp:sp>
    <dsp:sp modelId="{4AA43ED5-A38E-4A8A-9354-320507F2D086}">
      <dsp:nvSpPr>
        <dsp:cNvPr id="0" name=""/>
        <dsp:cNvSpPr/>
      </dsp:nvSpPr>
      <dsp:spPr>
        <a:xfrm rot="16200000">
          <a:off x="3194473" y="-24550"/>
          <a:ext cx="3318933" cy="3368033"/>
        </a:xfrm>
        <a:prstGeom prst="flowChartManualOperation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НАСТАВНИКИ</a:t>
          </a:r>
          <a:endParaRPr lang="ru-RU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СТУДЕНТЫ</a:t>
          </a:r>
          <a:endParaRPr lang="ru-RU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МОЛОДЫЕ ПЕДАГОГИ</a:t>
          </a:r>
          <a:endParaRPr lang="ru-RU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ОПЫТНЫЕ ПЕДАГОГИ</a:t>
          </a:r>
          <a:endParaRPr lang="ru-RU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НАУЧНЫЕ КОНСУЛЬТАНТЫ</a:t>
          </a:r>
          <a:endParaRPr lang="ru-RU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 rot="5400000">
        <a:off x="3169923" y="663787"/>
        <a:ext cx="3368033" cy="1991359"/>
      </dsp:txXfrm>
    </dsp:sp>
    <dsp:sp modelId="{FA7DBC65-33A0-4B9D-B8BE-7E5E85CC4CA7}">
      <dsp:nvSpPr>
        <dsp:cNvPr id="0" name=""/>
        <dsp:cNvSpPr/>
      </dsp:nvSpPr>
      <dsp:spPr>
        <a:xfrm rot="16200000">
          <a:off x="6573814" y="185271"/>
          <a:ext cx="3318933" cy="2948389"/>
        </a:xfrm>
        <a:prstGeom prst="flowChartManualOperati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УЧАСТНИКИ</a:t>
          </a:r>
          <a:endParaRPr lang="ru-RU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ОБУЧАЮЩИЕСЯ ПППК</a:t>
          </a:r>
          <a:endParaRPr lang="ru-RU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 rot="5400000">
        <a:off x="6759086" y="663786"/>
        <a:ext cx="2948389" cy="199135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987732-702B-433A-A999-DA1E1F63330C}">
      <dsp:nvSpPr>
        <dsp:cNvPr id="0" name=""/>
        <dsp:cNvSpPr/>
      </dsp:nvSpPr>
      <dsp:spPr>
        <a:xfrm>
          <a:off x="1613" y="0"/>
          <a:ext cx="1848466" cy="2915323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ИНТЕРАКТИВНЫЕ площадки</a:t>
          </a:r>
          <a:endParaRPr lang="ru-RU" sz="1600" b="1" kern="1200" dirty="0"/>
        </a:p>
      </dsp:txBody>
      <dsp:txXfrm>
        <a:off x="1613" y="1166129"/>
        <a:ext cx="1848466" cy="1166129"/>
      </dsp:txXfrm>
    </dsp:sp>
    <dsp:sp modelId="{3F830505-21D1-4D82-972A-B0655B66AEFA}">
      <dsp:nvSpPr>
        <dsp:cNvPr id="0" name=""/>
        <dsp:cNvSpPr/>
      </dsp:nvSpPr>
      <dsp:spPr>
        <a:xfrm>
          <a:off x="440445" y="174919"/>
          <a:ext cx="970802" cy="97080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931D05-E81C-4275-A733-36D770E4E0F5}">
      <dsp:nvSpPr>
        <dsp:cNvPr id="0" name=""/>
        <dsp:cNvSpPr/>
      </dsp:nvSpPr>
      <dsp:spPr>
        <a:xfrm>
          <a:off x="1905533" y="0"/>
          <a:ext cx="1848466" cy="2915323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7030A0"/>
              </a:solidFill>
            </a:rPr>
            <a:t>ПРОСТРАНСТВО ГОРОДА</a:t>
          </a:r>
          <a:endParaRPr lang="ru-RU" sz="1600" b="1" kern="1200" dirty="0">
            <a:solidFill>
              <a:srgbClr val="7030A0"/>
            </a:solidFill>
          </a:endParaRPr>
        </a:p>
      </dsp:txBody>
      <dsp:txXfrm>
        <a:off x="1905533" y="1166129"/>
        <a:ext cx="1848466" cy="1166129"/>
      </dsp:txXfrm>
    </dsp:sp>
    <dsp:sp modelId="{E50B0AB6-50CF-4E2B-A942-8535CB25FB04}">
      <dsp:nvSpPr>
        <dsp:cNvPr id="0" name=""/>
        <dsp:cNvSpPr/>
      </dsp:nvSpPr>
      <dsp:spPr>
        <a:xfrm>
          <a:off x="2344365" y="174919"/>
          <a:ext cx="970802" cy="97080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174BFD-1A47-40B3-9475-3D33906E8D36}">
      <dsp:nvSpPr>
        <dsp:cNvPr id="0" name=""/>
        <dsp:cNvSpPr/>
      </dsp:nvSpPr>
      <dsp:spPr>
        <a:xfrm>
          <a:off x="150224" y="2332258"/>
          <a:ext cx="3455164" cy="43729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9B9FAF-D568-420A-A6AE-41D9862599B0}">
      <dsp:nvSpPr>
        <dsp:cNvPr id="0" name=""/>
        <dsp:cNvSpPr/>
      </dsp:nvSpPr>
      <dsp:spPr>
        <a:xfrm rot="5400000">
          <a:off x="-60693" y="1367254"/>
          <a:ext cx="2140900" cy="25799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66AD4-A502-4329-9902-1CF773CB7771}">
      <dsp:nvSpPr>
        <dsp:cNvPr id="0" name=""/>
        <dsp:cNvSpPr/>
      </dsp:nvSpPr>
      <dsp:spPr>
        <a:xfrm>
          <a:off x="431882" y="1051"/>
          <a:ext cx="2866650" cy="171999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1"/>
              </a:solidFill>
            </a:rPr>
            <a:t>Модульное обучение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(обучение разделов программы по модулям, отражающим этапы погружения в профессию педагога</a:t>
          </a:r>
          <a:r>
            <a:rPr lang="ru-RU" sz="1800" b="1" kern="1200" dirty="0">
              <a:solidFill>
                <a:schemeClr val="tx1"/>
              </a:solidFill>
            </a:rPr>
            <a:t>)</a:t>
          </a:r>
        </a:p>
      </dsp:txBody>
      <dsp:txXfrm>
        <a:off x="482259" y="51428"/>
        <a:ext cx="2765896" cy="1619236"/>
      </dsp:txXfrm>
    </dsp:sp>
    <dsp:sp modelId="{A10CD029-1563-4004-9123-C45BEF3DC15A}">
      <dsp:nvSpPr>
        <dsp:cNvPr id="0" name=""/>
        <dsp:cNvSpPr/>
      </dsp:nvSpPr>
      <dsp:spPr>
        <a:xfrm rot="5400000">
          <a:off x="-60693" y="3517242"/>
          <a:ext cx="2140900" cy="25799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0C39E9-1EBB-4A2E-AA0B-6F0C4D726A65}">
      <dsp:nvSpPr>
        <dsp:cNvPr id="0" name=""/>
        <dsp:cNvSpPr/>
      </dsp:nvSpPr>
      <dsp:spPr>
        <a:xfrm>
          <a:off x="431882" y="2151039"/>
          <a:ext cx="2866650" cy="1719990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Игровые технологии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(интерактивность площадок </a:t>
          </a:r>
          <a:r>
            <a:rPr lang="ru-RU" sz="1600" b="1" kern="1200" dirty="0" err="1">
              <a:solidFill>
                <a:schemeClr val="tx1"/>
              </a:solidFill>
            </a:rPr>
            <a:t>ТИЧБУРГа</a:t>
          </a:r>
          <a:r>
            <a:rPr lang="ru-RU" sz="1600" b="1" kern="1200" dirty="0">
              <a:solidFill>
                <a:schemeClr val="tx1"/>
              </a:solidFill>
            </a:rPr>
            <a:t>  обеспечивается применением настольных, деловых, интеллектуальных и театрализованных игр)</a:t>
          </a:r>
        </a:p>
      </dsp:txBody>
      <dsp:txXfrm>
        <a:off x="482259" y="2201416"/>
        <a:ext cx="2765896" cy="1619236"/>
      </dsp:txXfrm>
    </dsp:sp>
    <dsp:sp modelId="{25533F00-78E8-4DE2-AC7C-A75832C7ED1D}">
      <dsp:nvSpPr>
        <dsp:cNvPr id="0" name=""/>
        <dsp:cNvSpPr/>
      </dsp:nvSpPr>
      <dsp:spPr>
        <a:xfrm>
          <a:off x="1014300" y="4592236"/>
          <a:ext cx="3803557" cy="25799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BB6ADD-4CF1-441C-98A6-B7791ED3CA54}">
      <dsp:nvSpPr>
        <dsp:cNvPr id="0" name=""/>
        <dsp:cNvSpPr/>
      </dsp:nvSpPr>
      <dsp:spPr>
        <a:xfrm>
          <a:off x="431882" y="4301027"/>
          <a:ext cx="2866650" cy="17199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Технологии самоопределения </a:t>
          </a:r>
          <a:r>
            <a:rPr lang="ru-RU" sz="1400" b="1" kern="1200" dirty="0">
              <a:solidFill>
                <a:schemeClr val="tx1"/>
              </a:solidFill>
            </a:rPr>
            <a:t>(Индивидуализация обучения построена на основе учёта предпочтений учащихся к видам педагогической деятельности)</a:t>
          </a:r>
        </a:p>
      </dsp:txBody>
      <dsp:txXfrm>
        <a:off x="482259" y="4351404"/>
        <a:ext cx="2765896" cy="1619236"/>
      </dsp:txXfrm>
    </dsp:sp>
    <dsp:sp modelId="{AC642116-CFCF-49B6-93CD-1BDE143D8972}">
      <dsp:nvSpPr>
        <dsp:cNvPr id="0" name=""/>
        <dsp:cNvSpPr/>
      </dsp:nvSpPr>
      <dsp:spPr>
        <a:xfrm rot="16200000">
          <a:off x="3751952" y="3517242"/>
          <a:ext cx="2140900" cy="25799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AFEBE-EE6B-444A-A59A-9F5C0DC0700F}">
      <dsp:nvSpPr>
        <dsp:cNvPr id="0" name=""/>
        <dsp:cNvSpPr/>
      </dsp:nvSpPr>
      <dsp:spPr>
        <a:xfrm>
          <a:off x="4244528" y="4301027"/>
          <a:ext cx="2866650" cy="1719990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</a:rPr>
            <a:t>Технологии наставничества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</a:rPr>
            <a:t>(Возможность быть одновременно и наставником и наставляемым, увидеть как осуществляется взаимодействие в профессиональной среде)</a:t>
          </a:r>
        </a:p>
      </dsp:txBody>
      <dsp:txXfrm>
        <a:off x="4294905" y="4351404"/>
        <a:ext cx="2765896" cy="1619236"/>
      </dsp:txXfrm>
    </dsp:sp>
    <dsp:sp modelId="{B9CCE413-E29A-4DA3-A874-C37E9C502E78}">
      <dsp:nvSpPr>
        <dsp:cNvPr id="0" name=""/>
        <dsp:cNvSpPr/>
      </dsp:nvSpPr>
      <dsp:spPr>
        <a:xfrm rot="16145671">
          <a:off x="3751823" y="1383912"/>
          <a:ext cx="2107847" cy="25799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116226-7A61-4D95-9F99-3AC307B5F359}">
      <dsp:nvSpPr>
        <dsp:cNvPr id="0" name=""/>
        <dsp:cNvSpPr/>
      </dsp:nvSpPr>
      <dsp:spPr>
        <a:xfrm>
          <a:off x="4244528" y="2151039"/>
          <a:ext cx="2866650" cy="17199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1"/>
              </a:solidFill>
            </a:rPr>
            <a:t>ИКТ-технологии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1"/>
              </a:solidFill>
            </a:rPr>
            <a:t>(технологии самодиагностики и обратной связи, медиа-технологии)</a:t>
          </a:r>
        </a:p>
      </dsp:txBody>
      <dsp:txXfrm>
        <a:off x="4294905" y="2201416"/>
        <a:ext cx="2765896" cy="1619236"/>
      </dsp:txXfrm>
    </dsp:sp>
    <dsp:sp modelId="{43921E16-1C34-4408-8C1D-4778222BFED8}">
      <dsp:nvSpPr>
        <dsp:cNvPr id="0" name=""/>
        <dsp:cNvSpPr/>
      </dsp:nvSpPr>
      <dsp:spPr>
        <a:xfrm rot="21574252">
          <a:off x="4793581" y="311190"/>
          <a:ext cx="3841519" cy="25799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BBF1A4-6D7B-4EFF-BCDA-E59E01E3108A}">
      <dsp:nvSpPr>
        <dsp:cNvPr id="0" name=""/>
        <dsp:cNvSpPr/>
      </dsp:nvSpPr>
      <dsp:spPr>
        <a:xfrm>
          <a:off x="4211217" y="34367"/>
          <a:ext cx="2866650" cy="1719990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tx1"/>
              </a:solidFill>
            </a:rPr>
            <a:t>Кейс-технологии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1"/>
              </a:solidFill>
            </a:rPr>
            <a:t>(решение и составление кейсов  - педагогических ситуаций)</a:t>
          </a:r>
        </a:p>
      </dsp:txBody>
      <dsp:txXfrm>
        <a:off x="4261594" y="84744"/>
        <a:ext cx="2765896" cy="1619236"/>
      </dsp:txXfrm>
    </dsp:sp>
    <dsp:sp modelId="{708A8E7A-03A8-4A58-9072-38B6001D0ECF}">
      <dsp:nvSpPr>
        <dsp:cNvPr id="0" name=""/>
        <dsp:cNvSpPr/>
      </dsp:nvSpPr>
      <dsp:spPr>
        <a:xfrm rot="5400000">
          <a:off x="7564597" y="1367254"/>
          <a:ext cx="2140900" cy="25799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54B104-138A-4091-B3B6-2CB5F3E3CD0D}">
      <dsp:nvSpPr>
        <dsp:cNvPr id="0" name=""/>
        <dsp:cNvSpPr/>
      </dsp:nvSpPr>
      <dsp:spPr>
        <a:xfrm>
          <a:off x="8057173" y="1051"/>
          <a:ext cx="2866650" cy="17199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1"/>
              </a:solidFill>
            </a:rPr>
            <a:t>Обучение в сотрудничестве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(взаимодействие между студентами-молодыми педагогами-обучающимися в процессе разработки площадок </a:t>
          </a:r>
          <a:r>
            <a:rPr lang="ru-RU" sz="1600" b="1" kern="1200" dirty="0" err="1">
              <a:solidFill>
                <a:schemeClr val="tx1"/>
              </a:solidFill>
            </a:rPr>
            <a:t>ТИЧБУРГа</a:t>
          </a:r>
          <a:r>
            <a:rPr lang="ru-RU" sz="1600" b="1" kern="1200" dirty="0">
              <a:solidFill>
                <a:schemeClr val="tx1"/>
              </a:solidFill>
            </a:rPr>
            <a:t>)</a:t>
          </a:r>
        </a:p>
      </dsp:txBody>
      <dsp:txXfrm>
        <a:off x="8107550" y="51428"/>
        <a:ext cx="2765896" cy="1619236"/>
      </dsp:txXfrm>
    </dsp:sp>
    <dsp:sp modelId="{EB682D16-BA87-4F8B-82A3-F289675A7EFB}">
      <dsp:nvSpPr>
        <dsp:cNvPr id="0" name=""/>
        <dsp:cNvSpPr/>
      </dsp:nvSpPr>
      <dsp:spPr>
        <a:xfrm rot="5400000">
          <a:off x="7564597" y="3517242"/>
          <a:ext cx="2140900" cy="25799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7CEF10-B549-4B86-A9E4-B5196E6D9DAE}">
      <dsp:nvSpPr>
        <dsp:cNvPr id="0" name=""/>
        <dsp:cNvSpPr/>
      </dsp:nvSpPr>
      <dsp:spPr>
        <a:xfrm>
          <a:off x="8057173" y="2151039"/>
          <a:ext cx="2866650" cy="1719990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1"/>
              </a:solidFill>
            </a:rPr>
            <a:t>Личностно-ориентированный подход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1"/>
              </a:solidFill>
            </a:rPr>
            <a:t>(создание карт саморазвития в педагогической профессии) </a:t>
          </a:r>
        </a:p>
      </dsp:txBody>
      <dsp:txXfrm>
        <a:off x="8107550" y="2201416"/>
        <a:ext cx="2765896" cy="1619236"/>
      </dsp:txXfrm>
    </dsp:sp>
    <dsp:sp modelId="{3B8B843B-99EA-4A29-90F7-B022C5C581C3}">
      <dsp:nvSpPr>
        <dsp:cNvPr id="0" name=""/>
        <dsp:cNvSpPr/>
      </dsp:nvSpPr>
      <dsp:spPr>
        <a:xfrm>
          <a:off x="8057173" y="4301027"/>
          <a:ext cx="2866650" cy="1719990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Проблемное обучение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(решение ситуаций, ориентированных на развитие мыслительной сферы учащихся, прогнозирование и рефлексию)</a:t>
          </a:r>
        </a:p>
      </dsp:txBody>
      <dsp:txXfrm>
        <a:off x="8107550" y="4351404"/>
        <a:ext cx="2765896" cy="161923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B4007E-E8D3-419A-A3E8-BDEAB16C2AE2}">
      <dsp:nvSpPr>
        <dsp:cNvPr id="0" name=""/>
        <dsp:cNvSpPr/>
      </dsp:nvSpPr>
      <dsp:spPr>
        <a:xfrm>
          <a:off x="412059" y="2051"/>
          <a:ext cx="3944915" cy="23669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НОВЫЕ ШКОЛЫ – ОРГАНИЗАТОРЫ ПЛОЩАДОК</a:t>
          </a:r>
          <a:endParaRPr lang="ru-RU" sz="3300" kern="1200" dirty="0"/>
        </a:p>
      </dsp:txBody>
      <dsp:txXfrm>
        <a:off x="412059" y="2051"/>
        <a:ext cx="3944915" cy="2366949"/>
      </dsp:txXfrm>
    </dsp:sp>
    <dsp:sp modelId="{F508A8FB-D162-4B52-912D-9A0366F7F014}">
      <dsp:nvSpPr>
        <dsp:cNvPr id="0" name=""/>
        <dsp:cNvSpPr/>
      </dsp:nvSpPr>
      <dsp:spPr>
        <a:xfrm>
          <a:off x="4751465" y="2051"/>
          <a:ext cx="3944915" cy="23669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СЕТЕВАЯ РЕГИОНАЛЬНАЯ ИННОВАЦИОННАЯ ПЛОЩАДКА с 2025 г.</a:t>
          </a:r>
          <a:endParaRPr lang="ru-RU" sz="3300" kern="1200" dirty="0"/>
        </a:p>
      </dsp:txBody>
      <dsp:txXfrm>
        <a:off x="4751465" y="2051"/>
        <a:ext cx="3944915" cy="2366949"/>
      </dsp:txXfrm>
    </dsp:sp>
    <dsp:sp modelId="{66763890-4178-4DFC-B654-3E5583FC28E9}">
      <dsp:nvSpPr>
        <dsp:cNvPr id="0" name=""/>
        <dsp:cNvSpPr/>
      </dsp:nvSpPr>
      <dsp:spPr>
        <a:xfrm>
          <a:off x="2581762" y="2763492"/>
          <a:ext cx="3944915" cy="23669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РАСШИРЕНИЕ ГЕОГРАФИИ УЧАСТНИКОВ</a:t>
          </a:r>
          <a:endParaRPr lang="ru-RU" sz="3300" kern="1200" dirty="0"/>
        </a:p>
      </dsp:txBody>
      <dsp:txXfrm>
        <a:off x="2581762" y="2763492"/>
        <a:ext cx="3944915" cy="23669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26CFC-7FDD-47D8-94D4-3AA060880E9C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A283A-FA34-4422-B42D-A5F5C83F33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633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93;p2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  <p:sp>
        <p:nvSpPr>
          <p:cNvPr id="24579" name="Google Shape;94;p2:notes"/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/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0" name="Google Shape;95;p2:notes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4D6070D8-0313-4563-A6FD-8EDCF3E63A9F}" type="slidenum">
              <a:rPr lang="ru-RU" altLang="ru-RU" sz="1200" smtClean="0">
                <a:latin typeface="Calibri" panose="020F0502020204030204" pitchFamily="34" charset="0"/>
                <a:sym typeface="Calibri" panose="020F0502020204030204" pitchFamily="34" charset="0"/>
              </a:rPr>
              <a:pPr/>
              <a:t>3</a:t>
            </a:fld>
            <a:endParaRPr lang="ru-RU" altLang="ru-RU" sz="1200" smtClean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139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e65ae27a6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e65ae27a6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6270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e65ae27a6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e65ae27a6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1272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e65ae27a68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e65ae27a68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6895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e65ae27a68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e65ae27a68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758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e65ae27a6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e65ae27a6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4841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e65ae27a68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e65ae27a68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9409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53B2A-351F-4EAA-AF4E-15F4BB52BDEE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AAFE-2670-47B6-9351-F0B28CE3A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275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53B2A-351F-4EAA-AF4E-15F4BB52BDEE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AAFE-2670-47B6-9351-F0B28CE3A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375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53B2A-351F-4EAA-AF4E-15F4BB52BDEE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AAFE-2670-47B6-9351-F0B28CE3A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588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308958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53B2A-351F-4EAA-AF4E-15F4BB52BDEE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AAFE-2670-47B6-9351-F0B28CE3A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11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53B2A-351F-4EAA-AF4E-15F4BB52BDEE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AAFE-2670-47B6-9351-F0B28CE3A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400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53B2A-351F-4EAA-AF4E-15F4BB52BDEE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AAFE-2670-47B6-9351-F0B28CE3A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120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53B2A-351F-4EAA-AF4E-15F4BB52BDEE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AAFE-2670-47B6-9351-F0B28CE3A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676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53B2A-351F-4EAA-AF4E-15F4BB52BDEE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AAFE-2670-47B6-9351-F0B28CE3A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959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53B2A-351F-4EAA-AF4E-15F4BB52BDEE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AAFE-2670-47B6-9351-F0B28CE3A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272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53B2A-351F-4EAA-AF4E-15F4BB52BDEE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AAFE-2670-47B6-9351-F0B28CE3A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992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53B2A-351F-4EAA-AF4E-15F4BB52BDEE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AAFE-2670-47B6-9351-F0B28CE3A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930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53B2A-351F-4EAA-AF4E-15F4BB52BDEE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5AAFE-2670-47B6-9351-F0B28CE3A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21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diagramDrawing" Target="../diagrams/drawing6.xml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diagramColors" Target="../diagrams/colors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diagramQuickStyle" Target="../diagrams/quickStyle6.xml"/><Relationship Id="rId5" Type="http://schemas.openxmlformats.org/officeDocument/2006/relationships/image" Target="../media/image26.png"/><Relationship Id="rId10" Type="http://schemas.openxmlformats.org/officeDocument/2006/relationships/diagramLayout" Target="../diagrams/layout6.xml"/><Relationship Id="rId4" Type="http://schemas.openxmlformats.org/officeDocument/2006/relationships/image" Target="../media/image25.png"/><Relationship Id="rId9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diagramDrawing" Target="../diagrams/drawing9.xml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diagramColors" Target="../diagrams/colors9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diagramQuickStyle" Target="../diagrams/quickStyle9.xml"/><Relationship Id="rId5" Type="http://schemas.openxmlformats.org/officeDocument/2006/relationships/image" Target="../media/image26.png"/><Relationship Id="rId10" Type="http://schemas.openxmlformats.org/officeDocument/2006/relationships/diagramLayout" Target="../diagrams/layout9.xml"/><Relationship Id="rId4" Type="http://schemas.openxmlformats.org/officeDocument/2006/relationships/image" Target="../media/image25.png"/><Relationship Id="rId9" Type="http://schemas.openxmlformats.org/officeDocument/2006/relationships/diagramData" Target="../diagrams/data9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://pimc.spb.ru/" TargetMode="Externa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6.png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tm28@yandex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pimc.spb.ru/" TargetMode="External"/><Relationship Id="rId4" Type="http://schemas.openxmlformats.org/officeDocument/2006/relationships/hyperlink" Target="mailto:pnmc@mail.ru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pimc.spb.ru/proekty-imts/gorod-professionalnogo-rosta-pedagogov/" TargetMode="Externa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hyperlink" Target="https://teachburg.pimc.spb.ru/tichburg-soft-skills/" TargetMode="External"/><Relationship Id="rId10" Type="http://schemas.openxmlformats.org/officeDocument/2006/relationships/image" Target="../media/image10.png"/><Relationship Id="rId4" Type="http://schemas.openxmlformats.org/officeDocument/2006/relationships/hyperlink" Target="http://pimc.spb.ru/rip-imts/rip-imts-2019-2021/" TargetMode="Externa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isk.yandex.ru/i/dg9g2SAwy6L4R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forms.yandex.ru/cloud/62303efaf72e8e5c952d5138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20.jpeg"/><Relationship Id="rId2" Type="http://schemas.openxmlformats.org/officeDocument/2006/relationships/image" Target="../media/image15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9.jpe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17.png"/><Relationship Id="rId1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diagramDrawing" Target="../diagrams/drawing5.xml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diagramColors" Target="../diagrams/colors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diagramQuickStyle" Target="../diagrams/quickStyle5.xml"/><Relationship Id="rId5" Type="http://schemas.openxmlformats.org/officeDocument/2006/relationships/image" Target="../media/image26.png"/><Relationship Id="rId10" Type="http://schemas.openxmlformats.org/officeDocument/2006/relationships/diagramLayout" Target="../diagrams/layout5.xml"/><Relationship Id="rId4" Type="http://schemas.openxmlformats.org/officeDocument/2006/relationships/image" Target="../media/image25.png"/><Relationship Id="rId9" Type="http://schemas.openxmlformats.org/officeDocument/2006/relationships/diagramData" Target="../diagrams/data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DAACBC-C270-4F34-80D3-3710B102C0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" t="3377" r="1598" b="2933"/>
          <a:stretch/>
        </p:blipFill>
        <p:spPr>
          <a:xfrm>
            <a:off x="1060704" y="216408"/>
            <a:ext cx="10070592" cy="642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10001"/>
      </p:ext>
    </p:extLst>
  </p:cSld>
  <p:clrMapOvr>
    <a:masterClrMapping/>
  </p:clrMapOvr>
  <p:transition spd="slow" advClick="0" advTm="3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40380" y="0"/>
            <a:ext cx="2551620" cy="1769962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3F5748F-03E4-434F-BBAC-0580CA1E767B}"/>
              </a:ext>
            </a:extLst>
          </p:cNvPr>
          <p:cNvGrpSpPr/>
          <p:nvPr/>
        </p:nvGrpSpPr>
        <p:grpSpPr>
          <a:xfrm>
            <a:off x="0" y="0"/>
            <a:ext cx="1508760" cy="6858000"/>
            <a:chOff x="0" y="1"/>
            <a:chExt cx="1142339" cy="687765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37B1693-17B7-4C32-BD6D-ACD972C23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t="-1" r="33046" b="115"/>
            <a:stretch/>
          </p:blipFill>
          <p:spPr>
            <a:xfrm>
              <a:off x="1" y="1"/>
              <a:ext cx="1142338" cy="1136342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A456EF3-DB7A-46E6-9903-62BCC5148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7485" r="9018" b="3475"/>
            <a:stretch/>
          </p:blipFill>
          <p:spPr>
            <a:xfrm>
              <a:off x="0" y="2272685"/>
              <a:ext cx="1139252" cy="873042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E1AF9A4-2221-49F6-BE0F-C8C91B179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l="11867" t="16751" r="58559" b="34200"/>
            <a:stretch/>
          </p:blipFill>
          <p:spPr>
            <a:xfrm>
              <a:off x="0" y="1136343"/>
              <a:ext cx="1139252" cy="1173558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792C5533-98E5-4322-A83A-1B2B1ECB8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r="42838"/>
            <a:stretch/>
          </p:blipFill>
          <p:spPr>
            <a:xfrm>
              <a:off x="0" y="3145727"/>
              <a:ext cx="1139252" cy="1325048"/>
            </a:xfrm>
            <a:prstGeom prst="rect">
              <a:avLst/>
            </a:prstGeom>
          </p:spPr>
        </p:pic>
        <p:pic>
          <p:nvPicPr>
            <p:cNvPr id="13" name="Picture 2" descr="https://sun9-41.userapi.com/impg/UVnzljlataCRR-84LOxt2zvtLRrxGMN050fOoA/v-I8KLCfvzU.jpg?size=960x1280&amp;quality=95&amp;sign=97eb9edad910e4362741900b80afee5c&amp;type=album">
              <a:extLst>
                <a:ext uri="{FF2B5EF4-FFF2-40B4-BE49-F238E27FC236}">
                  <a16:creationId xmlns:a16="http://schemas.microsoft.com/office/drawing/2014/main" id="{87A50665-065E-44E5-BD74-C8F1E70E7F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280"/>
            <a:stretch/>
          </p:blipFill>
          <p:spPr bwMode="auto">
            <a:xfrm>
              <a:off x="1" y="4470776"/>
              <a:ext cx="1139252" cy="1286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91031E2-5594-4403-A94F-692AB0ECD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/>
            <a:srcRect l="45641" t="15499" r="-290"/>
            <a:stretch/>
          </p:blipFill>
          <p:spPr>
            <a:xfrm>
              <a:off x="1" y="5651438"/>
              <a:ext cx="1139252" cy="1226218"/>
            </a:xfrm>
            <a:prstGeom prst="rect">
              <a:avLst/>
            </a:prstGeom>
          </p:spPr>
        </p:pic>
      </p:grpSp>
      <p:sp>
        <p:nvSpPr>
          <p:cNvPr id="15" name="Заголовок 1"/>
          <p:cNvSpPr txBox="1">
            <a:spLocks/>
          </p:cNvSpPr>
          <p:nvPr/>
        </p:nvSpPr>
        <p:spPr>
          <a:xfrm>
            <a:off x="1798793" y="277140"/>
            <a:ext cx="8404157" cy="9630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ru-RU" sz="2400" b="1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СТРУКТУРА «ТИЧБУРГ:СТАРТ. ГОРОД БУДУЩИХ ПРОФЕССИОНАЛОВ»</a:t>
            </a:r>
            <a:endParaRPr lang="ru-RU" sz="2400" b="1" dirty="0"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920713" y="1252500"/>
            <a:ext cx="9036847" cy="9630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ru-RU" sz="2400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«ТИЧБУРГ:СТАРТ.  ГОРОД БУДУЩИХ ПРОФЕССИОНАЛОВ» - профориентационное мероприятие в формате профпроб для обучающихся ПППК</a:t>
            </a:r>
            <a:endParaRPr lang="ru-RU" sz="2400" dirty="0"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graphicFrame>
        <p:nvGraphicFramePr>
          <p:cNvPr id="17" name="Схема 16"/>
          <p:cNvGraphicFramePr/>
          <p:nvPr/>
        </p:nvGraphicFramePr>
        <p:xfrm>
          <a:off x="1874520" y="2484120"/>
          <a:ext cx="9707880" cy="3318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8" name="Заголовок 1"/>
          <p:cNvSpPr txBox="1">
            <a:spLocks/>
          </p:cNvSpPr>
          <p:nvPr/>
        </p:nvSpPr>
        <p:spPr>
          <a:xfrm>
            <a:off x="1645920" y="6004560"/>
            <a:ext cx="10226041" cy="594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ru-RU" sz="2400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ПОГРУЖЕНИЕ+ПРОЖИВАНИЕ+ВЗАИМОДЕЙСТВИЕ=МОДЕЛЬ ПРОФПРОБ</a:t>
            </a:r>
            <a:endParaRPr lang="ru-RU" sz="2400" dirty="0"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73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"/>
            <a:ext cx="12192001" cy="696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551233" y="2216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ru" sz="5400" b="1" dirty="0">
                <a:solidFill>
                  <a:srgbClr val="FF0000"/>
                </a:solidFill>
              </a:rPr>
              <a:t>ТИЧБУРГ:СТАРТ. </a:t>
            </a:r>
            <a:r>
              <a:rPr lang="ru" sz="5400" b="1" dirty="0" smtClean="0">
                <a:solidFill>
                  <a:srgbClr val="FF0000"/>
                </a:solidFill>
              </a:rPr>
              <a:t>2023. </a:t>
            </a:r>
            <a:endParaRPr sz="5400" b="1" dirty="0">
              <a:solidFill>
                <a:srgbClr val="FF0000"/>
              </a:solidFill>
            </a:endParaRPr>
          </a:p>
          <a:p>
            <a:pPr algn="ctr"/>
            <a:r>
              <a:rPr lang="ru" sz="5400" b="1" dirty="0">
                <a:solidFill>
                  <a:srgbClr val="FF0000"/>
                </a:solidFill>
              </a:rPr>
              <a:t>ПЛОЩАДКИ</a:t>
            </a:r>
            <a:endParaRPr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036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70" y="42628"/>
            <a:ext cx="1325887" cy="16748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133" y="2226484"/>
            <a:ext cx="2404171" cy="23868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789" y="2392621"/>
            <a:ext cx="1364843" cy="14514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8335" y="4449862"/>
            <a:ext cx="1406100" cy="14465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5926" y="62307"/>
            <a:ext cx="1376663" cy="13918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3816" y="42628"/>
            <a:ext cx="1346880" cy="16892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2945" y="62308"/>
            <a:ext cx="1886200" cy="18778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4439" y="2458221"/>
            <a:ext cx="1462924" cy="18063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4732" y="4556297"/>
            <a:ext cx="1725109" cy="17155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7085" y="4634637"/>
            <a:ext cx="1365203" cy="129201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385928" y="1287741"/>
            <a:ext cx="24429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гармонии»</a:t>
            </a:r>
          </a:p>
          <a:p>
            <a:pPr algn="ctr"/>
            <a:r>
              <a:rPr lang="ru-RU" sz="1867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  <a:r>
              <a:rPr lang="ru-RU" sz="1867" b="1" u="sng" dirty="0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744370" y="5921753"/>
            <a:ext cx="3447991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«Университет «</a:t>
            </a:r>
            <a:r>
              <a:rPr lang="ru-RU" sz="18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ДопОбр</a:t>
            </a:r>
            <a:r>
              <a:rPr lang="ru-RU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867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0807364" y="2725309"/>
            <a:ext cx="1470709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«ТРК «</a:t>
            </a:r>
            <a:r>
              <a:rPr lang="ru-RU" sz="18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Фефекты</a:t>
            </a:r>
            <a:r>
              <a:rPr lang="ru-RU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фикции» </a:t>
            </a:r>
          </a:p>
          <a:p>
            <a:pPr algn="ctr"/>
            <a:r>
              <a:rPr lang="ru-RU" sz="1867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871531" y="1712430"/>
            <a:ext cx="2256708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«Академия детства»</a:t>
            </a:r>
          </a:p>
          <a:p>
            <a:pPr algn="ctr"/>
            <a:r>
              <a:rPr lang="ru-RU" sz="1867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Вожатый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468965" y="1590622"/>
            <a:ext cx="2554065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67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работник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059001" y="5835217"/>
            <a:ext cx="2424766" cy="954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18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тьюторства</a:t>
            </a:r>
            <a:r>
              <a:rPr lang="ru-RU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КЛЮЧевой</a:t>
            </a:r>
            <a:r>
              <a:rPr lang="ru-RU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момент»</a:t>
            </a:r>
          </a:p>
          <a:p>
            <a:pPr algn="ctr"/>
            <a:r>
              <a:rPr lang="ru-RU" sz="1867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ТЬЮТОР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151498" y="1730668"/>
            <a:ext cx="2463303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67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Педагог-организатор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9962213" y="5047914"/>
            <a:ext cx="2060816" cy="1528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кипения «Педагогический патруль» </a:t>
            </a:r>
          </a:p>
          <a:p>
            <a:pPr algn="ctr"/>
            <a:r>
              <a:rPr lang="ru-RU" sz="1867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руководитель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725281" y="2722616"/>
            <a:ext cx="18385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«Олимпийская деревня»</a:t>
            </a:r>
          </a:p>
          <a:p>
            <a:pPr algn="ctr"/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спортивной </a:t>
            </a:r>
          </a:p>
          <a:p>
            <a:pPr algn="ctr"/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</a:t>
            </a:r>
          </a:p>
        </p:txBody>
      </p:sp>
      <p:sp>
        <p:nvSpPr>
          <p:cNvPr id="3" name="Овал 2"/>
          <p:cNvSpPr/>
          <p:nvPr/>
        </p:nvSpPr>
        <p:spPr>
          <a:xfrm>
            <a:off x="377876" y="4400647"/>
            <a:ext cx="1743031" cy="15513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3200" b="1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20405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5" y="116633"/>
            <a:ext cx="6997700" cy="31877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867" y="3521105"/>
            <a:ext cx="7086600" cy="3238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2667" y="967532"/>
            <a:ext cx="2209800" cy="2336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9536" y="3717032"/>
            <a:ext cx="25146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9" y="5418"/>
            <a:ext cx="6794500" cy="38481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230" y="980728"/>
            <a:ext cx="2578100" cy="1828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910" y="3853518"/>
            <a:ext cx="6642100" cy="2882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616" y="4335231"/>
            <a:ext cx="22860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1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628" y="2485016"/>
            <a:ext cx="6320612" cy="4208346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/>
          </p:nvPr>
        </p:nvGraphicFramePr>
        <p:xfrm>
          <a:off x="1139115" y="387275"/>
          <a:ext cx="3755614" cy="2915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946" y="3623757"/>
            <a:ext cx="2973812" cy="287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01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551233" y="2216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ru" sz="6000" b="1" dirty="0">
                <a:solidFill>
                  <a:srgbClr val="FF0000"/>
                </a:solidFill>
              </a:rPr>
              <a:t>ТИЧБУРГ:СТАРТ. 2024. </a:t>
            </a:r>
            <a:endParaRPr sz="6000" b="1" dirty="0">
              <a:solidFill>
                <a:srgbClr val="FF0000"/>
              </a:solidFill>
            </a:endParaRPr>
          </a:p>
          <a:p>
            <a:pPr algn="ctr"/>
            <a:r>
              <a:rPr lang="ru" sz="6000" b="1" dirty="0">
                <a:solidFill>
                  <a:srgbClr val="FF0000"/>
                </a:solidFill>
              </a:rPr>
              <a:t>ПЛОЩАДКИ</a:t>
            </a:r>
            <a:endParaRPr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598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7" y="196898"/>
            <a:ext cx="5208847" cy="51669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369" y="196900"/>
            <a:ext cx="5069564" cy="516695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51852" y="5578186"/>
            <a:ext cx="70410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11 площадок – 11 педагогических профессий будущего</a:t>
            </a:r>
          </a:p>
          <a:p>
            <a:pPr algn="ctr"/>
            <a:r>
              <a:rPr lang="ru-RU" dirty="0"/>
              <a:t>8 студентов Некрасовского педагогического колледжа</a:t>
            </a:r>
          </a:p>
          <a:p>
            <a:pPr algn="ctr"/>
            <a:r>
              <a:rPr lang="ru-RU" dirty="0"/>
              <a:t>17 молодых педагогов Петроградского района – наставников</a:t>
            </a:r>
          </a:p>
          <a:p>
            <a:pPr algn="ctr"/>
            <a:r>
              <a:rPr lang="ru-RU" b="1" dirty="0"/>
              <a:t>27 обучающихся ПППК – ведущих площадок города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23526" y="5493230"/>
            <a:ext cx="35275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ТИЧБУРГ-СТАРТ: 2024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2362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7233" y="203201"/>
            <a:ext cx="9817312" cy="6451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4212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rgbClr val="0070C0"/>
                </a:solidFill>
              </a:rPr>
              <a:t>УЧИГРАД: Город будущих профессионалов </a:t>
            </a:r>
            <a:br>
              <a:rPr lang="ru-RU" sz="4400" b="1" dirty="0" smtClean="0">
                <a:solidFill>
                  <a:srgbClr val="0070C0"/>
                </a:solidFill>
              </a:rPr>
            </a:br>
            <a:r>
              <a:rPr lang="ru-RU" sz="4400" b="1" dirty="0" smtClean="0">
                <a:solidFill>
                  <a:srgbClr val="0070C0"/>
                </a:solidFill>
              </a:rPr>
              <a:t>как технология </a:t>
            </a:r>
            <a:br>
              <a:rPr lang="ru-RU" sz="4400" b="1" dirty="0" smtClean="0">
                <a:solidFill>
                  <a:srgbClr val="0070C0"/>
                </a:solidFill>
              </a:rPr>
            </a:br>
            <a:r>
              <a:rPr lang="ru-RU" sz="4400" b="1" dirty="0" smtClean="0">
                <a:solidFill>
                  <a:srgbClr val="0070C0"/>
                </a:solidFill>
              </a:rPr>
              <a:t>предпрофессиональных проб</a:t>
            </a:r>
            <a:endParaRPr lang="ru-RU" sz="4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 algn="r"/>
            <a:r>
              <a:rPr lang="ru-RU" dirty="0" smtClean="0"/>
              <a:t>Татьяна Владимировна </a:t>
            </a:r>
            <a:r>
              <a:rPr lang="ru-RU" dirty="0" err="1" smtClean="0"/>
              <a:t>Модестова</a:t>
            </a:r>
            <a:r>
              <a:rPr lang="ru-RU" dirty="0" smtClean="0"/>
              <a:t>, </a:t>
            </a:r>
          </a:p>
          <a:p>
            <a:pPr algn="r"/>
            <a:r>
              <a:rPr lang="ru-RU" dirty="0" smtClean="0"/>
              <a:t>кандидат педагогических наук,</a:t>
            </a:r>
          </a:p>
          <a:p>
            <a:pPr algn="r"/>
            <a:r>
              <a:rPr lang="ru-RU" dirty="0" smtClean="0"/>
              <a:t> директор Информационно-методического центра </a:t>
            </a:r>
          </a:p>
          <a:p>
            <a:pPr algn="r"/>
            <a:r>
              <a:rPr lang="ru-RU" dirty="0" smtClean="0"/>
              <a:t>Петроградского района Санкт-Петербурга</a:t>
            </a:r>
          </a:p>
          <a:p>
            <a:pPr algn="r"/>
            <a:r>
              <a:rPr lang="ru-RU" dirty="0" smtClean="0"/>
              <a:t>Почетный работник сферы образования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14" y="3770721"/>
            <a:ext cx="2880969" cy="28809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201" y="88474"/>
            <a:ext cx="24955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45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9467" y="1"/>
            <a:ext cx="10173069" cy="6451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6383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551233" y="2216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ru" sz="6000" b="1" dirty="0" smtClean="0">
                <a:solidFill>
                  <a:srgbClr val="FF0000"/>
                </a:solidFill>
              </a:rPr>
              <a:t>УЧИГРАД:СТАРТ</a:t>
            </a:r>
            <a:r>
              <a:rPr lang="ru" sz="6000" b="1" dirty="0">
                <a:solidFill>
                  <a:srgbClr val="FF0000"/>
                </a:solidFill>
              </a:rPr>
              <a:t>. </a:t>
            </a:r>
            <a:r>
              <a:rPr lang="ru" sz="6000" b="1" dirty="0" smtClean="0">
                <a:solidFill>
                  <a:srgbClr val="FF0000"/>
                </a:solidFill>
              </a:rPr>
              <a:t>2025. </a:t>
            </a:r>
            <a:endParaRPr sz="6000" b="1" dirty="0">
              <a:solidFill>
                <a:srgbClr val="FF0000"/>
              </a:solidFill>
            </a:endParaRPr>
          </a:p>
          <a:p>
            <a:pPr algn="ctr"/>
            <a:r>
              <a:rPr lang="ru" sz="6000" b="1" dirty="0">
                <a:solidFill>
                  <a:srgbClr val="FF0000"/>
                </a:solidFill>
              </a:rPr>
              <a:t>ПЛОЩАДКИ</a:t>
            </a:r>
            <a:endParaRPr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01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37" y="138112"/>
            <a:ext cx="9534525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66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28575"/>
            <a:ext cx="946785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4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627" y="2262433"/>
            <a:ext cx="8181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В ЧЕМ УСПЕХ ТИЧБУРГА/УЧИГРАДА?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85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21790" y="188390"/>
            <a:ext cx="9876111" cy="6034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Панель методик и технологий </a:t>
            </a:r>
            <a:r>
              <a:rPr lang="ru-RU" b="1" dirty="0" smtClean="0">
                <a:solidFill>
                  <a:srgbClr val="0070C0"/>
                </a:solidFill>
              </a:rPr>
              <a:t>в </a:t>
            </a:r>
            <a:r>
              <a:rPr lang="ru-RU" b="1" dirty="0" err="1" smtClean="0">
                <a:solidFill>
                  <a:srgbClr val="0070C0"/>
                </a:solidFill>
              </a:rPr>
              <a:t>УЧИГРАДе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43350231"/>
              </p:ext>
            </p:extLst>
          </p:nvPr>
        </p:nvGraphicFramePr>
        <p:xfrm>
          <a:off x="575035" y="725864"/>
          <a:ext cx="11355707" cy="6022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7145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279" y="0"/>
            <a:ext cx="94453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Овал 1"/>
          <p:cNvSpPr/>
          <p:nvPr/>
        </p:nvSpPr>
        <p:spPr>
          <a:xfrm>
            <a:off x="0" y="1847654"/>
            <a:ext cx="2592371" cy="23095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ИОМ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764106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212643"/>
            <a:ext cx="3810000" cy="3898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893" y="548681"/>
            <a:ext cx="2404171" cy="23868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466" y="3004466"/>
            <a:ext cx="6946900" cy="3695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8094" y="308654"/>
            <a:ext cx="4462477" cy="20642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236" y="4376787"/>
            <a:ext cx="4205717" cy="2179172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7720553" y="2582944"/>
            <a:ext cx="4270342" cy="12726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СУБЪЕКТНОСТЬ и принципы системно-</a:t>
            </a:r>
            <a:r>
              <a:rPr lang="ru-RU" sz="2000" b="1" dirty="0" err="1" smtClean="0"/>
              <a:t>деятельностного</a:t>
            </a:r>
            <a:r>
              <a:rPr lang="ru-RU" sz="2000" b="1" dirty="0" smtClean="0"/>
              <a:t> обучения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1544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642" y="0"/>
            <a:ext cx="10416040" cy="128089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+mn-lt"/>
              </a:rPr>
              <a:t>Результаты </a:t>
            </a:r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ГОРОД </a:t>
            </a:r>
            <a:r>
              <a:rPr lang="ru-RU" sz="2800" b="1" dirty="0">
                <a:solidFill>
                  <a:srgbClr val="FF0000"/>
                </a:solidFill>
                <a:latin typeface="+mn-lt"/>
              </a:rPr>
              <a:t>БУДУЩИХ ПРОФЕССИОНАЛОВ. </a:t>
            </a:r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УЧИГРАД: </a:t>
            </a:r>
            <a:r>
              <a:rPr lang="ru-RU" sz="2800" b="1" dirty="0">
                <a:solidFill>
                  <a:srgbClr val="FF0000"/>
                </a:solidFill>
                <a:latin typeface="+mn-lt"/>
              </a:rPr>
              <a:t>СТАРТ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70887" y="1775381"/>
            <a:ext cx="6150429" cy="472440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/>
              <a:t>Воспитание интереса к педагогической профессии в результате активного </a:t>
            </a:r>
            <a:r>
              <a:rPr lang="ru-RU" dirty="0" err="1"/>
              <a:t>деятельностного</a:t>
            </a:r>
            <a:r>
              <a:rPr lang="ru-RU" dirty="0"/>
              <a:t> погружения, профессионально-ориентированного саморазвития и навыков педагогической </a:t>
            </a:r>
            <a:r>
              <a:rPr lang="ru-RU" dirty="0" smtClean="0"/>
              <a:t>рефлексии.</a:t>
            </a:r>
            <a:endParaRPr lang="ru-RU" dirty="0"/>
          </a:p>
          <a:p>
            <a:pPr algn="just"/>
            <a:r>
              <a:rPr lang="ru-RU" dirty="0"/>
              <a:t>Принятие педагогической деятельности как социально-значимой деятельности.</a:t>
            </a:r>
          </a:p>
          <a:p>
            <a:pPr algn="just"/>
            <a:r>
              <a:rPr lang="ru-RU" dirty="0"/>
              <a:t>Для обучающихся-организаторов практики: предпрофессиональное самоопределение школьников педагогическим профессиям, для обучающихся-участников практики: мотивация к профессиональной деятельности “педагог”.</a:t>
            </a:r>
          </a:p>
          <a:p>
            <a:pPr algn="just"/>
            <a:r>
              <a:rPr lang="ru-RU" dirty="0"/>
              <a:t>Повышение статуса профессии «ПЕДАГОГ</a:t>
            </a:r>
            <a:r>
              <a:rPr lang="ru-RU" dirty="0" smtClean="0"/>
              <a:t>».</a:t>
            </a:r>
          </a:p>
          <a:p>
            <a:pPr algn="just"/>
            <a:r>
              <a:rPr lang="ru-RU" dirty="0" smtClean="0"/>
              <a:t>Развитие профессиональных компетенций у педагогов-наставников.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21" y="2383971"/>
            <a:ext cx="4951418" cy="364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565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40380" y="0"/>
            <a:ext cx="2551620" cy="1769962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3F5748F-03E4-434F-BBAC-0580CA1E767B}"/>
              </a:ext>
            </a:extLst>
          </p:cNvPr>
          <p:cNvGrpSpPr/>
          <p:nvPr/>
        </p:nvGrpSpPr>
        <p:grpSpPr>
          <a:xfrm>
            <a:off x="0" y="0"/>
            <a:ext cx="1508760" cy="6858000"/>
            <a:chOff x="0" y="1"/>
            <a:chExt cx="1142339" cy="6877655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37B1693-17B7-4C32-BD6D-ACD972C23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t="-1" r="33046" b="115"/>
            <a:stretch/>
          </p:blipFill>
          <p:spPr>
            <a:xfrm>
              <a:off x="1" y="1"/>
              <a:ext cx="1142338" cy="1136342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A456EF3-DB7A-46E6-9903-62BCC5148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7485" r="9018" b="3475"/>
            <a:stretch/>
          </p:blipFill>
          <p:spPr>
            <a:xfrm>
              <a:off x="0" y="2272685"/>
              <a:ext cx="1139252" cy="873042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E1AF9A4-2221-49F6-BE0F-C8C91B179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l="11867" t="16751" r="58559" b="34200"/>
            <a:stretch/>
          </p:blipFill>
          <p:spPr>
            <a:xfrm>
              <a:off x="0" y="1136343"/>
              <a:ext cx="1139252" cy="1173558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92C5533-98E5-4322-A83A-1B2B1ECB8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r="42838"/>
            <a:stretch/>
          </p:blipFill>
          <p:spPr>
            <a:xfrm>
              <a:off x="0" y="3145727"/>
              <a:ext cx="1139252" cy="1325048"/>
            </a:xfrm>
            <a:prstGeom prst="rect">
              <a:avLst/>
            </a:prstGeom>
          </p:spPr>
        </p:pic>
        <p:pic>
          <p:nvPicPr>
            <p:cNvPr id="11" name="Picture 2" descr="https://sun9-41.userapi.com/impg/UVnzljlataCRR-84LOxt2zvtLRrxGMN050fOoA/v-I8KLCfvzU.jpg?size=960x1280&amp;quality=95&amp;sign=97eb9edad910e4362741900b80afee5c&amp;type=album">
              <a:extLst>
                <a:ext uri="{FF2B5EF4-FFF2-40B4-BE49-F238E27FC236}">
                  <a16:creationId xmlns:a16="http://schemas.microsoft.com/office/drawing/2014/main" id="{87A50665-065E-44E5-BD74-C8F1E70E7F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280"/>
            <a:stretch/>
          </p:blipFill>
          <p:spPr bwMode="auto">
            <a:xfrm>
              <a:off x="1" y="4470776"/>
              <a:ext cx="1139252" cy="1286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91031E2-5594-4403-A94F-692AB0ECD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/>
            <a:srcRect l="45641" t="15499" r="-290"/>
            <a:stretch/>
          </p:blipFill>
          <p:spPr>
            <a:xfrm>
              <a:off x="1" y="5651438"/>
              <a:ext cx="1139252" cy="1226218"/>
            </a:xfrm>
            <a:prstGeom prst="rect">
              <a:avLst/>
            </a:prstGeom>
          </p:spPr>
        </p:pic>
      </p:grp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406647832"/>
              </p:ext>
            </p:extLst>
          </p:nvPr>
        </p:nvGraphicFramePr>
        <p:xfrm>
          <a:off x="2062480" y="1021080"/>
          <a:ext cx="9108440" cy="5132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Заголовок 1"/>
          <p:cNvSpPr txBox="1">
            <a:spLocks/>
          </p:cNvSpPr>
          <p:nvPr/>
        </p:nvSpPr>
        <p:spPr>
          <a:xfrm>
            <a:off x="2414621" y="-78113"/>
            <a:ext cx="8404157" cy="9630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endParaRPr lang="ru-RU" sz="2400" b="1" dirty="0"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17410" name="AutoShape 2" descr="https://af12.mail.ru/cgi-bin/readmsg?id=17339515181919274655;0;0;1&amp;mode=attachment&amp;email=cimbalovae@mail.ru&amp;ct=image%2fpng&amp;cn=image.pn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92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Google Shape;97;p2"/>
          <p:cNvSpPr txBox="1">
            <a:spLocks noGrp="1"/>
          </p:cNvSpPr>
          <p:nvPr>
            <p:ph type="title"/>
          </p:nvPr>
        </p:nvSpPr>
        <p:spPr>
          <a:xfrm>
            <a:off x="239349" y="305522"/>
            <a:ext cx="10002961" cy="1080251"/>
          </a:xfrm>
          <a:prstGeom prst="roundRect">
            <a:avLst/>
          </a:prstGeom>
          <a:ln>
            <a:solidFill>
              <a:srgbClr val="0A499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altLang="ru-RU" sz="2800" b="1" dirty="0">
                <a:solidFill>
                  <a:srgbClr val="0A4998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Деятельность Информационно-методического </a:t>
            </a:r>
            <a:r>
              <a:rPr lang="ru-RU" altLang="ru-RU" sz="2800" b="1" dirty="0" smtClean="0">
                <a:solidFill>
                  <a:srgbClr val="0A4998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центра (ИМЦ) </a:t>
            </a:r>
            <a:r>
              <a:rPr lang="ru-RU" altLang="ru-RU" sz="2800" b="1" dirty="0">
                <a:solidFill>
                  <a:srgbClr val="0A4998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Петроградского района </a:t>
            </a:r>
            <a:r>
              <a:rPr lang="ru-RU" altLang="ru-RU" sz="2800" b="1" dirty="0" smtClean="0">
                <a:solidFill>
                  <a:srgbClr val="0A4998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/>
            </a:r>
            <a:br>
              <a:rPr lang="ru-RU" altLang="ru-RU" sz="2800" b="1" dirty="0" smtClean="0">
                <a:solidFill>
                  <a:srgbClr val="0A4998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</a:br>
            <a:r>
              <a:rPr lang="ru-RU" altLang="ru-RU" sz="2800" b="1" dirty="0" smtClean="0">
                <a:solidFill>
                  <a:srgbClr val="0A4998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Санкт-Петербурга</a:t>
            </a:r>
            <a:endParaRPr lang="ru-RU" altLang="ru-RU" sz="2800" dirty="0">
              <a:solidFill>
                <a:srgbClr val="0A4998"/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219" name="Google Shape;98;p2"/>
          <p:cNvSpPr txBox="1">
            <a:spLocks noGrp="1"/>
          </p:cNvSpPr>
          <p:nvPr>
            <p:ph idx="1"/>
          </p:nvPr>
        </p:nvSpPr>
        <p:spPr>
          <a:xfrm>
            <a:off x="0" y="1892829"/>
            <a:ext cx="12048661" cy="4840481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</a:pPr>
            <a:r>
              <a:rPr lang="ru-RU" altLang="ru-RU" sz="7466" b="1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Образовательная (более 30 КПК ежегодно)</a:t>
            </a:r>
          </a:p>
          <a:p>
            <a:pPr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</a:pPr>
            <a:r>
              <a:rPr lang="ru-RU" altLang="ru-RU" sz="7466" b="1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Сопровождение инновационных процессов</a:t>
            </a:r>
          </a:p>
          <a:p>
            <a:pPr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</a:pPr>
            <a:r>
              <a:rPr lang="ru-RU" altLang="ru-RU" sz="7466" b="1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Аналитическая деятельность </a:t>
            </a:r>
          </a:p>
          <a:p>
            <a:pPr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</a:pPr>
            <a:r>
              <a:rPr lang="ru-RU" altLang="ru-RU" sz="7466" b="1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Организационно-методическая деятельность</a:t>
            </a:r>
          </a:p>
          <a:p>
            <a:pPr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</a:pPr>
            <a:r>
              <a:rPr lang="ru-RU" altLang="ru-RU" sz="7466" b="1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Информационная деятельность</a:t>
            </a:r>
          </a:p>
          <a:p>
            <a:pPr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</a:pPr>
            <a:endParaRPr lang="ru-RU" altLang="ru-RU" sz="5867" b="1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297" indent="0"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  <a:buNone/>
            </a:pPr>
            <a:r>
              <a:rPr lang="ru-RU" altLang="ru-RU" sz="7466" b="1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ИМЦ Петроградского района: </a:t>
            </a:r>
          </a:p>
          <a:p>
            <a:pPr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</a:pPr>
            <a:r>
              <a:rPr lang="ru-RU" altLang="ru-RU" sz="7466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 инновационная площадка</a:t>
            </a:r>
          </a:p>
          <a:p>
            <a:pPr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</a:pPr>
            <a:r>
              <a:rPr lang="ru-RU" altLang="ru-RU" sz="7466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 </a:t>
            </a:r>
            <a:r>
              <a:rPr lang="ru-RU" altLang="ru-RU" sz="7466" dirty="0" err="1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стажировочная</a:t>
            </a:r>
            <a:r>
              <a:rPr lang="ru-RU" altLang="ru-RU" sz="7466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площадка</a:t>
            </a:r>
          </a:p>
          <a:p>
            <a:pPr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</a:pPr>
            <a:r>
              <a:rPr lang="ru-RU" altLang="ru-RU" sz="7466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altLang="ru-RU" sz="7466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обедитель </a:t>
            </a:r>
            <a:r>
              <a:rPr lang="ru-RU" altLang="ru-RU" sz="7466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конкурсов</a:t>
            </a:r>
          </a:p>
          <a:p>
            <a:pPr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</a:pPr>
            <a:r>
              <a:rPr lang="ru-RU" altLang="ru-RU" sz="7466" b="1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 инновационных </a:t>
            </a:r>
            <a:r>
              <a:rPr lang="ru-RU" altLang="ru-RU" sz="7466" b="1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цифровых </a:t>
            </a:r>
            <a:r>
              <a:rPr lang="ru-RU" altLang="ru-RU" sz="7466" b="1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продуктов для сферы </a:t>
            </a:r>
            <a:r>
              <a:rPr lang="ru-RU" altLang="ru-RU" sz="7466" b="1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</a:t>
            </a:r>
            <a:r>
              <a:rPr lang="ru-RU" altLang="ru-RU" sz="1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altLang="ru-RU" sz="1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</a:pPr>
            <a:r>
              <a:rPr lang="ru-RU" altLang="ru-RU" sz="7466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Организатор масштабных мероприятий</a:t>
            </a:r>
          </a:p>
          <a:p>
            <a:pPr marL="114297" indent="0" algn="r"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ru-RU" sz="6600" b="1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http://pimc.spb.ru</a:t>
            </a:r>
            <a:endParaRPr lang="ru-RU" altLang="ru-RU" sz="6600" b="1" dirty="0" smtClean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297" indent="0" algn="r">
              <a:spcAft>
                <a:spcPct val="0"/>
              </a:spcAft>
              <a:buClr>
                <a:srgbClr val="000000"/>
              </a:buClr>
              <a:buNone/>
            </a:pPr>
            <a:r>
              <a:rPr lang="ru-RU" altLang="ru-RU" sz="6600" b="1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Петроградский район:</a:t>
            </a:r>
          </a:p>
          <a:p>
            <a:pPr marL="114297" indent="0" algn="r">
              <a:spcAft>
                <a:spcPct val="0"/>
              </a:spcAft>
              <a:buClr>
                <a:srgbClr val="000000"/>
              </a:buClr>
              <a:buNone/>
            </a:pPr>
            <a:r>
              <a:rPr lang="ru-RU" altLang="ru-RU" sz="6600" b="1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образовательных организаций</a:t>
            </a:r>
          </a:p>
          <a:p>
            <a:pPr marL="114297" indent="0" algn="r">
              <a:spcAft>
                <a:spcPct val="0"/>
              </a:spcAft>
              <a:buClr>
                <a:srgbClr val="000000"/>
              </a:buClr>
              <a:buNone/>
            </a:pPr>
            <a:r>
              <a:rPr lang="ru-RU" altLang="ru-RU" sz="6600" b="1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2000 педагогических работников</a:t>
            </a:r>
          </a:p>
          <a:p>
            <a:pPr marL="0" indent="0"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  <a:buNone/>
            </a:pPr>
            <a:endParaRPr lang="ru-RU" altLang="ru-RU" sz="6400" b="1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hlinkClick r:id=""/>
            </a:endParaRPr>
          </a:p>
          <a:p>
            <a:pPr marL="114297" indent="0">
              <a:spcAft>
                <a:spcPct val="0"/>
              </a:spcAft>
              <a:buClr>
                <a:srgbClr val="000000"/>
              </a:buClr>
              <a:buNone/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ct val="0"/>
              </a:spcAft>
              <a:buClr>
                <a:srgbClr val="000000"/>
              </a:buClr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ct val="0"/>
              </a:spcAft>
              <a:buClr>
                <a:srgbClr val="000000"/>
              </a:buClr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/>
          </p:nvPr>
        </p:nvGraphicFramePr>
        <p:xfrm>
          <a:off x="8288819" y="2372883"/>
          <a:ext cx="3906983" cy="1842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8322" y="626239"/>
            <a:ext cx="1803471" cy="13441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1242" y="5487008"/>
            <a:ext cx="1123951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9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14" y="3770721"/>
            <a:ext cx="2880969" cy="28809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93883" y="775820"/>
            <a:ext cx="853125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Garamond" pitchFamily="18" charset="0"/>
              </a:rPr>
              <a:t>Приглашаем к сотрудничеству:</a:t>
            </a:r>
          </a:p>
          <a:p>
            <a:r>
              <a:rPr lang="ru-RU" sz="3200" b="1" dirty="0" smtClean="0">
                <a:solidFill>
                  <a:srgbClr val="0070C0"/>
                </a:solidFill>
                <a:latin typeface="Garamond" pitchFamily="18" charset="0"/>
              </a:rPr>
              <a:t>директор ИМЦ – </a:t>
            </a:r>
          </a:p>
          <a:p>
            <a:r>
              <a:rPr lang="ru-RU" sz="3200" b="1" dirty="0" smtClean="0">
                <a:solidFill>
                  <a:srgbClr val="0070C0"/>
                </a:solidFill>
                <a:latin typeface="Garamond" pitchFamily="18" charset="0"/>
              </a:rPr>
              <a:t>		Татьяна Владимировна </a:t>
            </a:r>
            <a:r>
              <a:rPr lang="ru-RU" sz="3200" b="1" dirty="0" err="1" smtClean="0">
                <a:solidFill>
                  <a:srgbClr val="0070C0"/>
                </a:solidFill>
                <a:latin typeface="Garamond" pitchFamily="18" charset="0"/>
              </a:rPr>
              <a:t>Модестова</a:t>
            </a:r>
            <a:endParaRPr lang="ru-RU" sz="3200" b="1" dirty="0" smtClean="0">
              <a:solidFill>
                <a:srgbClr val="0070C0"/>
              </a:solidFill>
              <a:latin typeface="Garamond" pitchFamily="18" charset="0"/>
            </a:endParaRPr>
          </a:p>
          <a:p>
            <a:r>
              <a:rPr lang="ru-RU" sz="3200" b="1" dirty="0" smtClean="0">
                <a:solidFill>
                  <a:srgbClr val="0070C0"/>
                </a:solidFill>
                <a:latin typeface="Garamond" pitchFamily="18" charset="0"/>
              </a:rPr>
              <a:t>электронная почта: </a:t>
            </a:r>
            <a:r>
              <a:rPr lang="en-US" sz="3200" b="1" dirty="0" smtClean="0">
                <a:solidFill>
                  <a:srgbClr val="0070C0"/>
                </a:solidFill>
                <a:latin typeface="Garamond" pitchFamily="18" charset="0"/>
                <a:hlinkClick r:id="rId3"/>
              </a:rPr>
              <a:t>tm28@yandex.ru</a:t>
            </a:r>
            <a:r>
              <a:rPr lang="en-US" sz="3200" b="1" dirty="0" smtClean="0">
                <a:solidFill>
                  <a:srgbClr val="0070C0"/>
                </a:solidFill>
                <a:latin typeface="Garamond" pitchFamily="18" charset="0"/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Garamond" pitchFamily="18" charset="0"/>
                <a:hlinkClick r:id="rId4"/>
              </a:rPr>
              <a:t>pnmc@mail.ru</a:t>
            </a:r>
            <a:endParaRPr lang="en-US" sz="3200" b="1" dirty="0" smtClean="0">
              <a:solidFill>
                <a:srgbClr val="0070C0"/>
              </a:solidFill>
              <a:latin typeface="Garamond" pitchFamily="18" charset="0"/>
            </a:endParaRPr>
          </a:p>
          <a:p>
            <a:pPr algn="ctr"/>
            <a:endParaRPr lang="en-US" sz="3200" b="1" dirty="0" smtClean="0">
              <a:solidFill>
                <a:srgbClr val="0070C0"/>
              </a:solidFill>
              <a:latin typeface="Garamond" pitchFamily="18" charset="0"/>
            </a:endParaRPr>
          </a:p>
          <a:p>
            <a:pPr algn="r"/>
            <a:r>
              <a:rPr lang="ru-RU" sz="3200" b="1" dirty="0" smtClean="0">
                <a:solidFill>
                  <a:srgbClr val="0070C0"/>
                </a:solidFill>
                <a:latin typeface="Garamond" pitchFamily="18" charset="0"/>
              </a:rPr>
              <a:t>телефон: 8 (812) 347 6791</a:t>
            </a:r>
          </a:p>
          <a:p>
            <a:pPr algn="r"/>
            <a:r>
              <a:rPr lang="ru-RU" sz="3200" b="1" dirty="0" smtClean="0">
                <a:solidFill>
                  <a:srgbClr val="0070C0"/>
                </a:solidFill>
                <a:latin typeface="Garamond" pitchFamily="18" charset="0"/>
              </a:rPr>
              <a:t>911-991-11-26</a:t>
            </a:r>
          </a:p>
          <a:p>
            <a:pPr algn="r"/>
            <a:r>
              <a:rPr lang="ru-RU" sz="3200" b="1" dirty="0" smtClean="0">
                <a:solidFill>
                  <a:srgbClr val="0070C0"/>
                </a:solidFill>
                <a:latin typeface="Garamond" pitchFamily="18" charset="0"/>
              </a:rPr>
              <a:t>   сайт: </a:t>
            </a:r>
            <a:r>
              <a:rPr lang="en-US" sz="3200" b="1" dirty="0" smtClean="0">
                <a:solidFill>
                  <a:srgbClr val="0070C0"/>
                </a:solidFill>
                <a:latin typeface="Garamond" pitchFamily="18" charset="0"/>
                <a:hlinkClick r:id="rId5"/>
              </a:rPr>
              <a:t>http://pimc.spb.ru/</a:t>
            </a:r>
            <a:r>
              <a:rPr lang="en-US" sz="3200" b="1" dirty="0" smtClean="0">
                <a:solidFill>
                  <a:srgbClr val="0070C0"/>
                </a:solidFill>
                <a:latin typeface="Garamond" pitchFamily="18" charset="0"/>
              </a:rPr>
              <a:t> </a:t>
            </a:r>
            <a:endParaRPr lang="ru-RU" sz="3200" b="1" dirty="0" smtClean="0">
              <a:solidFill>
                <a:srgbClr val="0070C0"/>
              </a:solidFill>
              <a:latin typeface="Garamond" pitchFamily="18" charset="0"/>
            </a:endParaRPr>
          </a:p>
          <a:p>
            <a:endParaRPr lang="ru-RU" sz="3200" b="1" dirty="0" smtClean="0">
              <a:solidFill>
                <a:srgbClr val="0070C0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235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179749" y="575492"/>
            <a:ext cx="8137040" cy="1281112"/>
          </a:xfrm>
        </p:spPr>
        <p:txBody>
          <a:bodyPr>
            <a:noAutofit/>
          </a:bodyPr>
          <a:lstStyle/>
          <a:p>
            <a:pPr lvl="0" algn="ctr"/>
            <a:r>
              <a:rPr lang="ru-RU" sz="2400" b="1" dirty="0">
                <a:solidFill>
                  <a:srgbClr val="FF0000"/>
                </a:solidFill>
              </a:rPr>
              <a:t>Проект ИМЦ Петроградского района для методического сопровождения, развития и саморазвития профессиональных компетенций педагогов</a:t>
            </a:r>
            <a:r>
              <a:rPr lang="ru-RU" b="1" dirty="0">
                <a:solidFill>
                  <a:schemeClr val="accent5"/>
                </a:solidFill>
              </a:rPr>
              <a:t/>
            </a:r>
            <a:br>
              <a:rPr lang="ru-RU" b="1" dirty="0">
                <a:solidFill>
                  <a:schemeClr val="accent5"/>
                </a:solidFill>
              </a:rPr>
            </a:br>
            <a:endParaRPr lang="ru-RU" b="1" dirty="0">
              <a:solidFill>
                <a:schemeClr val="accent5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800406" y="1856606"/>
            <a:ext cx="9810205" cy="3144791"/>
          </a:xfrm>
        </p:spPr>
        <p:txBody>
          <a:bodyPr>
            <a:normAutofit/>
          </a:bodyPr>
          <a:lstStyle/>
          <a:p>
            <a:r>
              <a:rPr lang="ru-RU" sz="2000" b="1" dirty="0"/>
              <a:t>ТИЧБУРГ – Город профессионального роста педагогов, с 2016 г.</a:t>
            </a:r>
          </a:p>
          <a:p>
            <a:r>
              <a:rPr lang="ru-RU" sz="2000" b="1" dirty="0">
                <a:hlinkClick r:id="rId3"/>
              </a:rPr>
              <a:t>http://pimc.spb.ru/proekty-imts/gorod-professionalnogo-rosta-pedagogov/</a:t>
            </a:r>
            <a:r>
              <a:rPr lang="ru-RU" sz="2000" b="1" dirty="0"/>
              <a:t> </a:t>
            </a:r>
          </a:p>
          <a:p>
            <a:r>
              <a:rPr lang="ru-RU" sz="2000" dirty="0"/>
              <a:t>Интерактивное образовательное пространство развития профессиональных компетенций с поддержкой на цифровом ресурсе.</a:t>
            </a:r>
          </a:p>
          <a:p>
            <a:r>
              <a:rPr lang="ru-RU" sz="2000" dirty="0"/>
              <a:t>Региональная инновационная площадка 2019-2021 - </a:t>
            </a:r>
            <a:r>
              <a:rPr lang="en-US" sz="2000" dirty="0">
                <a:hlinkClick r:id="rId4"/>
              </a:rPr>
              <a:t>http://pimc.spb.ru/rip-imts/rip-imts-2019-2021/</a:t>
            </a:r>
            <a:r>
              <a:rPr lang="ru-RU" sz="2000" dirty="0"/>
              <a:t>  с рекомендацией Совета по образовательной политике Комитета по образованию и  распространения успешного опыта.</a:t>
            </a:r>
          </a:p>
          <a:p>
            <a:r>
              <a:rPr lang="ru-RU" sz="2000" dirty="0"/>
              <a:t>Веб-приложение </a:t>
            </a:r>
            <a:r>
              <a:rPr lang="en-US" sz="2000" dirty="0">
                <a:hlinkClick r:id="rId5"/>
              </a:rPr>
              <a:t>https://teachburg.pimc.spb.ru/tichburg-soft-skills/</a:t>
            </a:r>
            <a:r>
              <a:rPr lang="ru-RU" sz="2000" dirty="0"/>
              <a:t> </a:t>
            </a:r>
          </a:p>
          <a:p>
            <a:endParaRPr lang="ru-RU" dirty="0"/>
          </a:p>
          <a:p>
            <a:endParaRPr lang="ru-RU" b="1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4412" y="4520556"/>
            <a:ext cx="4451096" cy="2140112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0933612" y="158399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10733495" y="2232015"/>
          <a:ext cx="877116" cy="888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Точечный рисунок" r:id="rId7" imgW="1600000" imgH="1609524" progId="PBrush">
                  <p:embed/>
                </p:oleObj>
              </mc:Choice>
              <mc:Fallback>
                <p:oleObj name="Точечный рисунок" r:id="rId7" imgW="1600000" imgH="1609524" progId="PBrush">
                  <p:embed/>
                  <p:pic>
                    <p:nvPicPr>
                      <p:cNvPr id="1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33495" y="2232015"/>
                        <a:ext cx="877116" cy="8885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8" y="96835"/>
            <a:ext cx="1662045" cy="1671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image.png"/>
          <p:cNvPicPr>
            <a:picLocks noChangeAspect="1"/>
          </p:cNvPicPr>
          <p:nvPr/>
        </p:nvPicPr>
        <p:blipFill>
          <a:blip r:embed="rId10" cstate="print"/>
          <a:srcRect l="53473" t="54632" r="7222"/>
          <a:stretch>
            <a:fillRect/>
          </a:stretch>
        </p:blipFill>
        <p:spPr>
          <a:xfrm>
            <a:off x="7900198" y="4883756"/>
            <a:ext cx="2833297" cy="189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328" y="192436"/>
            <a:ext cx="9398523" cy="825867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«ЭВОЛЮЦИЯ»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ТИЧБУРГА/ УЧИГРАДА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5491502"/>
              </p:ext>
            </p:extLst>
          </p:nvPr>
        </p:nvGraphicFramePr>
        <p:xfrm>
          <a:off x="396240" y="1907157"/>
          <a:ext cx="11675893" cy="4937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759461" y="6273015"/>
            <a:ext cx="600891" cy="39188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489875" y="6209818"/>
            <a:ext cx="600891" cy="39188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276107" y="6273015"/>
            <a:ext cx="1951810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b="1" dirty="0"/>
              <a:t>ОЧНЫЙ ФОРМАТ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7631" y="6209818"/>
            <a:ext cx="3080966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b="1" dirty="0"/>
              <a:t>ДИСТАНЦИОННЫЙ ФОРМАТ</a:t>
            </a:r>
          </a:p>
        </p:txBody>
      </p:sp>
      <p:sp>
        <p:nvSpPr>
          <p:cNvPr id="3" name="Овал 2"/>
          <p:cNvSpPr/>
          <p:nvPr/>
        </p:nvSpPr>
        <p:spPr>
          <a:xfrm>
            <a:off x="7306566" y="5343202"/>
            <a:ext cx="4290915" cy="14294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ТИЧБУРГ – СОБЫТИЕ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ДЛЯ ЛИЧНОСТНО-ПРОФЕССИОНАЛЬНОГО РОСТА! 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77477904"/>
              </p:ext>
            </p:extLst>
          </p:nvPr>
        </p:nvGraphicFramePr>
        <p:xfrm>
          <a:off x="306051" y="858754"/>
          <a:ext cx="7483160" cy="2091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Фигура, имеющая форму буквы L 9"/>
          <p:cNvSpPr/>
          <p:nvPr/>
        </p:nvSpPr>
        <p:spPr>
          <a:xfrm rot="5400000">
            <a:off x="9145326" y="2255623"/>
            <a:ext cx="1213527" cy="1711388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TextBox 4"/>
          <p:cNvSpPr txBox="1"/>
          <p:nvPr/>
        </p:nvSpPr>
        <p:spPr>
          <a:xfrm>
            <a:off x="9023181" y="2600133"/>
            <a:ext cx="1584603" cy="227754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/>
            <a:r>
              <a:rPr lang="ru-RU" sz="2000" b="1" dirty="0" smtClean="0">
                <a:solidFill>
                  <a:srgbClr val="002060"/>
                </a:solidFill>
              </a:rPr>
              <a:t>2023-2024</a:t>
            </a:r>
            <a:endParaRPr lang="ru-RU" sz="2000" b="1" dirty="0">
              <a:solidFill>
                <a:srgbClr val="002060"/>
              </a:solidFill>
            </a:endParaRPr>
          </a:p>
          <a:p>
            <a:pPr lvl="0"/>
            <a:r>
              <a:rPr lang="ru-RU" sz="2000" b="1" dirty="0">
                <a:solidFill>
                  <a:srgbClr val="0070C0"/>
                </a:solidFill>
              </a:rPr>
              <a:t>ТИЧБУРГ: </a:t>
            </a:r>
            <a:r>
              <a:rPr lang="ru-RU" sz="2000" b="1" dirty="0" smtClean="0">
                <a:solidFill>
                  <a:srgbClr val="0070C0"/>
                </a:solidFill>
              </a:rPr>
              <a:t>Технологии, ТИЧБУРГ: РАЗВИТИЕ</a:t>
            </a:r>
            <a:endParaRPr lang="ru-RU" sz="2000" b="1" dirty="0">
              <a:solidFill>
                <a:srgbClr val="0070C0"/>
              </a:solidFill>
            </a:endParaRPr>
          </a:p>
          <a:p>
            <a:pPr lvl="0"/>
            <a:r>
              <a:rPr lang="ru-RU" sz="2000" b="1" dirty="0">
                <a:solidFill>
                  <a:srgbClr val="FF0000"/>
                </a:solidFill>
              </a:rPr>
              <a:t>ТИЧБУРГ: СТАРТ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8417415" y="2486464"/>
            <a:ext cx="352193" cy="352193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640380" y="0"/>
            <a:ext cx="2551620" cy="1769962"/>
          </a:xfrm>
          <a:prstGeom prst="rect">
            <a:avLst/>
          </a:prstGeom>
        </p:spPr>
      </p:pic>
      <p:sp>
        <p:nvSpPr>
          <p:cNvPr id="18" name="Фигура, имеющая форму буквы L 17"/>
          <p:cNvSpPr/>
          <p:nvPr/>
        </p:nvSpPr>
        <p:spPr>
          <a:xfrm rot="5400000">
            <a:off x="10678156" y="1809686"/>
            <a:ext cx="1323605" cy="1464349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Равнобедренный треугольник 18"/>
          <p:cNvSpPr/>
          <p:nvPr/>
        </p:nvSpPr>
        <p:spPr>
          <a:xfrm>
            <a:off x="11597481" y="1423712"/>
            <a:ext cx="402306" cy="402306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Равнобедренный треугольник 19"/>
          <p:cNvSpPr/>
          <p:nvPr/>
        </p:nvSpPr>
        <p:spPr>
          <a:xfrm>
            <a:off x="10153058" y="2087259"/>
            <a:ext cx="402306" cy="402306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10828408" y="2093345"/>
            <a:ext cx="12652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002060"/>
                </a:solidFill>
              </a:rPr>
              <a:t>2025</a:t>
            </a:r>
            <a:endParaRPr lang="ru-RU" b="1" dirty="0">
              <a:solidFill>
                <a:srgbClr val="002060"/>
              </a:solidFill>
            </a:endParaRPr>
          </a:p>
          <a:p>
            <a:pPr lvl="0"/>
            <a:r>
              <a:rPr lang="ru-RU" b="1" dirty="0" smtClean="0">
                <a:solidFill>
                  <a:srgbClr val="0070C0"/>
                </a:solidFill>
              </a:rPr>
              <a:t>УЧИГРАД: ИННОВАЦИИ</a:t>
            </a:r>
            <a:endParaRPr lang="ru-RU" b="1" dirty="0">
              <a:solidFill>
                <a:srgbClr val="0070C0"/>
              </a:solidFill>
            </a:endParaRPr>
          </a:p>
          <a:p>
            <a:pPr lvl="0"/>
            <a:r>
              <a:rPr lang="ru-RU" b="1" dirty="0" smtClean="0">
                <a:solidFill>
                  <a:srgbClr val="FF0000"/>
                </a:solidFill>
              </a:rPr>
              <a:t>УЧИГРАД: </a:t>
            </a:r>
            <a:r>
              <a:rPr lang="ru-RU" b="1" dirty="0">
                <a:solidFill>
                  <a:srgbClr val="FF0000"/>
                </a:solidFill>
              </a:rPr>
              <a:t>СТАРТ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03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8788" y="431859"/>
            <a:ext cx="3259235" cy="128089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5"/>
                </a:solidFill>
              </a:rPr>
              <a:t>Как устроен ТИЧБУРГ?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996952"/>
            <a:ext cx="5886331" cy="361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258" y="0"/>
            <a:ext cx="6300559" cy="466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912091" y="6021288"/>
            <a:ext cx="4476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YS Text"/>
                <a:hlinkClick r:id="rId4"/>
              </a:rPr>
              <a:t>https://disk.yandex.ru/i/dg9g2SAwy6L4RA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676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54456" y="665602"/>
            <a:ext cx="1930553" cy="507306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26.03.2024  ТИЧБУРГ: РАЗВИТИЕ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1600" b="1" dirty="0">
                <a:solidFill>
                  <a:srgbClr val="FF0000"/>
                </a:solidFill>
              </a:rPr>
              <a:t/>
            </a:r>
            <a:br>
              <a:rPr lang="ru-RU" sz="1600" b="1" dirty="0">
                <a:solidFill>
                  <a:srgbClr val="FF0000"/>
                </a:solidFill>
              </a:rPr>
            </a:b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800" b="1" dirty="0">
                <a:solidFill>
                  <a:srgbClr val="0070C0"/>
                </a:solidFill>
              </a:rPr>
              <a:t>УЧАСТНИКИ</a:t>
            </a:r>
            <a:r>
              <a:rPr lang="ru-RU" sz="2400" b="1" dirty="0">
                <a:solidFill>
                  <a:srgbClr val="0070C0"/>
                </a:solidFill>
              </a:rPr>
              <a:t>: </a:t>
            </a:r>
            <a:br>
              <a:rPr lang="ru-RU" sz="2400" b="1" dirty="0">
                <a:solidFill>
                  <a:srgbClr val="0070C0"/>
                </a:solidFill>
              </a:rPr>
            </a:br>
            <a:r>
              <a:rPr lang="ru-RU" sz="2400" b="1" dirty="0">
                <a:solidFill>
                  <a:srgbClr val="0070C0"/>
                </a:solidFill>
              </a:rPr>
              <a:t>163 ПЕДАГОГА</a:t>
            </a:r>
            <a:br>
              <a:rPr lang="ru-RU" sz="2400" b="1" dirty="0">
                <a:solidFill>
                  <a:srgbClr val="0070C0"/>
                </a:solidFill>
              </a:rPr>
            </a:br>
            <a:r>
              <a:rPr lang="ru-RU" sz="2400" b="1" dirty="0">
                <a:solidFill>
                  <a:srgbClr val="0070C0"/>
                </a:solidFill>
              </a:rPr>
              <a:t/>
            </a:r>
            <a:br>
              <a:rPr lang="ru-RU" sz="2400" b="1" dirty="0">
                <a:solidFill>
                  <a:srgbClr val="0070C0"/>
                </a:solidFill>
              </a:rPr>
            </a:br>
            <a:r>
              <a:rPr lang="ru-RU" sz="2400" b="1" dirty="0">
                <a:solidFill>
                  <a:srgbClr val="0070C0"/>
                </a:solidFill>
              </a:rPr>
              <a:t>22 интерактивных площадки: 17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СПб+</a:t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>
                <a:solidFill>
                  <a:srgbClr val="0070C0"/>
                </a:solidFill>
              </a:rPr>
              <a:t>5 </a:t>
            </a:r>
            <a:r>
              <a:rPr lang="ru-RU" sz="2000" b="1" dirty="0" err="1">
                <a:solidFill>
                  <a:srgbClr val="0070C0"/>
                </a:solidFill>
              </a:rPr>
              <a:t>ЕКб</a:t>
            </a:r>
            <a:r>
              <a:rPr lang="ru-RU" sz="1600" b="1" dirty="0">
                <a:solidFill>
                  <a:srgbClr val="0070C0"/>
                </a:solidFill>
              </a:rPr>
              <a:t/>
            </a:r>
            <a:br>
              <a:rPr lang="ru-RU" sz="1600" b="1" dirty="0">
                <a:solidFill>
                  <a:srgbClr val="0070C0"/>
                </a:solidFill>
              </a:rPr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90857" y="3066647"/>
            <a:ext cx="3013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hlinkClick r:id="rId2"/>
            </a:endParaRP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10" y="49309"/>
            <a:ext cx="9459725" cy="668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1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29527" y="0"/>
            <a:ext cx="8320314" cy="127952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ИДЕЯ 2022-2023 г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latin typeface="Arial" pitchFamily="34" charset="0"/>
                <a:cs typeface="Arial" pitchFamily="34" charset="0"/>
              </a:rPr>
              <a:t>ТИЧБУРГ для учащихся </a:t>
            </a:r>
            <a:br>
              <a:rPr lang="ru-RU" sz="2400" b="1" dirty="0"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latin typeface="Arial" pitchFamily="34" charset="0"/>
                <a:cs typeface="Arial" pitchFamily="34" charset="0"/>
              </a:rPr>
              <a:t>классов психолого-педагогической направленности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74" y="1502154"/>
            <a:ext cx="1456145" cy="1456145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/>
          </p:nvPr>
        </p:nvGraphicFramePr>
        <p:xfrm>
          <a:off x="1859280" y="3230880"/>
          <a:ext cx="9433559" cy="3041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 descr="https://sun9-43.userapi.com/impg/rEEeYkhxmifuQ-fp8ctlWwIlJDCyWen9BOMa6A/PQwmbfOoGdA.jpg?size=1079x1080&amp;quality=95&amp;sign=96f0a11f97da62fdace872ca9c1b26f1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097" y="198120"/>
            <a:ext cx="1872783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73F5748F-03E4-434F-BBAC-0580CA1E767B}"/>
              </a:ext>
            </a:extLst>
          </p:cNvPr>
          <p:cNvGrpSpPr/>
          <p:nvPr/>
        </p:nvGrpSpPr>
        <p:grpSpPr>
          <a:xfrm>
            <a:off x="0" y="0"/>
            <a:ext cx="1508760" cy="6858000"/>
            <a:chOff x="0" y="1"/>
            <a:chExt cx="1142339" cy="687765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A37B1693-17B7-4C32-BD6D-ACD972C23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/>
            <a:srcRect t="-1" r="33046" b="115"/>
            <a:stretch/>
          </p:blipFill>
          <p:spPr>
            <a:xfrm>
              <a:off x="1" y="1"/>
              <a:ext cx="1142338" cy="1136342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CA456EF3-DB7A-46E6-9903-62BCC5148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/>
            <a:srcRect l="7485" r="9018" b="3475"/>
            <a:stretch/>
          </p:blipFill>
          <p:spPr>
            <a:xfrm>
              <a:off x="0" y="2272685"/>
              <a:ext cx="1139252" cy="873042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E1AF9A4-2221-49F6-BE0F-C8C91B179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/>
            <a:srcRect l="11867" t="16751" r="58559" b="34200"/>
            <a:stretch/>
          </p:blipFill>
          <p:spPr>
            <a:xfrm>
              <a:off x="0" y="1136343"/>
              <a:ext cx="1139252" cy="1173558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792C5533-98E5-4322-A83A-1B2B1ECB8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/>
            <a:srcRect r="42838"/>
            <a:stretch/>
          </p:blipFill>
          <p:spPr>
            <a:xfrm>
              <a:off x="0" y="3145727"/>
              <a:ext cx="1139252" cy="1325048"/>
            </a:xfrm>
            <a:prstGeom prst="rect">
              <a:avLst/>
            </a:prstGeom>
          </p:spPr>
        </p:pic>
        <p:pic>
          <p:nvPicPr>
            <p:cNvPr id="15" name="Picture 2" descr="https://sun9-41.userapi.com/impg/UVnzljlataCRR-84LOxt2zvtLRrxGMN050fOoA/v-I8KLCfvzU.jpg?size=960x1280&amp;quality=95&amp;sign=97eb9edad910e4362741900b80afee5c&amp;type=album">
              <a:extLst>
                <a:ext uri="{FF2B5EF4-FFF2-40B4-BE49-F238E27FC236}">
                  <a16:creationId xmlns:a16="http://schemas.microsoft.com/office/drawing/2014/main" id="{87A50665-065E-44E5-BD74-C8F1E70E7F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280"/>
            <a:stretch/>
          </p:blipFill>
          <p:spPr bwMode="auto">
            <a:xfrm>
              <a:off x="1" y="4470776"/>
              <a:ext cx="1139252" cy="1286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591031E2-5594-4403-A94F-692AB0ECD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/>
            <a:srcRect l="45641" t="15499" r="-290"/>
            <a:stretch/>
          </p:blipFill>
          <p:spPr>
            <a:xfrm>
              <a:off x="1" y="5651438"/>
              <a:ext cx="1139252" cy="1226218"/>
            </a:xfrm>
            <a:prstGeom prst="rect">
              <a:avLst/>
            </a:prstGeom>
          </p:spPr>
        </p:pic>
      </p:grp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47657" y="1505859"/>
            <a:ext cx="1523217" cy="1498274"/>
          </a:xfrm>
          <a:prstGeom prst="rect">
            <a:avLst/>
          </a:prstGeom>
          <a:noFill/>
        </p:spPr>
      </p:pic>
      <p:sp>
        <p:nvSpPr>
          <p:cNvPr id="1028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Рисунок 19" descr="c5ca4ac4-0ca8-49d1-8477-a85e36b4e9a8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412480" y="1539240"/>
            <a:ext cx="1490407" cy="149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1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40380" y="0"/>
            <a:ext cx="2551620" cy="1769962"/>
          </a:xfrm>
          <a:prstGeom prst="rect">
            <a:avLst/>
          </a:prstGeom>
        </p:spPr>
      </p:pic>
      <p:grpSp>
        <p:nvGrpSpPr>
          <p:cNvPr id="2" name="Группа 6">
            <a:extLst>
              <a:ext uri="{FF2B5EF4-FFF2-40B4-BE49-F238E27FC236}">
                <a16:creationId xmlns:a16="http://schemas.microsoft.com/office/drawing/2014/main" id="{73F5748F-03E4-434F-BBAC-0580CA1E767B}"/>
              </a:ext>
            </a:extLst>
          </p:cNvPr>
          <p:cNvGrpSpPr/>
          <p:nvPr/>
        </p:nvGrpSpPr>
        <p:grpSpPr>
          <a:xfrm>
            <a:off x="0" y="0"/>
            <a:ext cx="1508760" cy="6858000"/>
            <a:chOff x="0" y="1"/>
            <a:chExt cx="1142339" cy="687765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37B1693-17B7-4C32-BD6D-ACD972C23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t="-1" r="33046" b="115"/>
            <a:stretch/>
          </p:blipFill>
          <p:spPr>
            <a:xfrm>
              <a:off x="1" y="1"/>
              <a:ext cx="1142338" cy="1136342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A456EF3-DB7A-46E6-9903-62BCC5148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7485" r="9018" b="3475"/>
            <a:stretch/>
          </p:blipFill>
          <p:spPr>
            <a:xfrm>
              <a:off x="0" y="2272685"/>
              <a:ext cx="1139252" cy="873042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E1AF9A4-2221-49F6-BE0F-C8C91B179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l="11867" t="16751" r="58559" b="34200"/>
            <a:stretch/>
          </p:blipFill>
          <p:spPr>
            <a:xfrm>
              <a:off x="0" y="1136343"/>
              <a:ext cx="1139252" cy="1173558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792C5533-98E5-4322-A83A-1B2B1ECB8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r="42838"/>
            <a:stretch/>
          </p:blipFill>
          <p:spPr>
            <a:xfrm>
              <a:off x="0" y="3145727"/>
              <a:ext cx="1139252" cy="1325048"/>
            </a:xfrm>
            <a:prstGeom prst="rect">
              <a:avLst/>
            </a:prstGeom>
          </p:spPr>
        </p:pic>
        <p:pic>
          <p:nvPicPr>
            <p:cNvPr id="13" name="Picture 2" descr="https://sun9-41.userapi.com/impg/UVnzljlataCRR-84LOxt2zvtLRrxGMN050fOoA/v-I8KLCfvzU.jpg?size=960x1280&amp;quality=95&amp;sign=97eb9edad910e4362741900b80afee5c&amp;type=album">
              <a:extLst>
                <a:ext uri="{FF2B5EF4-FFF2-40B4-BE49-F238E27FC236}">
                  <a16:creationId xmlns:a16="http://schemas.microsoft.com/office/drawing/2014/main" id="{87A50665-065E-44E5-BD74-C8F1E70E7F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280"/>
            <a:stretch/>
          </p:blipFill>
          <p:spPr bwMode="auto">
            <a:xfrm>
              <a:off x="1" y="4470776"/>
              <a:ext cx="1139252" cy="1286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91031E2-5594-4403-A94F-692AB0ECD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/>
            <a:srcRect l="45641" t="15499" r="-290"/>
            <a:stretch/>
          </p:blipFill>
          <p:spPr>
            <a:xfrm>
              <a:off x="1" y="5651438"/>
              <a:ext cx="1139252" cy="1226218"/>
            </a:xfrm>
            <a:prstGeom prst="rect">
              <a:avLst/>
            </a:prstGeom>
          </p:spPr>
        </p:pic>
      </p:grpSp>
      <p:sp>
        <p:nvSpPr>
          <p:cNvPr id="15" name="Заголовок 1"/>
          <p:cNvSpPr txBox="1">
            <a:spLocks/>
          </p:cNvSpPr>
          <p:nvPr/>
        </p:nvSpPr>
        <p:spPr>
          <a:xfrm>
            <a:off x="1951193" y="0"/>
            <a:ext cx="8404157" cy="9630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ru-RU" sz="2400" b="1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КОНЦЕПЦИЯ «ТИЧБУРГ:СТАРТ. ГОРОД БУДУЩИХ ПРОФЕССИОНАЛОВ»</a:t>
            </a:r>
            <a:endParaRPr lang="ru-RU" sz="2400" b="1" dirty="0"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3738894546"/>
              </p:ext>
            </p:extLst>
          </p:nvPr>
        </p:nvGraphicFramePr>
        <p:xfrm>
          <a:off x="2199640" y="963506"/>
          <a:ext cx="8864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67137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690</Words>
  <Application>Microsoft Office PowerPoint</Application>
  <PresentationFormat>Широкоэкранный</PresentationFormat>
  <Paragraphs>176</Paragraphs>
  <Slides>30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Garamond</vt:lpstr>
      <vt:lpstr>Roboto</vt:lpstr>
      <vt:lpstr>Tahoma</vt:lpstr>
      <vt:lpstr>Times New Roman</vt:lpstr>
      <vt:lpstr>YS Text</vt:lpstr>
      <vt:lpstr>Тема Office</vt:lpstr>
      <vt:lpstr>Точечный рисунок</vt:lpstr>
      <vt:lpstr>Презентация PowerPoint</vt:lpstr>
      <vt:lpstr>УЧИГРАД: Город будущих профессионалов  как технология  предпрофессиональных проб</vt:lpstr>
      <vt:lpstr>Деятельность Информационно-методического центра (ИМЦ) Петроградского района  Санкт-Петербурга</vt:lpstr>
      <vt:lpstr>Проект ИМЦ Петроградского района для методического сопровождения, развития и саморазвития профессиональных компетенций педагогов </vt:lpstr>
      <vt:lpstr>«ЭВОЛЮЦИЯ» ТИЧБУРГА/ УЧИГРАДА</vt:lpstr>
      <vt:lpstr>Как устроен ТИЧБУРГ?</vt:lpstr>
      <vt:lpstr>26.03.2024  ТИЧБУРГ: РАЗВИТИЕ   УЧАСТНИКИ:  163 ПЕДАГОГА  22 интерактивных площадки: 17 СПб+ 5 ЕКб </vt:lpstr>
      <vt:lpstr>ИДЕЯ 2022-2023 г ТИЧБУРГ для учащихся  классов психолого-педагогической направленности</vt:lpstr>
      <vt:lpstr>Презентация PowerPoint</vt:lpstr>
      <vt:lpstr>Презентация PowerPoint</vt:lpstr>
      <vt:lpstr>Презентация PowerPoint</vt:lpstr>
      <vt:lpstr>ТИЧБУРГ:СТАРТ. 2023.  ПЛОЩАДКИ</vt:lpstr>
      <vt:lpstr>Презентация PowerPoint</vt:lpstr>
      <vt:lpstr>Презентация PowerPoint</vt:lpstr>
      <vt:lpstr>Презентация PowerPoint</vt:lpstr>
      <vt:lpstr>Презентация PowerPoint</vt:lpstr>
      <vt:lpstr>ТИЧБУРГ:СТАРТ. 2024.  ПЛОЩАДКИ</vt:lpstr>
      <vt:lpstr>Презентация PowerPoint</vt:lpstr>
      <vt:lpstr>Презентация PowerPoint</vt:lpstr>
      <vt:lpstr>Презентация PowerPoint</vt:lpstr>
      <vt:lpstr>УЧИГРАД:СТАРТ. 2025.  ПЛОЩАДКИ</vt:lpstr>
      <vt:lpstr>Презентация PowerPoint</vt:lpstr>
      <vt:lpstr>Презентация PowerPoint</vt:lpstr>
      <vt:lpstr>Презентация PowerPoint</vt:lpstr>
      <vt:lpstr>Панель методик и технологий в УЧИГРАДе</vt:lpstr>
      <vt:lpstr>Презентация PowerPoint</vt:lpstr>
      <vt:lpstr>Презентация PowerPoint</vt:lpstr>
      <vt:lpstr>Результаты  ГОРОД БУДУЩИХ ПРОФЕССИОНАЛОВ. УЧИГРАД: СТАРТ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tmodestova74@gmail.com</dc:creator>
  <cp:lastModifiedBy>Современная школа</cp:lastModifiedBy>
  <cp:revision>20</cp:revision>
  <dcterms:created xsi:type="dcterms:W3CDTF">2025-09-15T15:18:01Z</dcterms:created>
  <dcterms:modified xsi:type="dcterms:W3CDTF">2025-09-15T22:17:15Z</dcterms:modified>
</cp:coreProperties>
</file>