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57" r:id="rId4"/>
    <p:sldId id="258" r:id="rId5"/>
    <p:sldId id="260" r:id="rId6"/>
    <p:sldId id="267" r:id="rId7"/>
    <p:sldId id="261" r:id="rId8"/>
    <p:sldId id="266" r:id="rId9"/>
    <p:sldId id="262" r:id="rId10"/>
    <p:sldId id="263" r:id="rId11"/>
    <p:sldId id="265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24C5A6-4A4B-4CFC-916B-09DE1CBB203B}" type="doc">
      <dgm:prSet loTypeId="urn:microsoft.com/office/officeart/2005/8/layout/default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F6BE08A-7C6C-416A-9F94-3EAE780246BC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</a:rPr>
            <a:t>Агрокластер</a:t>
          </a:r>
          <a:endParaRPr lang="ru-RU" dirty="0">
            <a:solidFill>
              <a:schemeClr val="tx1"/>
            </a:solidFill>
          </a:endParaRPr>
        </a:p>
      </dgm:t>
    </dgm:pt>
    <dgm:pt modelId="{11670873-56DE-40E6-A628-0A943D6B4793}" type="parTrans" cxnId="{BAA347D5-49B6-476B-808A-7F21111D446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7274080-35C8-4CA5-B617-B26588C3E099}" type="sibTrans" cxnId="{BAA347D5-49B6-476B-808A-7F21111D446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EFAC498-FC30-4164-B5A2-0C2204BECAB1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Педагогический кластер</a:t>
          </a:r>
          <a:endParaRPr lang="ru-RU" dirty="0">
            <a:solidFill>
              <a:schemeClr val="tx1"/>
            </a:solidFill>
          </a:endParaRPr>
        </a:p>
      </dgm:t>
    </dgm:pt>
    <dgm:pt modelId="{5AA33DE4-8115-4A06-BC0F-A4571281125E}" type="parTrans" cxnId="{3742D3D9-534B-4C4A-A9F2-4B7E0EB0557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131C6B0-B4CF-4919-92E0-532549F2AF6D}" type="sibTrans" cxnId="{3742D3D9-534B-4C4A-A9F2-4B7E0EB0557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51E6F0F-3DB1-4A3E-B3FC-8A07C609CDAF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Технологический кластер</a:t>
          </a:r>
          <a:endParaRPr lang="ru-RU" dirty="0">
            <a:solidFill>
              <a:schemeClr val="tx1"/>
            </a:solidFill>
          </a:endParaRPr>
        </a:p>
      </dgm:t>
    </dgm:pt>
    <dgm:pt modelId="{0B2D337C-E474-4A4B-A0DC-4D35E67F3FB0}" type="parTrans" cxnId="{08BB3511-8892-4758-ABD0-7C7B37EF43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D80D4C4-5528-4F8E-847D-903563D79281}" type="sibTrans" cxnId="{08BB3511-8892-4758-ABD0-7C7B37EF43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89C9FD-FCFE-4C38-9D9A-CF10F2EB0614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Естественнонаучный кластер</a:t>
          </a:r>
          <a:endParaRPr lang="ru-RU" dirty="0">
            <a:solidFill>
              <a:schemeClr val="tx1"/>
            </a:solidFill>
          </a:endParaRPr>
        </a:p>
      </dgm:t>
    </dgm:pt>
    <dgm:pt modelId="{64522AB7-4B90-4FB3-80C1-49908D83DF65}" type="parTrans" cxnId="{1B7C5FEA-0CED-4261-8C81-3A21B9CE54E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E73DD6D-4F2D-4EFE-883E-083A1B12EB90}" type="sibTrans" cxnId="{1B7C5FEA-0CED-4261-8C81-3A21B9CE54E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69CB885-538C-4D2A-B1AA-61E1660BBF8A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Гуманитарный кластер</a:t>
          </a:r>
          <a:endParaRPr lang="ru-RU" dirty="0">
            <a:solidFill>
              <a:schemeClr val="tx1"/>
            </a:solidFill>
          </a:endParaRPr>
        </a:p>
      </dgm:t>
    </dgm:pt>
    <dgm:pt modelId="{DEDCFE92-5CEA-4B10-8B96-6362B409D775}" type="parTrans" cxnId="{5FE01FB4-6F1A-4A91-ADB2-8CD50BE7385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8DF20FA-C240-4B36-9E5F-B2A864E7377A}" type="sibTrans" cxnId="{5FE01FB4-6F1A-4A91-ADB2-8CD50BE7385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371732D-55DB-4EAD-851C-8F99A3BDEB2F}" type="pres">
      <dgm:prSet presAssocID="{3924C5A6-4A4B-4CFC-916B-09DE1CBB20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5DB35F-3089-43E4-B4D1-68DC75232BB2}" type="pres">
      <dgm:prSet presAssocID="{7F6BE08A-7C6C-416A-9F94-3EAE780246B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1089C6-1D2A-4EE1-9D1B-C6E69F96A1BF}" type="pres">
      <dgm:prSet presAssocID="{77274080-35C8-4CA5-B617-B26588C3E099}" presName="sibTrans" presStyleCnt="0"/>
      <dgm:spPr/>
    </dgm:pt>
    <dgm:pt modelId="{6B060844-1BB7-44D1-A4D1-038485C50ADF}" type="pres">
      <dgm:prSet presAssocID="{1EFAC498-FC30-4164-B5A2-0C2204BECA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781E2-3E1B-4540-8581-3E4BB9F0EBA2}" type="pres">
      <dgm:prSet presAssocID="{D131C6B0-B4CF-4919-92E0-532549F2AF6D}" presName="sibTrans" presStyleCnt="0"/>
      <dgm:spPr/>
    </dgm:pt>
    <dgm:pt modelId="{EA3045DC-00E8-4E52-987C-3AD2D253F8B6}" type="pres">
      <dgm:prSet presAssocID="{651E6F0F-3DB1-4A3E-B3FC-8A07C609CDA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8B5BB7-A86B-48D5-B5FD-C875EF93C585}" type="pres">
      <dgm:prSet presAssocID="{CD80D4C4-5528-4F8E-847D-903563D79281}" presName="sibTrans" presStyleCnt="0"/>
      <dgm:spPr/>
    </dgm:pt>
    <dgm:pt modelId="{BC90C541-118A-4C13-A206-7EDDEBCE3E8C}" type="pres">
      <dgm:prSet presAssocID="{0D89C9FD-FCFE-4C38-9D9A-CF10F2EB061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46C687-9699-48FB-8358-07F2ACCF0AE3}" type="pres">
      <dgm:prSet presAssocID="{CE73DD6D-4F2D-4EFE-883E-083A1B12EB90}" presName="sibTrans" presStyleCnt="0"/>
      <dgm:spPr/>
    </dgm:pt>
    <dgm:pt modelId="{B0E8FFBC-A5CA-44F2-9B3A-607C3B448B29}" type="pres">
      <dgm:prSet presAssocID="{969CB885-538C-4D2A-B1AA-61E1660BBF8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945504-A221-4FBC-9788-426FA6D7C14A}" type="presOf" srcId="{7F6BE08A-7C6C-416A-9F94-3EAE780246BC}" destId="{7E5DB35F-3089-43E4-B4D1-68DC75232BB2}" srcOrd="0" destOrd="0" presId="urn:microsoft.com/office/officeart/2005/8/layout/default"/>
    <dgm:cxn modelId="{4CCA3516-FFC0-41E3-9041-498D4FDF7408}" type="presOf" srcId="{651E6F0F-3DB1-4A3E-B3FC-8A07C609CDAF}" destId="{EA3045DC-00E8-4E52-987C-3AD2D253F8B6}" srcOrd="0" destOrd="0" presId="urn:microsoft.com/office/officeart/2005/8/layout/default"/>
    <dgm:cxn modelId="{08BB3511-8892-4758-ABD0-7C7B37EF4367}" srcId="{3924C5A6-4A4B-4CFC-916B-09DE1CBB203B}" destId="{651E6F0F-3DB1-4A3E-B3FC-8A07C609CDAF}" srcOrd="2" destOrd="0" parTransId="{0B2D337C-E474-4A4B-A0DC-4D35E67F3FB0}" sibTransId="{CD80D4C4-5528-4F8E-847D-903563D79281}"/>
    <dgm:cxn modelId="{1B7C5FEA-0CED-4261-8C81-3A21B9CE54E6}" srcId="{3924C5A6-4A4B-4CFC-916B-09DE1CBB203B}" destId="{0D89C9FD-FCFE-4C38-9D9A-CF10F2EB0614}" srcOrd="3" destOrd="0" parTransId="{64522AB7-4B90-4FB3-80C1-49908D83DF65}" sibTransId="{CE73DD6D-4F2D-4EFE-883E-083A1B12EB90}"/>
    <dgm:cxn modelId="{FD6A826D-A766-4D40-826F-2631223F837B}" type="presOf" srcId="{1EFAC498-FC30-4164-B5A2-0C2204BECAB1}" destId="{6B060844-1BB7-44D1-A4D1-038485C50ADF}" srcOrd="0" destOrd="0" presId="urn:microsoft.com/office/officeart/2005/8/layout/default"/>
    <dgm:cxn modelId="{535F73C8-9295-4790-84F5-058F0A3666D8}" type="presOf" srcId="{0D89C9FD-FCFE-4C38-9D9A-CF10F2EB0614}" destId="{BC90C541-118A-4C13-A206-7EDDEBCE3E8C}" srcOrd="0" destOrd="0" presId="urn:microsoft.com/office/officeart/2005/8/layout/default"/>
    <dgm:cxn modelId="{FE00DA6D-6322-48FB-8860-3E319FA394CE}" type="presOf" srcId="{3924C5A6-4A4B-4CFC-916B-09DE1CBB203B}" destId="{C371732D-55DB-4EAD-851C-8F99A3BDEB2F}" srcOrd="0" destOrd="0" presId="urn:microsoft.com/office/officeart/2005/8/layout/default"/>
    <dgm:cxn modelId="{5FE01FB4-6F1A-4A91-ADB2-8CD50BE73854}" srcId="{3924C5A6-4A4B-4CFC-916B-09DE1CBB203B}" destId="{969CB885-538C-4D2A-B1AA-61E1660BBF8A}" srcOrd="4" destOrd="0" parTransId="{DEDCFE92-5CEA-4B10-8B96-6362B409D775}" sibTransId="{D8DF20FA-C240-4B36-9E5F-B2A864E7377A}"/>
    <dgm:cxn modelId="{9B1DC4BE-BDBF-4870-AA8E-BBA14DA067A7}" type="presOf" srcId="{969CB885-538C-4D2A-B1AA-61E1660BBF8A}" destId="{B0E8FFBC-A5CA-44F2-9B3A-607C3B448B29}" srcOrd="0" destOrd="0" presId="urn:microsoft.com/office/officeart/2005/8/layout/default"/>
    <dgm:cxn modelId="{BAA347D5-49B6-476B-808A-7F21111D446A}" srcId="{3924C5A6-4A4B-4CFC-916B-09DE1CBB203B}" destId="{7F6BE08A-7C6C-416A-9F94-3EAE780246BC}" srcOrd="0" destOrd="0" parTransId="{11670873-56DE-40E6-A628-0A943D6B4793}" sibTransId="{77274080-35C8-4CA5-B617-B26588C3E099}"/>
    <dgm:cxn modelId="{3742D3D9-534B-4C4A-A9F2-4B7E0EB05572}" srcId="{3924C5A6-4A4B-4CFC-916B-09DE1CBB203B}" destId="{1EFAC498-FC30-4164-B5A2-0C2204BECAB1}" srcOrd="1" destOrd="0" parTransId="{5AA33DE4-8115-4A06-BC0F-A4571281125E}" sibTransId="{D131C6B0-B4CF-4919-92E0-532549F2AF6D}"/>
    <dgm:cxn modelId="{0E8009B2-5B5A-4DC7-B084-437768475712}" type="presParOf" srcId="{C371732D-55DB-4EAD-851C-8F99A3BDEB2F}" destId="{7E5DB35F-3089-43E4-B4D1-68DC75232BB2}" srcOrd="0" destOrd="0" presId="urn:microsoft.com/office/officeart/2005/8/layout/default"/>
    <dgm:cxn modelId="{F52530EF-4881-488D-9FDE-2094686B945C}" type="presParOf" srcId="{C371732D-55DB-4EAD-851C-8F99A3BDEB2F}" destId="{131089C6-1D2A-4EE1-9D1B-C6E69F96A1BF}" srcOrd="1" destOrd="0" presId="urn:microsoft.com/office/officeart/2005/8/layout/default"/>
    <dgm:cxn modelId="{5FD7EEE2-E79A-4211-9A49-330CE582331A}" type="presParOf" srcId="{C371732D-55DB-4EAD-851C-8F99A3BDEB2F}" destId="{6B060844-1BB7-44D1-A4D1-038485C50ADF}" srcOrd="2" destOrd="0" presId="urn:microsoft.com/office/officeart/2005/8/layout/default"/>
    <dgm:cxn modelId="{90A3E536-75BC-4AF1-AA83-DDD4A236BD31}" type="presParOf" srcId="{C371732D-55DB-4EAD-851C-8F99A3BDEB2F}" destId="{E48781E2-3E1B-4540-8581-3E4BB9F0EBA2}" srcOrd="3" destOrd="0" presId="urn:microsoft.com/office/officeart/2005/8/layout/default"/>
    <dgm:cxn modelId="{C183AAE7-F598-41F7-9F6D-4EB1012CE9D4}" type="presParOf" srcId="{C371732D-55DB-4EAD-851C-8F99A3BDEB2F}" destId="{EA3045DC-00E8-4E52-987C-3AD2D253F8B6}" srcOrd="4" destOrd="0" presId="urn:microsoft.com/office/officeart/2005/8/layout/default"/>
    <dgm:cxn modelId="{6CDFF11D-D977-4AFF-9D5D-A65CDD7B7C72}" type="presParOf" srcId="{C371732D-55DB-4EAD-851C-8F99A3BDEB2F}" destId="{B38B5BB7-A86B-48D5-B5FD-C875EF93C585}" srcOrd="5" destOrd="0" presId="urn:microsoft.com/office/officeart/2005/8/layout/default"/>
    <dgm:cxn modelId="{924EEF2C-D1E2-4FB7-9301-E98966F8802A}" type="presParOf" srcId="{C371732D-55DB-4EAD-851C-8F99A3BDEB2F}" destId="{BC90C541-118A-4C13-A206-7EDDEBCE3E8C}" srcOrd="6" destOrd="0" presId="urn:microsoft.com/office/officeart/2005/8/layout/default"/>
    <dgm:cxn modelId="{A1D69021-B3F1-4772-8882-282F5E0F9101}" type="presParOf" srcId="{C371732D-55DB-4EAD-851C-8F99A3BDEB2F}" destId="{B446C687-9699-48FB-8358-07F2ACCF0AE3}" srcOrd="7" destOrd="0" presId="urn:microsoft.com/office/officeart/2005/8/layout/default"/>
    <dgm:cxn modelId="{416D13F4-3E8D-4B40-A853-45ED4E44B9F2}" type="presParOf" srcId="{C371732D-55DB-4EAD-851C-8F99A3BDEB2F}" destId="{B0E8FFBC-A5CA-44F2-9B3A-607C3B448B2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E59A4B-0998-41CC-8D4C-3892769A811C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9B367C7-03BB-442B-96DC-3DFB70627F60}">
      <dgm:prSet phldrT="[Текст]"/>
      <dgm:spPr/>
      <dgm:t>
        <a:bodyPr/>
        <a:lstStyle/>
        <a:p>
          <a:r>
            <a:rPr lang="ru-RU" dirty="0" smtClean="0"/>
            <a:t>Региональный уровень</a:t>
          </a:r>
          <a:endParaRPr lang="ru-RU" dirty="0"/>
        </a:p>
      </dgm:t>
    </dgm:pt>
    <dgm:pt modelId="{761058EB-809C-40CD-9ADF-1F01686DF31D}" type="parTrans" cxnId="{A31443A7-8CF9-46BB-A067-3961B573BD5F}">
      <dgm:prSet/>
      <dgm:spPr/>
      <dgm:t>
        <a:bodyPr/>
        <a:lstStyle/>
        <a:p>
          <a:endParaRPr lang="ru-RU"/>
        </a:p>
      </dgm:t>
    </dgm:pt>
    <dgm:pt modelId="{D32BA2CD-0714-4B87-A185-4CD905802B82}" type="sibTrans" cxnId="{A31443A7-8CF9-46BB-A067-3961B573BD5F}">
      <dgm:prSet/>
      <dgm:spPr/>
      <dgm:t>
        <a:bodyPr/>
        <a:lstStyle/>
        <a:p>
          <a:endParaRPr lang="ru-RU"/>
        </a:p>
      </dgm:t>
    </dgm:pt>
    <dgm:pt modelId="{D483B865-DBA6-40DE-A5DC-5DE9A195E133}">
      <dgm:prSet phldrT="[Текст]"/>
      <dgm:spPr/>
      <dgm:t>
        <a:bodyPr/>
        <a:lstStyle/>
        <a:p>
          <a:r>
            <a:rPr lang="ru-RU" dirty="0" smtClean="0"/>
            <a:t>Локальный уровень</a:t>
          </a:r>
          <a:endParaRPr lang="ru-RU" dirty="0"/>
        </a:p>
      </dgm:t>
    </dgm:pt>
    <dgm:pt modelId="{0395DF27-9FD3-4055-89BB-B476C083F2C2}" type="parTrans" cxnId="{63AD90AC-5F34-45EA-825F-08B843291368}">
      <dgm:prSet/>
      <dgm:spPr/>
      <dgm:t>
        <a:bodyPr/>
        <a:lstStyle/>
        <a:p>
          <a:endParaRPr lang="ru-RU"/>
        </a:p>
      </dgm:t>
    </dgm:pt>
    <dgm:pt modelId="{616B9ED0-B9A8-4F9E-9B7F-1B02CAFD8C40}" type="sibTrans" cxnId="{63AD90AC-5F34-45EA-825F-08B843291368}">
      <dgm:prSet/>
      <dgm:spPr/>
      <dgm:t>
        <a:bodyPr/>
        <a:lstStyle/>
        <a:p>
          <a:endParaRPr lang="ru-RU"/>
        </a:p>
      </dgm:t>
    </dgm:pt>
    <dgm:pt modelId="{31B50583-007A-4F7D-BF79-700678BE6126}">
      <dgm:prSet phldrT="[Текст]"/>
      <dgm:spPr/>
      <dgm:t>
        <a:bodyPr/>
        <a:lstStyle/>
        <a:p>
          <a:r>
            <a:rPr lang="ru-RU" dirty="0" smtClean="0"/>
            <a:t>удовлетворение запроса обучающихся и родителей (законных представителей) на углубленное или профильное обучение</a:t>
          </a:r>
          <a:endParaRPr lang="ru-RU" dirty="0"/>
        </a:p>
      </dgm:t>
    </dgm:pt>
    <dgm:pt modelId="{0A3B3665-1FCB-4C24-8A3D-D90BFE8D171C}" type="parTrans" cxnId="{AD2B0537-D515-459A-9810-BD4371FA477C}">
      <dgm:prSet/>
      <dgm:spPr/>
      <dgm:t>
        <a:bodyPr/>
        <a:lstStyle/>
        <a:p>
          <a:endParaRPr lang="ru-RU"/>
        </a:p>
      </dgm:t>
    </dgm:pt>
    <dgm:pt modelId="{B8614E66-B688-4E3E-BD0A-C1CDB3565978}" type="sibTrans" cxnId="{AD2B0537-D515-459A-9810-BD4371FA477C}">
      <dgm:prSet/>
      <dgm:spPr/>
      <dgm:t>
        <a:bodyPr/>
        <a:lstStyle/>
        <a:p>
          <a:endParaRPr lang="ru-RU"/>
        </a:p>
      </dgm:t>
    </dgm:pt>
    <dgm:pt modelId="{C48F2639-FB87-46DF-A567-339E89CB1DCB}">
      <dgm:prSet phldrT="[Текст]"/>
      <dgm:spPr/>
      <dgm:t>
        <a:bodyPr/>
        <a:lstStyle/>
        <a:p>
          <a:r>
            <a:rPr lang="ru-RU" dirty="0" smtClean="0"/>
            <a:t>решение проблем Приморского края в области ранней профориентации для сокращения кадрового дефицита по направлениям </a:t>
          </a:r>
          <a:r>
            <a:rPr lang="ru-RU" dirty="0" err="1" smtClean="0"/>
            <a:t>инновационно</a:t>
          </a:r>
          <a:r>
            <a:rPr lang="ru-RU" dirty="0" smtClean="0"/>
            <a:t>- образовательных кластеров;</a:t>
          </a:r>
          <a:endParaRPr lang="ru-RU" dirty="0"/>
        </a:p>
      </dgm:t>
    </dgm:pt>
    <dgm:pt modelId="{A3CCAB6E-F1FF-401E-BC3B-4702E7E20565}" type="parTrans" cxnId="{0DB91926-39C7-47C9-A69D-72FF9A114590}">
      <dgm:prSet/>
      <dgm:spPr/>
      <dgm:t>
        <a:bodyPr/>
        <a:lstStyle/>
        <a:p>
          <a:endParaRPr lang="ru-RU"/>
        </a:p>
      </dgm:t>
    </dgm:pt>
    <dgm:pt modelId="{A05DE421-71B8-4F83-B9BF-A10F1E227335}" type="sibTrans" cxnId="{0DB91926-39C7-47C9-A69D-72FF9A114590}">
      <dgm:prSet/>
      <dgm:spPr/>
      <dgm:t>
        <a:bodyPr/>
        <a:lstStyle/>
        <a:p>
          <a:endParaRPr lang="ru-RU"/>
        </a:p>
      </dgm:t>
    </dgm:pt>
    <dgm:pt modelId="{EB30E8B1-261E-4DB4-8267-44A181F26F58}" type="pres">
      <dgm:prSet presAssocID="{65E59A4B-0998-41CC-8D4C-3892769A81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BA41853-144A-4555-ABF4-FAB65176004B}" type="pres">
      <dgm:prSet presAssocID="{09B367C7-03BB-442B-96DC-3DFB70627F60}" presName="root" presStyleCnt="0"/>
      <dgm:spPr/>
    </dgm:pt>
    <dgm:pt modelId="{AA4E22B9-4A10-41FE-922B-7B492885CCA2}" type="pres">
      <dgm:prSet presAssocID="{09B367C7-03BB-442B-96DC-3DFB70627F60}" presName="rootComposite" presStyleCnt="0"/>
      <dgm:spPr/>
    </dgm:pt>
    <dgm:pt modelId="{298FBBAB-DAD7-460A-8E4D-99C34B4AA147}" type="pres">
      <dgm:prSet presAssocID="{09B367C7-03BB-442B-96DC-3DFB70627F60}" presName="rootText" presStyleLbl="node1" presStyleIdx="0" presStyleCnt="2"/>
      <dgm:spPr/>
      <dgm:t>
        <a:bodyPr/>
        <a:lstStyle/>
        <a:p>
          <a:endParaRPr lang="ru-RU"/>
        </a:p>
      </dgm:t>
    </dgm:pt>
    <dgm:pt modelId="{9EEE2DE3-1AEF-463A-BF5C-275B329DE274}" type="pres">
      <dgm:prSet presAssocID="{09B367C7-03BB-442B-96DC-3DFB70627F60}" presName="rootConnector" presStyleLbl="node1" presStyleIdx="0" presStyleCnt="2"/>
      <dgm:spPr/>
      <dgm:t>
        <a:bodyPr/>
        <a:lstStyle/>
        <a:p>
          <a:endParaRPr lang="ru-RU"/>
        </a:p>
      </dgm:t>
    </dgm:pt>
    <dgm:pt modelId="{509C9BA1-655F-443C-BBF6-9A3CF0AF15ED}" type="pres">
      <dgm:prSet presAssocID="{09B367C7-03BB-442B-96DC-3DFB70627F60}" presName="childShape" presStyleCnt="0"/>
      <dgm:spPr/>
    </dgm:pt>
    <dgm:pt modelId="{8F6E1B08-1BC3-4317-881B-9D63D472A127}" type="pres">
      <dgm:prSet presAssocID="{A3CCAB6E-F1FF-401E-BC3B-4702E7E20565}" presName="Name13" presStyleLbl="parChTrans1D2" presStyleIdx="0" presStyleCnt="2"/>
      <dgm:spPr/>
      <dgm:t>
        <a:bodyPr/>
        <a:lstStyle/>
        <a:p>
          <a:endParaRPr lang="ru-RU"/>
        </a:p>
      </dgm:t>
    </dgm:pt>
    <dgm:pt modelId="{AEEA9BA1-FBE2-49DD-BE8E-722FD8ED9738}" type="pres">
      <dgm:prSet presAssocID="{C48F2639-FB87-46DF-A567-339E89CB1DCB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87B68-2751-49E6-9198-BD24FD2D77CC}" type="pres">
      <dgm:prSet presAssocID="{D483B865-DBA6-40DE-A5DC-5DE9A195E133}" presName="root" presStyleCnt="0"/>
      <dgm:spPr/>
    </dgm:pt>
    <dgm:pt modelId="{757E4B4C-1026-46D3-AF74-B12E912D5AE5}" type="pres">
      <dgm:prSet presAssocID="{D483B865-DBA6-40DE-A5DC-5DE9A195E133}" presName="rootComposite" presStyleCnt="0"/>
      <dgm:spPr/>
    </dgm:pt>
    <dgm:pt modelId="{997D5933-86B3-4543-B787-B6098BBA1506}" type="pres">
      <dgm:prSet presAssocID="{D483B865-DBA6-40DE-A5DC-5DE9A195E133}" presName="rootText" presStyleLbl="node1" presStyleIdx="1" presStyleCnt="2"/>
      <dgm:spPr/>
      <dgm:t>
        <a:bodyPr/>
        <a:lstStyle/>
        <a:p>
          <a:endParaRPr lang="ru-RU"/>
        </a:p>
      </dgm:t>
    </dgm:pt>
    <dgm:pt modelId="{431E925A-F8C9-4B74-911C-D02B4D8CEB8E}" type="pres">
      <dgm:prSet presAssocID="{D483B865-DBA6-40DE-A5DC-5DE9A195E133}" presName="rootConnector" presStyleLbl="node1" presStyleIdx="1" presStyleCnt="2"/>
      <dgm:spPr/>
      <dgm:t>
        <a:bodyPr/>
        <a:lstStyle/>
        <a:p>
          <a:endParaRPr lang="ru-RU"/>
        </a:p>
      </dgm:t>
    </dgm:pt>
    <dgm:pt modelId="{2302073E-C9E5-42B2-BB30-8EA657BE8DE5}" type="pres">
      <dgm:prSet presAssocID="{D483B865-DBA6-40DE-A5DC-5DE9A195E133}" presName="childShape" presStyleCnt="0"/>
      <dgm:spPr/>
    </dgm:pt>
    <dgm:pt modelId="{6BE91B62-E263-4933-B7FB-EFA30076E3F8}" type="pres">
      <dgm:prSet presAssocID="{0A3B3665-1FCB-4C24-8A3D-D90BFE8D171C}" presName="Name13" presStyleLbl="parChTrans1D2" presStyleIdx="1" presStyleCnt="2"/>
      <dgm:spPr/>
      <dgm:t>
        <a:bodyPr/>
        <a:lstStyle/>
        <a:p>
          <a:endParaRPr lang="ru-RU"/>
        </a:p>
      </dgm:t>
    </dgm:pt>
    <dgm:pt modelId="{A8DB06FA-EC28-4DCB-90E7-2CD4E9DCA6C5}" type="pres">
      <dgm:prSet presAssocID="{31B50583-007A-4F7D-BF79-700678BE6126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1416D3-9EF5-48DC-9E20-B78602728842}" type="presOf" srcId="{65E59A4B-0998-41CC-8D4C-3892769A811C}" destId="{EB30E8B1-261E-4DB4-8267-44A181F26F58}" srcOrd="0" destOrd="0" presId="urn:microsoft.com/office/officeart/2005/8/layout/hierarchy3"/>
    <dgm:cxn modelId="{A31443A7-8CF9-46BB-A067-3961B573BD5F}" srcId="{65E59A4B-0998-41CC-8D4C-3892769A811C}" destId="{09B367C7-03BB-442B-96DC-3DFB70627F60}" srcOrd="0" destOrd="0" parTransId="{761058EB-809C-40CD-9ADF-1F01686DF31D}" sibTransId="{D32BA2CD-0714-4B87-A185-4CD905802B82}"/>
    <dgm:cxn modelId="{6E8EC651-C3CD-4D20-BF90-4C55DF8F1053}" type="presOf" srcId="{C48F2639-FB87-46DF-A567-339E89CB1DCB}" destId="{AEEA9BA1-FBE2-49DD-BE8E-722FD8ED9738}" srcOrd="0" destOrd="0" presId="urn:microsoft.com/office/officeart/2005/8/layout/hierarchy3"/>
    <dgm:cxn modelId="{0DB91926-39C7-47C9-A69D-72FF9A114590}" srcId="{09B367C7-03BB-442B-96DC-3DFB70627F60}" destId="{C48F2639-FB87-46DF-A567-339E89CB1DCB}" srcOrd="0" destOrd="0" parTransId="{A3CCAB6E-F1FF-401E-BC3B-4702E7E20565}" sibTransId="{A05DE421-71B8-4F83-B9BF-A10F1E227335}"/>
    <dgm:cxn modelId="{3507B4DE-820B-4B7D-A2ED-2AE6329E1CBA}" type="presOf" srcId="{31B50583-007A-4F7D-BF79-700678BE6126}" destId="{A8DB06FA-EC28-4DCB-90E7-2CD4E9DCA6C5}" srcOrd="0" destOrd="0" presId="urn:microsoft.com/office/officeart/2005/8/layout/hierarchy3"/>
    <dgm:cxn modelId="{F6C9BA66-49E8-4534-9473-D6528819FC14}" type="presOf" srcId="{A3CCAB6E-F1FF-401E-BC3B-4702E7E20565}" destId="{8F6E1B08-1BC3-4317-881B-9D63D472A127}" srcOrd="0" destOrd="0" presId="urn:microsoft.com/office/officeart/2005/8/layout/hierarchy3"/>
    <dgm:cxn modelId="{C97DC398-8F9B-46BC-8914-4BC778677535}" type="presOf" srcId="{D483B865-DBA6-40DE-A5DC-5DE9A195E133}" destId="{431E925A-F8C9-4B74-911C-D02B4D8CEB8E}" srcOrd="1" destOrd="0" presId="urn:microsoft.com/office/officeart/2005/8/layout/hierarchy3"/>
    <dgm:cxn modelId="{EB371B9C-B9F4-4D42-A83F-86AD6126DD73}" type="presOf" srcId="{09B367C7-03BB-442B-96DC-3DFB70627F60}" destId="{298FBBAB-DAD7-460A-8E4D-99C34B4AA147}" srcOrd="0" destOrd="0" presId="urn:microsoft.com/office/officeart/2005/8/layout/hierarchy3"/>
    <dgm:cxn modelId="{F663A6B1-3AD9-423E-957A-43EF15F43DEE}" type="presOf" srcId="{09B367C7-03BB-442B-96DC-3DFB70627F60}" destId="{9EEE2DE3-1AEF-463A-BF5C-275B329DE274}" srcOrd="1" destOrd="0" presId="urn:microsoft.com/office/officeart/2005/8/layout/hierarchy3"/>
    <dgm:cxn modelId="{AD2B0537-D515-459A-9810-BD4371FA477C}" srcId="{D483B865-DBA6-40DE-A5DC-5DE9A195E133}" destId="{31B50583-007A-4F7D-BF79-700678BE6126}" srcOrd="0" destOrd="0" parTransId="{0A3B3665-1FCB-4C24-8A3D-D90BFE8D171C}" sibTransId="{B8614E66-B688-4E3E-BD0A-C1CDB3565978}"/>
    <dgm:cxn modelId="{3B4EBC3B-6CB3-44AD-843B-579B9E239984}" type="presOf" srcId="{D483B865-DBA6-40DE-A5DC-5DE9A195E133}" destId="{997D5933-86B3-4543-B787-B6098BBA1506}" srcOrd="0" destOrd="0" presId="urn:microsoft.com/office/officeart/2005/8/layout/hierarchy3"/>
    <dgm:cxn modelId="{90E1B330-82A9-43FA-9699-7A14F57A00DA}" type="presOf" srcId="{0A3B3665-1FCB-4C24-8A3D-D90BFE8D171C}" destId="{6BE91B62-E263-4933-B7FB-EFA30076E3F8}" srcOrd="0" destOrd="0" presId="urn:microsoft.com/office/officeart/2005/8/layout/hierarchy3"/>
    <dgm:cxn modelId="{63AD90AC-5F34-45EA-825F-08B843291368}" srcId="{65E59A4B-0998-41CC-8D4C-3892769A811C}" destId="{D483B865-DBA6-40DE-A5DC-5DE9A195E133}" srcOrd="1" destOrd="0" parTransId="{0395DF27-9FD3-4055-89BB-B476C083F2C2}" sibTransId="{616B9ED0-B9A8-4F9E-9B7F-1B02CAFD8C40}"/>
    <dgm:cxn modelId="{0C416A07-08DA-48D2-B414-C305146F4E92}" type="presParOf" srcId="{EB30E8B1-261E-4DB4-8267-44A181F26F58}" destId="{5BA41853-144A-4555-ABF4-FAB65176004B}" srcOrd="0" destOrd="0" presId="urn:microsoft.com/office/officeart/2005/8/layout/hierarchy3"/>
    <dgm:cxn modelId="{FD96679A-45CD-4717-9DEF-5EFAAEDB4A36}" type="presParOf" srcId="{5BA41853-144A-4555-ABF4-FAB65176004B}" destId="{AA4E22B9-4A10-41FE-922B-7B492885CCA2}" srcOrd="0" destOrd="0" presId="urn:microsoft.com/office/officeart/2005/8/layout/hierarchy3"/>
    <dgm:cxn modelId="{C77CDD9F-08C6-4E86-8F09-9BDAADFAAD30}" type="presParOf" srcId="{AA4E22B9-4A10-41FE-922B-7B492885CCA2}" destId="{298FBBAB-DAD7-460A-8E4D-99C34B4AA147}" srcOrd="0" destOrd="0" presId="urn:microsoft.com/office/officeart/2005/8/layout/hierarchy3"/>
    <dgm:cxn modelId="{E4E6512E-6B41-4832-BFC4-A493605C759C}" type="presParOf" srcId="{AA4E22B9-4A10-41FE-922B-7B492885CCA2}" destId="{9EEE2DE3-1AEF-463A-BF5C-275B329DE274}" srcOrd="1" destOrd="0" presId="urn:microsoft.com/office/officeart/2005/8/layout/hierarchy3"/>
    <dgm:cxn modelId="{0975AF50-7AB5-4A75-8220-A13379536035}" type="presParOf" srcId="{5BA41853-144A-4555-ABF4-FAB65176004B}" destId="{509C9BA1-655F-443C-BBF6-9A3CF0AF15ED}" srcOrd="1" destOrd="0" presId="urn:microsoft.com/office/officeart/2005/8/layout/hierarchy3"/>
    <dgm:cxn modelId="{59A176E9-7166-4790-81C3-8D75E54376AD}" type="presParOf" srcId="{509C9BA1-655F-443C-BBF6-9A3CF0AF15ED}" destId="{8F6E1B08-1BC3-4317-881B-9D63D472A127}" srcOrd="0" destOrd="0" presId="urn:microsoft.com/office/officeart/2005/8/layout/hierarchy3"/>
    <dgm:cxn modelId="{A8DBF238-EB9F-4592-A967-50ECC293F038}" type="presParOf" srcId="{509C9BA1-655F-443C-BBF6-9A3CF0AF15ED}" destId="{AEEA9BA1-FBE2-49DD-BE8E-722FD8ED9738}" srcOrd="1" destOrd="0" presId="urn:microsoft.com/office/officeart/2005/8/layout/hierarchy3"/>
    <dgm:cxn modelId="{7ECDB012-9B67-47F2-8533-64066AF6DDDC}" type="presParOf" srcId="{EB30E8B1-261E-4DB4-8267-44A181F26F58}" destId="{F4487B68-2751-49E6-9198-BD24FD2D77CC}" srcOrd="1" destOrd="0" presId="urn:microsoft.com/office/officeart/2005/8/layout/hierarchy3"/>
    <dgm:cxn modelId="{91D8C34A-4FBF-4423-B8E9-B02363129CD5}" type="presParOf" srcId="{F4487B68-2751-49E6-9198-BD24FD2D77CC}" destId="{757E4B4C-1026-46D3-AF74-B12E912D5AE5}" srcOrd="0" destOrd="0" presId="urn:microsoft.com/office/officeart/2005/8/layout/hierarchy3"/>
    <dgm:cxn modelId="{48BF0965-EA13-452E-AF92-70D7A8B8CAE2}" type="presParOf" srcId="{757E4B4C-1026-46D3-AF74-B12E912D5AE5}" destId="{997D5933-86B3-4543-B787-B6098BBA1506}" srcOrd="0" destOrd="0" presId="urn:microsoft.com/office/officeart/2005/8/layout/hierarchy3"/>
    <dgm:cxn modelId="{36DC92F9-939E-4C97-AE28-7D475A4F99A6}" type="presParOf" srcId="{757E4B4C-1026-46D3-AF74-B12E912D5AE5}" destId="{431E925A-F8C9-4B74-911C-D02B4D8CEB8E}" srcOrd="1" destOrd="0" presId="urn:microsoft.com/office/officeart/2005/8/layout/hierarchy3"/>
    <dgm:cxn modelId="{22A2F441-FABC-4B46-B9CE-C9C077A73EEB}" type="presParOf" srcId="{F4487B68-2751-49E6-9198-BD24FD2D77CC}" destId="{2302073E-C9E5-42B2-BB30-8EA657BE8DE5}" srcOrd="1" destOrd="0" presId="urn:microsoft.com/office/officeart/2005/8/layout/hierarchy3"/>
    <dgm:cxn modelId="{332E83CD-DD25-452C-B77D-CDD7B0402462}" type="presParOf" srcId="{2302073E-C9E5-42B2-BB30-8EA657BE8DE5}" destId="{6BE91B62-E263-4933-B7FB-EFA30076E3F8}" srcOrd="0" destOrd="0" presId="urn:microsoft.com/office/officeart/2005/8/layout/hierarchy3"/>
    <dgm:cxn modelId="{97A35795-0861-44A7-BAA8-1E703B114867}" type="presParOf" srcId="{2302073E-C9E5-42B2-BB30-8EA657BE8DE5}" destId="{A8DB06FA-EC28-4DCB-90E7-2CD4E9DCA6C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7F02D7-724E-4ECF-88AA-D367DDAB4ED2}" type="doc">
      <dgm:prSet loTypeId="urn:microsoft.com/office/officeart/2005/8/layout/bProcess4" loCatId="process" qsTypeId="urn:microsoft.com/office/officeart/2005/8/quickstyle/simple1" qsCatId="simple" csTypeId="urn:microsoft.com/office/officeart/2005/8/colors/colorful2" csCatId="colorful" phldr="1"/>
      <dgm:spPr/>
    </dgm:pt>
    <dgm:pt modelId="{A8FE9D4C-6E22-4707-98D4-AD847651EC7E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Академические партнеры</a:t>
          </a:r>
          <a:endParaRPr lang="ru-RU" sz="1400" dirty="0">
            <a:solidFill>
              <a:schemeClr val="tx1"/>
            </a:solidFill>
          </a:endParaRPr>
        </a:p>
      </dgm:t>
    </dgm:pt>
    <dgm:pt modelId="{545C7094-90DB-4BEE-B8BB-A53BEABF9910}" type="parTrans" cxnId="{1C5CE4A8-18D7-40B9-869E-3AA48006424C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30C3A3F1-B33B-401D-85D5-666DC1BB84E8}" type="sibTrans" cxnId="{1C5CE4A8-18D7-40B9-869E-3AA48006424C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90EA34D0-DB5A-4DEC-9B49-92179E8C259C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Индустриальные партнеры</a:t>
          </a:r>
          <a:endParaRPr lang="ru-RU" sz="1400" dirty="0">
            <a:solidFill>
              <a:schemeClr val="tx1"/>
            </a:solidFill>
          </a:endParaRPr>
        </a:p>
      </dgm:t>
    </dgm:pt>
    <dgm:pt modelId="{C798EF8B-E918-4E82-8C04-3E292B599C04}" type="parTrans" cxnId="{D15109AC-BA41-465D-8B97-CEE573F99A9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F8AFD97C-D7C0-4803-89BF-64738879A4C9}" type="sibTrans" cxnId="{D15109AC-BA41-465D-8B97-CEE573F99A94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61B35FE5-C5F5-4CA3-9472-682399FBA57D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Бизнес-партнеры</a:t>
          </a:r>
          <a:endParaRPr lang="ru-RU" sz="1400" dirty="0">
            <a:solidFill>
              <a:schemeClr val="tx1"/>
            </a:solidFill>
          </a:endParaRPr>
        </a:p>
      </dgm:t>
    </dgm:pt>
    <dgm:pt modelId="{B3DBF1E8-84E4-4B14-9E94-CA9BC32F3DB1}" type="parTrans" cxnId="{E63F0310-539C-4A8D-8E4B-B9F5E8A14055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A5ED19C3-6A5C-41A7-BEA3-341069866E02}" type="sibTrans" cxnId="{E63F0310-539C-4A8D-8E4B-B9F5E8A14055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D2086C2F-FAC0-41E0-A55A-81E1F9AA0F02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Общеобразовательная организация </a:t>
          </a:r>
          <a:endParaRPr lang="ru-RU" sz="1400" dirty="0">
            <a:solidFill>
              <a:schemeClr val="tx1"/>
            </a:solidFill>
          </a:endParaRPr>
        </a:p>
      </dgm:t>
    </dgm:pt>
    <dgm:pt modelId="{D6CCAD7D-C250-421E-B011-2D8E185594E1}" type="parTrans" cxnId="{AE08E145-4E5F-43B1-8609-3874AFE3AFB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E8DCC836-81D1-4536-B9B2-DBA9D15E2A6D}" type="sibTrans" cxnId="{AE08E145-4E5F-43B1-8609-3874AFE3AFB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4DAD0D93-13ED-4000-B7BE-9DBF4678F9AC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Проектная деятельность</a:t>
          </a:r>
          <a:endParaRPr lang="ru-RU" sz="1400" dirty="0">
            <a:solidFill>
              <a:schemeClr val="tx1"/>
            </a:solidFill>
          </a:endParaRPr>
        </a:p>
      </dgm:t>
    </dgm:pt>
    <dgm:pt modelId="{09C6F833-9531-4C63-BD78-226A26093A43}" type="parTrans" cxnId="{D5B401D2-DE96-4EFB-AC8F-138E2C614F48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88C6999B-A8DC-4E1F-BA44-853B7EEFC395}" type="sibTrans" cxnId="{D5B401D2-DE96-4EFB-AC8F-138E2C614F48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F3CF71EE-4AF5-4B52-B45A-808604CC729E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Сетевое взаимодействие</a:t>
          </a:r>
          <a:endParaRPr lang="ru-RU" sz="1400" dirty="0">
            <a:solidFill>
              <a:schemeClr val="tx1"/>
            </a:solidFill>
          </a:endParaRPr>
        </a:p>
      </dgm:t>
    </dgm:pt>
    <dgm:pt modelId="{CE685BAE-AA36-401B-B31C-746303EEB261}" type="parTrans" cxnId="{DA15CCFB-A98C-46CE-8E49-385C6D267716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27C11195-1E81-4843-A8FF-D53C5476FC20}" type="sibTrans" cxnId="{DA15CCFB-A98C-46CE-8E49-385C6D267716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011E5925-FA38-43FB-A4FE-49EA708EC88B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Внеурочная деятельность</a:t>
          </a:r>
          <a:endParaRPr lang="ru-RU" sz="1400" dirty="0">
            <a:solidFill>
              <a:schemeClr val="tx1"/>
            </a:solidFill>
          </a:endParaRPr>
        </a:p>
      </dgm:t>
    </dgm:pt>
    <dgm:pt modelId="{ED2AC398-0201-450A-8031-EAE5923F526A}" type="parTrans" cxnId="{34164C95-B25F-4DD5-B338-8BC5E5D8192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74E72E5C-17A3-4FD9-BF46-7830B73C1FD6}" type="sibTrans" cxnId="{34164C95-B25F-4DD5-B338-8BC5E5D81927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5CE6E5FC-F497-455F-B0FE-86BD6F9A1D5D}">
      <dgm:prSet phldrT="[Текст]" custT="1"/>
      <dgm:spPr/>
      <dgm:t>
        <a:bodyPr/>
        <a:lstStyle/>
        <a:p>
          <a:r>
            <a:rPr lang="ru-RU" sz="1400" dirty="0" err="1" smtClean="0">
              <a:solidFill>
                <a:schemeClr val="tx1"/>
              </a:solidFill>
            </a:rPr>
            <a:t>Внеучебная</a:t>
          </a:r>
          <a:r>
            <a:rPr lang="ru-RU" sz="1400" dirty="0" smtClean="0">
              <a:solidFill>
                <a:schemeClr val="tx1"/>
              </a:solidFill>
            </a:rPr>
            <a:t> деятельность </a:t>
          </a:r>
          <a:endParaRPr lang="ru-RU" sz="1400" dirty="0">
            <a:solidFill>
              <a:schemeClr val="tx1"/>
            </a:solidFill>
          </a:endParaRPr>
        </a:p>
      </dgm:t>
    </dgm:pt>
    <dgm:pt modelId="{7D03CA6E-7869-49AB-A00C-F41F48116E64}" type="parTrans" cxnId="{2E9D1469-6228-45D1-9E63-E17374D8B6CD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1ED129D6-C06F-497E-942F-5F236D5941E6}" type="sibTrans" cxnId="{2E9D1469-6228-45D1-9E63-E17374D8B6CD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5488FF53-FFE9-462E-B951-252005CC1C67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Кейс</a:t>
          </a:r>
          <a:endParaRPr lang="ru-RU" sz="1400" dirty="0">
            <a:solidFill>
              <a:schemeClr val="tx1"/>
            </a:solidFill>
          </a:endParaRPr>
        </a:p>
      </dgm:t>
    </dgm:pt>
    <dgm:pt modelId="{FE83E147-433F-49DB-AC8E-4378309A278E}" type="parTrans" cxnId="{1AB6277F-E6FC-4098-B385-BAF94A19D633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AAE740A0-7D13-4873-9815-90181F6B8FB2}" type="sibTrans" cxnId="{1AB6277F-E6FC-4098-B385-BAF94A19D633}">
      <dgm:prSet/>
      <dgm:spPr/>
      <dgm:t>
        <a:bodyPr/>
        <a:lstStyle/>
        <a:p>
          <a:endParaRPr lang="ru-RU" sz="1400">
            <a:solidFill>
              <a:schemeClr val="tx1"/>
            </a:solidFill>
          </a:endParaRPr>
        </a:p>
      </dgm:t>
    </dgm:pt>
    <dgm:pt modelId="{F92054A6-8D5C-4EDA-AC2B-C561506D3EBA}" type="pres">
      <dgm:prSet presAssocID="{F37F02D7-724E-4ECF-88AA-D367DDAB4ED2}" presName="Name0" presStyleCnt="0">
        <dgm:presLayoutVars>
          <dgm:dir/>
          <dgm:resizeHandles/>
        </dgm:presLayoutVars>
      </dgm:prSet>
      <dgm:spPr/>
    </dgm:pt>
    <dgm:pt modelId="{9D0FAF2E-C5A3-44AC-9C2E-12656B2C85CD}" type="pres">
      <dgm:prSet presAssocID="{D2086C2F-FAC0-41E0-A55A-81E1F9AA0F02}" presName="compNode" presStyleCnt="0"/>
      <dgm:spPr/>
    </dgm:pt>
    <dgm:pt modelId="{46DE2C80-E500-4976-A760-B49C1868513F}" type="pres">
      <dgm:prSet presAssocID="{D2086C2F-FAC0-41E0-A55A-81E1F9AA0F02}" presName="dummyConnPt" presStyleCnt="0"/>
      <dgm:spPr/>
    </dgm:pt>
    <dgm:pt modelId="{2D09BF37-4812-467C-8E61-656F8DACAA21}" type="pres">
      <dgm:prSet presAssocID="{D2086C2F-FAC0-41E0-A55A-81E1F9AA0F0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B7DAF0-7DDF-4DE1-BFCF-FA3399814B38}" type="pres">
      <dgm:prSet presAssocID="{E8DCC836-81D1-4536-B9B2-DBA9D15E2A6D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B0E4943D-0C64-42A7-A66B-FAD60963A825}" type="pres">
      <dgm:prSet presAssocID="{011E5925-FA38-43FB-A4FE-49EA708EC88B}" presName="compNode" presStyleCnt="0"/>
      <dgm:spPr/>
    </dgm:pt>
    <dgm:pt modelId="{5718C178-2A73-4BF8-B8A5-6F6CA476D5A2}" type="pres">
      <dgm:prSet presAssocID="{011E5925-FA38-43FB-A4FE-49EA708EC88B}" presName="dummyConnPt" presStyleCnt="0"/>
      <dgm:spPr/>
    </dgm:pt>
    <dgm:pt modelId="{4094180C-8611-4448-A9EC-510E5E8A2CF2}" type="pres">
      <dgm:prSet presAssocID="{011E5925-FA38-43FB-A4FE-49EA708EC88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6B0E9-52F0-4F7E-9796-CB31DAEEE6DA}" type="pres">
      <dgm:prSet presAssocID="{74E72E5C-17A3-4FD9-BF46-7830B73C1FD6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D149C2A2-B65B-43DF-BCF7-A25DF6223AB4}" type="pres">
      <dgm:prSet presAssocID="{5CE6E5FC-F497-455F-B0FE-86BD6F9A1D5D}" presName="compNode" presStyleCnt="0"/>
      <dgm:spPr/>
    </dgm:pt>
    <dgm:pt modelId="{26FBCE9F-63EE-4068-AF5E-0E3875AB8C23}" type="pres">
      <dgm:prSet presAssocID="{5CE6E5FC-F497-455F-B0FE-86BD6F9A1D5D}" presName="dummyConnPt" presStyleCnt="0"/>
      <dgm:spPr/>
    </dgm:pt>
    <dgm:pt modelId="{4D594781-C539-446A-9755-9649A51B3E72}" type="pres">
      <dgm:prSet presAssocID="{5CE6E5FC-F497-455F-B0FE-86BD6F9A1D5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761371-45E4-4721-8874-F21B43814019}" type="pres">
      <dgm:prSet presAssocID="{1ED129D6-C06F-497E-942F-5F236D5941E6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99C23A2C-4929-43E9-BA8D-C9C39D67FC08}" type="pres">
      <dgm:prSet presAssocID="{4DAD0D93-13ED-4000-B7BE-9DBF4678F9AC}" presName="compNode" presStyleCnt="0"/>
      <dgm:spPr/>
    </dgm:pt>
    <dgm:pt modelId="{ABF1175D-A488-4418-BC1C-19ED6AC937A8}" type="pres">
      <dgm:prSet presAssocID="{4DAD0D93-13ED-4000-B7BE-9DBF4678F9AC}" presName="dummyConnPt" presStyleCnt="0"/>
      <dgm:spPr/>
    </dgm:pt>
    <dgm:pt modelId="{F9ECE138-744C-4003-A55E-05BD84D94944}" type="pres">
      <dgm:prSet presAssocID="{4DAD0D93-13ED-4000-B7BE-9DBF4678F9AC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384BBB-0FE8-439B-949B-912423377975}" type="pres">
      <dgm:prSet presAssocID="{88C6999B-A8DC-4E1F-BA44-853B7EEFC395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CB942BBC-3ACB-474E-80D3-E1DCEA564A5C}" type="pres">
      <dgm:prSet presAssocID="{F3CF71EE-4AF5-4B52-B45A-808604CC729E}" presName="compNode" presStyleCnt="0"/>
      <dgm:spPr/>
    </dgm:pt>
    <dgm:pt modelId="{0EB67048-9D4B-4CF6-AE10-59E978795B5E}" type="pres">
      <dgm:prSet presAssocID="{F3CF71EE-4AF5-4B52-B45A-808604CC729E}" presName="dummyConnPt" presStyleCnt="0"/>
      <dgm:spPr/>
    </dgm:pt>
    <dgm:pt modelId="{AB36E645-E1C1-4C45-B0DE-84816F677DC3}" type="pres">
      <dgm:prSet presAssocID="{F3CF71EE-4AF5-4B52-B45A-808604CC729E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22A246-6E9B-4B82-BA08-88C8D395B139}" type="pres">
      <dgm:prSet presAssocID="{27C11195-1E81-4843-A8FF-D53C5476FC20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F1CEB47C-7F9A-4638-B791-3A9ED1805F0E}" type="pres">
      <dgm:prSet presAssocID="{A8FE9D4C-6E22-4707-98D4-AD847651EC7E}" presName="compNode" presStyleCnt="0"/>
      <dgm:spPr/>
    </dgm:pt>
    <dgm:pt modelId="{B65E8AA9-028E-4E41-83F6-48FCF522B1AD}" type="pres">
      <dgm:prSet presAssocID="{A8FE9D4C-6E22-4707-98D4-AD847651EC7E}" presName="dummyConnPt" presStyleCnt="0"/>
      <dgm:spPr/>
    </dgm:pt>
    <dgm:pt modelId="{C20BD12D-8DE3-48D2-AEAD-0A4CB5DE42D1}" type="pres">
      <dgm:prSet presAssocID="{A8FE9D4C-6E22-4707-98D4-AD847651EC7E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63AFB7-7444-4346-BB76-467FB7CDBBB3}" type="pres">
      <dgm:prSet presAssocID="{30C3A3F1-B33B-401D-85D5-666DC1BB84E8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198264C3-EBC4-45EF-ADC7-E90B5DB9BC19}" type="pres">
      <dgm:prSet presAssocID="{90EA34D0-DB5A-4DEC-9B49-92179E8C259C}" presName="compNode" presStyleCnt="0"/>
      <dgm:spPr/>
    </dgm:pt>
    <dgm:pt modelId="{4E28E5AF-3182-4429-9C6F-1C9F75079F03}" type="pres">
      <dgm:prSet presAssocID="{90EA34D0-DB5A-4DEC-9B49-92179E8C259C}" presName="dummyConnPt" presStyleCnt="0"/>
      <dgm:spPr/>
    </dgm:pt>
    <dgm:pt modelId="{0DD04A33-28DA-45DB-ACF7-19E2B0FAF1A5}" type="pres">
      <dgm:prSet presAssocID="{90EA34D0-DB5A-4DEC-9B49-92179E8C259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4F860C-6858-449C-B3CB-D80A823127B1}" type="pres">
      <dgm:prSet presAssocID="{F8AFD97C-D7C0-4803-89BF-64738879A4C9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2C25C7BA-6F16-4DB7-87FB-49A1906587C2}" type="pres">
      <dgm:prSet presAssocID="{61B35FE5-C5F5-4CA3-9472-682399FBA57D}" presName="compNode" presStyleCnt="0"/>
      <dgm:spPr/>
    </dgm:pt>
    <dgm:pt modelId="{40F64C84-D0F7-452E-8318-F9B07BF15B96}" type="pres">
      <dgm:prSet presAssocID="{61B35FE5-C5F5-4CA3-9472-682399FBA57D}" presName="dummyConnPt" presStyleCnt="0"/>
      <dgm:spPr/>
    </dgm:pt>
    <dgm:pt modelId="{54F4A9BE-5374-40F8-9093-1E12C50D8639}" type="pres">
      <dgm:prSet presAssocID="{61B35FE5-C5F5-4CA3-9472-682399FBA57D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123AAE-53DA-4DE4-98D8-2DFA0055AF20}" type="pres">
      <dgm:prSet presAssocID="{A5ED19C3-6A5C-41A7-BEA3-341069866E02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33463322-D6A0-4E31-A541-AE9F6370A463}" type="pres">
      <dgm:prSet presAssocID="{5488FF53-FFE9-462E-B951-252005CC1C67}" presName="compNode" presStyleCnt="0"/>
      <dgm:spPr/>
    </dgm:pt>
    <dgm:pt modelId="{5651B7FB-076C-4E8D-A4A5-49E0B65FD546}" type="pres">
      <dgm:prSet presAssocID="{5488FF53-FFE9-462E-B951-252005CC1C67}" presName="dummyConnPt" presStyleCnt="0"/>
      <dgm:spPr/>
    </dgm:pt>
    <dgm:pt modelId="{B504C7A9-3481-4F2D-961A-16827520E529}" type="pres">
      <dgm:prSet presAssocID="{5488FF53-FFE9-462E-B951-252005CC1C67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DADDAA-2633-4D8F-9AE7-9D6C23931188}" type="presOf" srcId="{90EA34D0-DB5A-4DEC-9B49-92179E8C259C}" destId="{0DD04A33-28DA-45DB-ACF7-19E2B0FAF1A5}" srcOrd="0" destOrd="0" presId="urn:microsoft.com/office/officeart/2005/8/layout/bProcess4"/>
    <dgm:cxn modelId="{96292252-120B-456F-862C-E97C89FE2A01}" type="presOf" srcId="{5CE6E5FC-F497-455F-B0FE-86BD6F9A1D5D}" destId="{4D594781-C539-446A-9755-9649A51B3E72}" srcOrd="0" destOrd="0" presId="urn:microsoft.com/office/officeart/2005/8/layout/bProcess4"/>
    <dgm:cxn modelId="{D15109AC-BA41-465D-8B97-CEE573F99A94}" srcId="{F37F02D7-724E-4ECF-88AA-D367DDAB4ED2}" destId="{90EA34D0-DB5A-4DEC-9B49-92179E8C259C}" srcOrd="6" destOrd="0" parTransId="{C798EF8B-E918-4E82-8C04-3E292B599C04}" sibTransId="{F8AFD97C-D7C0-4803-89BF-64738879A4C9}"/>
    <dgm:cxn modelId="{DA15CCFB-A98C-46CE-8E49-385C6D267716}" srcId="{F37F02D7-724E-4ECF-88AA-D367DDAB4ED2}" destId="{F3CF71EE-4AF5-4B52-B45A-808604CC729E}" srcOrd="4" destOrd="0" parTransId="{CE685BAE-AA36-401B-B31C-746303EEB261}" sibTransId="{27C11195-1E81-4843-A8FF-D53C5476FC20}"/>
    <dgm:cxn modelId="{22364F53-C37F-42FA-89BA-40BD032C59DA}" type="presOf" srcId="{F3CF71EE-4AF5-4B52-B45A-808604CC729E}" destId="{AB36E645-E1C1-4C45-B0DE-84816F677DC3}" srcOrd="0" destOrd="0" presId="urn:microsoft.com/office/officeart/2005/8/layout/bProcess4"/>
    <dgm:cxn modelId="{D5B401D2-DE96-4EFB-AC8F-138E2C614F48}" srcId="{F37F02D7-724E-4ECF-88AA-D367DDAB4ED2}" destId="{4DAD0D93-13ED-4000-B7BE-9DBF4678F9AC}" srcOrd="3" destOrd="0" parTransId="{09C6F833-9531-4C63-BD78-226A26093A43}" sibTransId="{88C6999B-A8DC-4E1F-BA44-853B7EEFC395}"/>
    <dgm:cxn modelId="{1C5CE4A8-18D7-40B9-869E-3AA48006424C}" srcId="{F37F02D7-724E-4ECF-88AA-D367DDAB4ED2}" destId="{A8FE9D4C-6E22-4707-98D4-AD847651EC7E}" srcOrd="5" destOrd="0" parTransId="{545C7094-90DB-4BEE-B8BB-A53BEABF9910}" sibTransId="{30C3A3F1-B33B-401D-85D5-666DC1BB84E8}"/>
    <dgm:cxn modelId="{E5439D12-C84B-4709-876B-B452A7595400}" type="presOf" srcId="{4DAD0D93-13ED-4000-B7BE-9DBF4678F9AC}" destId="{F9ECE138-744C-4003-A55E-05BD84D94944}" srcOrd="0" destOrd="0" presId="urn:microsoft.com/office/officeart/2005/8/layout/bProcess4"/>
    <dgm:cxn modelId="{82620F83-8503-4A52-8EC9-5AFB1D6D7481}" type="presOf" srcId="{5488FF53-FFE9-462E-B951-252005CC1C67}" destId="{B504C7A9-3481-4F2D-961A-16827520E529}" srcOrd="0" destOrd="0" presId="urn:microsoft.com/office/officeart/2005/8/layout/bProcess4"/>
    <dgm:cxn modelId="{1AB6277F-E6FC-4098-B385-BAF94A19D633}" srcId="{F37F02D7-724E-4ECF-88AA-D367DDAB4ED2}" destId="{5488FF53-FFE9-462E-B951-252005CC1C67}" srcOrd="8" destOrd="0" parTransId="{FE83E147-433F-49DB-AC8E-4378309A278E}" sibTransId="{AAE740A0-7D13-4873-9815-90181F6B8FB2}"/>
    <dgm:cxn modelId="{A0DB94C7-686C-4C8E-B1BE-08036CB06714}" type="presOf" srcId="{F37F02D7-724E-4ECF-88AA-D367DDAB4ED2}" destId="{F92054A6-8D5C-4EDA-AC2B-C561506D3EBA}" srcOrd="0" destOrd="0" presId="urn:microsoft.com/office/officeart/2005/8/layout/bProcess4"/>
    <dgm:cxn modelId="{74CAE5AB-4434-4659-9B8D-98A392D1D8AA}" type="presOf" srcId="{61B35FE5-C5F5-4CA3-9472-682399FBA57D}" destId="{54F4A9BE-5374-40F8-9093-1E12C50D8639}" srcOrd="0" destOrd="0" presId="urn:microsoft.com/office/officeart/2005/8/layout/bProcess4"/>
    <dgm:cxn modelId="{2E35F74D-2827-46DF-94EC-51F9F57F1B58}" type="presOf" srcId="{011E5925-FA38-43FB-A4FE-49EA708EC88B}" destId="{4094180C-8611-4448-A9EC-510E5E8A2CF2}" srcOrd="0" destOrd="0" presId="urn:microsoft.com/office/officeart/2005/8/layout/bProcess4"/>
    <dgm:cxn modelId="{13770FCB-2AC3-431A-B5DC-B3C6930CE000}" type="presOf" srcId="{88C6999B-A8DC-4E1F-BA44-853B7EEFC395}" destId="{06384BBB-0FE8-439B-949B-912423377975}" srcOrd="0" destOrd="0" presId="urn:microsoft.com/office/officeart/2005/8/layout/bProcess4"/>
    <dgm:cxn modelId="{4ED3DBE7-0BF8-42BD-ADFF-80F035D20B5D}" type="presOf" srcId="{E8DCC836-81D1-4536-B9B2-DBA9D15E2A6D}" destId="{73B7DAF0-7DDF-4DE1-BFCF-FA3399814B38}" srcOrd="0" destOrd="0" presId="urn:microsoft.com/office/officeart/2005/8/layout/bProcess4"/>
    <dgm:cxn modelId="{34164C95-B25F-4DD5-B338-8BC5E5D81927}" srcId="{F37F02D7-724E-4ECF-88AA-D367DDAB4ED2}" destId="{011E5925-FA38-43FB-A4FE-49EA708EC88B}" srcOrd="1" destOrd="0" parTransId="{ED2AC398-0201-450A-8031-EAE5923F526A}" sibTransId="{74E72E5C-17A3-4FD9-BF46-7830B73C1FD6}"/>
    <dgm:cxn modelId="{DF463ECD-5D66-471A-B8CA-504954842735}" type="presOf" srcId="{D2086C2F-FAC0-41E0-A55A-81E1F9AA0F02}" destId="{2D09BF37-4812-467C-8E61-656F8DACAA21}" srcOrd="0" destOrd="0" presId="urn:microsoft.com/office/officeart/2005/8/layout/bProcess4"/>
    <dgm:cxn modelId="{E63F0310-539C-4A8D-8E4B-B9F5E8A14055}" srcId="{F37F02D7-724E-4ECF-88AA-D367DDAB4ED2}" destId="{61B35FE5-C5F5-4CA3-9472-682399FBA57D}" srcOrd="7" destOrd="0" parTransId="{B3DBF1E8-84E4-4B14-9E94-CA9BC32F3DB1}" sibTransId="{A5ED19C3-6A5C-41A7-BEA3-341069866E02}"/>
    <dgm:cxn modelId="{8ACE0EC2-39F3-41F0-9E80-DEEE03C211C5}" type="presOf" srcId="{A8FE9D4C-6E22-4707-98D4-AD847651EC7E}" destId="{C20BD12D-8DE3-48D2-AEAD-0A4CB5DE42D1}" srcOrd="0" destOrd="0" presId="urn:microsoft.com/office/officeart/2005/8/layout/bProcess4"/>
    <dgm:cxn modelId="{300744D3-7C8D-419A-B0D9-905E77AF4F69}" type="presOf" srcId="{F8AFD97C-D7C0-4803-89BF-64738879A4C9}" destId="{864F860C-6858-449C-B3CB-D80A823127B1}" srcOrd="0" destOrd="0" presId="urn:microsoft.com/office/officeart/2005/8/layout/bProcess4"/>
    <dgm:cxn modelId="{AE08E145-4E5F-43B1-8609-3874AFE3AFB7}" srcId="{F37F02D7-724E-4ECF-88AA-D367DDAB4ED2}" destId="{D2086C2F-FAC0-41E0-A55A-81E1F9AA0F02}" srcOrd="0" destOrd="0" parTransId="{D6CCAD7D-C250-421E-B011-2D8E185594E1}" sibTransId="{E8DCC836-81D1-4536-B9B2-DBA9D15E2A6D}"/>
    <dgm:cxn modelId="{063409E3-8A41-48A8-B9FC-42C4FE76BACB}" type="presOf" srcId="{1ED129D6-C06F-497E-942F-5F236D5941E6}" destId="{70761371-45E4-4721-8874-F21B43814019}" srcOrd="0" destOrd="0" presId="urn:microsoft.com/office/officeart/2005/8/layout/bProcess4"/>
    <dgm:cxn modelId="{2E9D1469-6228-45D1-9E63-E17374D8B6CD}" srcId="{F37F02D7-724E-4ECF-88AA-D367DDAB4ED2}" destId="{5CE6E5FC-F497-455F-B0FE-86BD6F9A1D5D}" srcOrd="2" destOrd="0" parTransId="{7D03CA6E-7869-49AB-A00C-F41F48116E64}" sibTransId="{1ED129D6-C06F-497E-942F-5F236D5941E6}"/>
    <dgm:cxn modelId="{486C0C0C-94E9-497B-847C-F3351CEF493B}" type="presOf" srcId="{A5ED19C3-6A5C-41A7-BEA3-341069866E02}" destId="{4D123AAE-53DA-4DE4-98D8-2DFA0055AF20}" srcOrd="0" destOrd="0" presId="urn:microsoft.com/office/officeart/2005/8/layout/bProcess4"/>
    <dgm:cxn modelId="{ED9CEF89-30F1-44FF-B03E-1DFED02B5265}" type="presOf" srcId="{27C11195-1E81-4843-A8FF-D53C5476FC20}" destId="{B822A246-6E9B-4B82-BA08-88C8D395B139}" srcOrd="0" destOrd="0" presId="urn:microsoft.com/office/officeart/2005/8/layout/bProcess4"/>
    <dgm:cxn modelId="{4B8FAEE5-AD71-403D-99A6-2FFD5E26EE34}" type="presOf" srcId="{74E72E5C-17A3-4FD9-BF46-7830B73C1FD6}" destId="{69D6B0E9-52F0-4F7E-9796-CB31DAEEE6DA}" srcOrd="0" destOrd="0" presId="urn:microsoft.com/office/officeart/2005/8/layout/bProcess4"/>
    <dgm:cxn modelId="{55F4413C-5551-49DD-81A4-ECD7F3386824}" type="presOf" srcId="{30C3A3F1-B33B-401D-85D5-666DC1BB84E8}" destId="{8C63AFB7-7444-4346-BB76-467FB7CDBBB3}" srcOrd="0" destOrd="0" presId="urn:microsoft.com/office/officeart/2005/8/layout/bProcess4"/>
    <dgm:cxn modelId="{317C5F2A-5F60-454E-BC34-0A6822D19E03}" type="presParOf" srcId="{F92054A6-8D5C-4EDA-AC2B-C561506D3EBA}" destId="{9D0FAF2E-C5A3-44AC-9C2E-12656B2C85CD}" srcOrd="0" destOrd="0" presId="urn:microsoft.com/office/officeart/2005/8/layout/bProcess4"/>
    <dgm:cxn modelId="{7D352917-E9E3-4928-9132-18BEAC0C5B9A}" type="presParOf" srcId="{9D0FAF2E-C5A3-44AC-9C2E-12656B2C85CD}" destId="{46DE2C80-E500-4976-A760-B49C1868513F}" srcOrd="0" destOrd="0" presId="urn:microsoft.com/office/officeart/2005/8/layout/bProcess4"/>
    <dgm:cxn modelId="{8382B01A-151D-4FD0-B0AC-A5344ED91E45}" type="presParOf" srcId="{9D0FAF2E-C5A3-44AC-9C2E-12656B2C85CD}" destId="{2D09BF37-4812-467C-8E61-656F8DACAA21}" srcOrd="1" destOrd="0" presId="urn:microsoft.com/office/officeart/2005/8/layout/bProcess4"/>
    <dgm:cxn modelId="{DFB6C592-B351-44E0-81F3-3691BB509E30}" type="presParOf" srcId="{F92054A6-8D5C-4EDA-AC2B-C561506D3EBA}" destId="{73B7DAF0-7DDF-4DE1-BFCF-FA3399814B38}" srcOrd="1" destOrd="0" presId="urn:microsoft.com/office/officeart/2005/8/layout/bProcess4"/>
    <dgm:cxn modelId="{8F664681-51C3-4461-A07C-3AC0BDC9E357}" type="presParOf" srcId="{F92054A6-8D5C-4EDA-AC2B-C561506D3EBA}" destId="{B0E4943D-0C64-42A7-A66B-FAD60963A825}" srcOrd="2" destOrd="0" presId="urn:microsoft.com/office/officeart/2005/8/layout/bProcess4"/>
    <dgm:cxn modelId="{B7119FA5-8EF5-4627-825F-A4959F61AE7F}" type="presParOf" srcId="{B0E4943D-0C64-42A7-A66B-FAD60963A825}" destId="{5718C178-2A73-4BF8-B8A5-6F6CA476D5A2}" srcOrd="0" destOrd="0" presId="urn:microsoft.com/office/officeart/2005/8/layout/bProcess4"/>
    <dgm:cxn modelId="{6E37E3D7-257E-47A9-A281-9D234B4AB7E2}" type="presParOf" srcId="{B0E4943D-0C64-42A7-A66B-FAD60963A825}" destId="{4094180C-8611-4448-A9EC-510E5E8A2CF2}" srcOrd="1" destOrd="0" presId="urn:microsoft.com/office/officeart/2005/8/layout/bProcess4"/>
    <dgm:cxn modelId="{0048AE93-D749-41C1-ABB6-F4493FAE4207}" type="presParOf" srcId="{F92054A6-8D5C-4EDA-AC2B-C561506D3EBA}" destId="{69D6B0E9-52F0-4F7E-9796-CB31DAEEE6DA}" srcOrd="3" destOrd="0" presId="urn:microsoft.com/office/officeart/2005/8/layout/bProcess4"/>
    <dgm:cxn modelId="{E2D2B206-F579-4FCD-97BE-DACED771A88B}" type="presParOf" srcId="{F92054A6-8D5C-4EDA-AC2B-C561506D3EBA}" destId="{D149C2A2-B65B-43DF-BCF7-A25DF6223AB4}" srcOrd="4" destOrd="0" presId="urn:microsoft.com/office/officeart/2005/8/layout/bProcess4"/>
    <dgm:cxn modelId="{01D1F552-FBF1-45D9-9EEA-39AE78C8B9B0}" type="presParOf" srcId="{D149C2A2-B65B-43DF-BCF7-A25DF6223AB4}" destId="{26FBCE9F-63EE-4068-AF5E-0E3875AB8C23}" srcOrd="0" destOrd="0" presId="urn:microsoft.com/office/officeart/2005/8/layout/bProcess4"/>
    <dgm:cxn modelId="{9655D677-DFE0-46F3-AA30-DC3EE3DFC81A}" type="presParOf" srcId="{D149C2A2-B65B-43DF-BCF7-A25DF6223AB4}" destId="{4D594781-C539-446A-9755-9649A51B3E72}" srcOrd="1" destOrd="0" presId="urn:microsoft.com/office/officeart/2005/8/layout/bProcess4"/>
    <dgm:cxn modelId="{6C3BA4DD-8811-4561-B893-2551E8896673}" type="presParOf" srcId="{F92054A6-8D5C-4EDA-AC2B-C561506D3EBA}" destId="{70761371-45E4-4721-8874-F21B43814019}" srcOrd="5" destOrd="0" presId="urn:microsoft.com/office/officeart/2005/8/layout/bProcess4"/>
    <dgm:cxn modelId="{9EB6FC51-0B58-4116-98E8-CE6C3907A88B}" type="presParOf" srcId="{F92054A6-8D5C-4EDA-AC2B-C561506D3EBA}" destId="{99C23A2C-4929-43E9-BA8D-C9C39D67FC08}" srcOrd="6" destOrd="0" presId="urn:microsoft.com/office/officeart/2005/8/layout/bProcess4"/>
    <dgm:cxn modelId="{6CBEDFFC-BED3-415A-8001-6F5D774575AA}" type="presParOf" srcId="{99C23A2C-4929-43E9-BA8D-C9C39D67FC08}" destId="{ABF1175D-A488-4418-BC1C-19ED6AC937A8}" srcOrd="0" destOrd="0" presId="urn:microsoft.com/office/officeart/2005/8/layout/bProcess4"/>
    <dgm:cxn modelId="{36C14153-74CE-4C09-A41B-701046C1C6E5}" type="presParOf" srcId="{99C23A2C-4929-43E9-BA8D-C9C39D67FC08}" destId="{F9ECE138-744C-4003-A55E-05BD84D94944}" srcOrd="1" destOrd="0" presId="urn:microsoft.com/office/officeart/2005/8/layout/bProcess4"/>
    <dgm:cxn modelId="{07CA3AD3-B939-4EBB-A591-1B7B5CACE10C}" type="presParOf" srcId="{F92054A6-8D5C-4EDA-AC2B-C561506D3EBA}" destId="{06384BBB-0FE8-439B-949B-912423377975}" srcOrd="7" destOrd="0" presId="urn:microsoft.com/office/officeart/2005/8/layout/bProcess4"/>
    <dgm:cxn modelId="{1B6B8625-7A02-42B1-B847-6D77B9AD0D02}" type="presParOf" srcId="{F92054A6-8D5C-4EDA-AC2B-C561506D3EBA}" destId="{CB942BBC-3ACB-474E-80D3-E1DCEA564A5C}" srcOrd="8" destOrd="0" presId="urn:microsoft.com/office/officeart/2005/8/layout/bProcess4"/>
    <dgm:cxn modelId="{E5A3B9DD-6527-4C6E-9800-52E0D05CD961}" type="presParOf" srcId="{CB942BBC-3ACB-474E-80D3-E1DCEA564A5C}" destId="{0EB67048-9D4B-4CF6-AE10-59E978795B5E}" srcOrd="0" destOrd="0" presId="urn:microsoft.com/office/officeart/2005/8/layout/bProcess4"/>
    <dgm:cxn modelId="{4D1F7823-58F8-4CC5-AEB2-E68CA0A3C4D7}" type="presParOf" srcId="{CB942BBC-3ACB-474E-80D3-E1DCEA564A5C}" destId="{AB36E645-E1C1-4C45-B0DE-84816F677DC3}" srcOrd="1" destOrd="0" presId="urn:microsoft.com/office/officeart/2005/8/layout/bProcess4"/>
    <dgm:cxn modelId="{AACAD932-4481-4710-BA77-E27A9128FE36}" type="presParOf" srcId="{F92054A6-8D5C-4EDA-AC2B-C561506D3EBA}" destId="{B822A246-6E9B-4B82-BA08-88C8D395B139}" srcOrd="9" destOrd="0" presId="urn:microsoft.com/office/officeart/2005/8/layout/bProcess4"/>
    <dgm:cxn modelId="{94B6043D-F13F-4A5C-A401-9F60701EBEE5}" type="presParOf" srcId="{F92054A6-8D5C-4EDA-AC2B-C561506D3EBA}" destId="{F1CEB47C-7F9A-4638-B791-3A9ED1805F0E}" srcOrd="10" destOrd="0" presId="urn:microsoft.com/office/officeart/2005/8/layout/bProcess4"/>
    <dgm:cxn modelId="{6BC950E6-492A-4D8B-B408-1D3B0A3B90FE}" type="presParOf" srcId="{F1CEB47C-7F9A-4638-B791-3A9ED1805F0E}" destId="{B65E8AA9-028E-4E41-83F6-48FCF522B1AD}" srcOrd="0" destOrd="0" presId="urn:microsoft.com/office/officeart/2005/8/layout/bProcess4"/>
    <dgm:cxn modelId="{22718C2D-F5C5-4042-8724-866A89B43AA9}" type="presParOf" srcId="{F1CEB47C-7F9A-4638-B791-3A9ED1805F0E}" destId="{C20BD12D-8DE3-48D2-AEAD-0A4CB5DE42D1}" srcOrd="1" destOrd="0" presId="urn:microsoft.com/office/officeart/2005/8/layout/bProcess4"/>
    <dgm:cxn modelId="{80CB025E-C6D9-4A97-A149-948D7E3D3440}" type="presParOf" srcId="{F92054A6-8D5C-4EDA-AC2B-C561506D3EBA}" destId="{8C63AFB7-7444-4346-BB76-467FB7CDBBB3}" srcOrd="11" destOrd="0" presId="urn:microsoft.com/office/officeart/2005/8/layout/bProcess4"/>
    <dgm:cxn modelId="{1AAC67C6-356B-4BE9-9BA4-7AF57331772E}" type="presParOf" srcId="{F92054A6-8D5C-4EDA-AC2B-C561506D3EBA}" destId="{198264C3-EBC4-45EF-ADC7-E90B5DB9BC19}" srcOrd="12" destOrd="0" presId="urn:microsoft.com/office/officeart/2005/8/layout/bProcess4"/>
    <dgm:cxn modelId="{368B68F1-C758-45D7-91DB-EEF8356A201A}" type="presParOf" srcId="{198264C3-EBC4-45EF-ADC7-E90B5DB9BC19}" destId="{4E28E5AF-3182-4429-9C6F-1C9F75079F03}" srcOrd="0" destOrd="0" presId="urn:microsoft.com/office/officeart/2005/8/layout/bProcess4"/>
    <dgm:cxn modelId="{28E2D222-4FBF-4653-A3E4-45DA0E6D1076}" type="presParOf" srcId="{198264C3-EBC4-45EF-ADC7-E90B5DB9BC19}" destId="{0DD04A33-28DA-45DB-ACF7-19E2B0FAF1A5}" srcOrd="1" destOrd="0" presId="urn:microsoft.com/office/officeart/2005/8/layout/bProcess4"/>
    <dgm:cxn modelId="{723E4BD3-F9E9-42E8-8E84-9722A1A9B9B9}" type="presParOf" srcId="{F92054A6-8D5C-4EDA-AC2B-C561506D3EBA}" destId="{864F860C-6858-449C-B3CB-D80A823127B1}" srcOrd="13" destOrd="0" presId="urn:microsoft.com/office/officeart/2005/8/layout/bProcess4"/>
    <dgm:cxn modelId="{D2AFCECB-7B4B-4981-A32D-300B97FEAC05}" type="presParOf" srcId="{F92054A6-8D5C-4EDA-AC2B-C561506D3EBA}" destId="{2C25C7BA-6F16-4DB7-87FB-49A1906587C2}" srcOrd="14" destOrd="0" presId="urn:microsoft.com/office/officeart/2005/8/layout/bProcess4"/>
    <dgm:cxn modelId="{65F24E09-327C-4FB5-AA94-114EB5C0463E}" type="presParOf" srcId="{2C25C7BA-6F16-4DB7-87FB-49A1906587C2}" destId="{40F64C84-D0F7-452E-8318-F9B07BF15B96}" srcOrd="0" destOrd="0" presId="urn:microsoft.com/office/officeart/2005/8/layout/bProcess4"/>
    <dgm:cxn modelId="{3CE297F2-2E1E-4FFB-B4B1-FB368A99614E}" type="presParOf" srcId="{2C25C7BA-6F16-4DB7-87FB-49A1906587C2}" destId="{54F4A9BE-5374-40F8-9093-1E12C50D8639}" srcOrd="1" destOrd="0" presId="urn:microsoft.com/office/officeart/2005/8/layout/bProcess4"/>
    <dgm:cxn modelId="{4872A9DB-33B7-4600-BE0D-B42D577CBB5C}" type="presParOf" srcId="{F92054A6-8D5C-4EDA-AC2B-C561506D3EBA}" destId="{4D123AAE-53DA-4DE4-98D8-2DFA0055AF20}" srcOrd="15" destOrd="0" presId="urn:microsoft.com/office/officeart/2005/8/layout/bProcess4"/>
    <dgm:cxn modelId="{77295269-77B9-4FB8-80CC-2E749E6E1559}" type="presParOf" srcId="{F92054A6-8D5C-4EDA-AC2B-C561506D3EBA}" destId="{33463322-D6A0-4E31-A541-AE9F6370A463}" srcOrd="16" destOrd="0" presId="urn:microsoft.com/office/officeart/2005/8/layout/bProcess4"/>
    <dgm:cxn modelId="{EE39A6FE-2F5A-4B27-8DB8-149B286ABF22}" type="presParOf" srcId="{33463322-D6A0-4E31-A541-AE9F6370A463}" destId="{5651B7FB-076C-4E8D-A4A5-49E0B65FD546}" srcOrd="0" destOrd="0" presId="urn:microsoft.com/office/officeart/2005/8/layout/bProcess4"/>
    <dgm:cxn modelId="{A87344ED-91E4-4C2D-AADA-6CEADB30439E}" type="presParOf" srcId="{33463322-D6A0-4E31-A541-AE9F6370A463}" destId="{B504C7A9-3481-4F2D-961A-16827520E52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674551-C5CF-4608-A494-1000F8D468D0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8282490-9E47-4298-B638-01B3FF307C02}">
      <dgm:prSet phldrT="[Текст]"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Приказ о создании специализированных классов и назначении ответственного</a:t>
          </a:r>
          <a:endParaRPr lang="ru-RU" sz="1200" dirty="0">
            <a:solidFill>
              <a:schemeClr val="tx1"/>
            </a:solidFill>
          </a:endParaRPr>
        </a:p>
      </dgm:t>
    </dgm:pt>
    <dgm:pt modelId="{F89C8E13-953E-4C2C-B9A9-CBA5176722A1}" type="parTrans" cxnId="{463E28F4-DE8F-49A2-8BC7-EB6817CBD35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C14C46B-A787-494A-A5BB-EB2E80080E35}" type="sibTrans" cxnId="{463E28F4-DE8F-49A2-8BC7-EB6817CBD35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ECF96AB-A809-437E-9AA1-D41D32A43CAB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Положение о специализированном классе</a:t>
          </a:r>
          <a:endParaRPr lang="ru-RU" sz="1200" dirty="0">
            <a:solidFill>
              <a:schemeClr val="tx1"/>
            </a:solidFill>
          </a:endParaRPr>
        </a:p>
      </dgm:t>
    </dgm:pt>
    <dgm:pt modelId="{C38D46CD-C34C-4262-B7F5-4B741DF108F7}" type="parTrans" cxnId="{5B2AF22C-4AD9-4262-89AF-35D2E9EEA70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F3C5D688-FF16-486A-84AC-27AC9654CD1D}" type="sibTrans" cxnId="{5B2AF22C-4AD9-4262-89AF-35D2E9EEA707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30389FD1-79CA-44ED-BBB1-3F9739F5462B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Перечень академических и индустриальных партнеров</a:t>
          </a:r>
          <a:endParaRPr lang="ru-RU" sz="1200" dirty="0">
            <a:solidFill>
              <a:schemeClr val="tx1"/>
            </a:solidFill>
          </a:endParaRPr>
        </a:p>
      </dgm:t>
    </dgm:pt>
    <dgm:pt modelId="{576DB954-9BC6-4555-85AB-73FAB1732212}" type="parTrans" cxnId="{96AFD5E8-0B16-4C73-8DCB-2F6D80694A7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A7D1B9AB-8CCE-465B-93D0-1A5ED58573AB}" type="sibTrans" cxnId="{96AFD5E8-0B16-4C73-8DCB-2F6D80694A7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A32F969-4439-4B5C-AAE2-EEA46538E3D8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Учебный план</a:t>
          </a:r>
          <a:endParaRPr lang="ru-RU" sz="1200" dirty="0">
            <a:solidFill>
              <a:schemeClr val="tx1"/>
            </a:solidFill>
          </a:endParaRPr>
        </a:p>
      </dgm:t>
    </dgm:pt>
    <dgm:pt modelId="{63F2C210-1006-42F7-B8BE-02FADA4180CD}" type="parTrans" cxnId="{ED6748DE-4115-4112-8A1A-C77B1FA1E0E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4003E6E-7892-429A-8960-1C54BE9DCB6D}" type="sibTrans" cxnId="{ED6748DE-4115-4112-8A1A-C77B1FA1E0E3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0E015324-7662-4573-B6B8-B4D6478A4E15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Программы дополнительного образования</a:t>
          </a:r>
          <a:endParaRPr lang="ru-RU" sz="1200" dirty="0">
            <a:solidFill>
              <a:schemeClr val="tx1"/>
            </a:solidFill>
          </a:endParaRPr>
        </a:p>
      </dgm:t>
    </dgm:pt>
    <dgm:pt modelId="{E80B0EBA-98FF-46ED-BFB7-4903FBF0FA89}" type="parTrans" cxnId="{9DCE35C0-F955-4C10-B7F5-6027A2F53052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B08339DC-7273-45F9-B8B5-52C8E8EE029D}" type="sibTrans" cxnId="{9DCE35C0-F955-4C10-B7F5-6027A2F53052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90A8456A-D552-40F0-B131-17A896496981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Программы курсов внеурочной деятельности</a:t>
          </a:r>
          <a:endParaRPr lang="ru-RU" sz="1200" dirty="0">
            <a:solidFill>
              <a:schemeClr val="tx1"/>
            </a:solidFill>
          </a:endParaRPr>
        </a:p>
      </dgm:t>
    </dgm:pt>
    <dgm:pt modelId="{53A3AA26-D280-4F72-897F-5DCB4990564A}" type="parTrans" cxnId="{DEA72E8B-FF47-4F25-80C5-74DE026C0176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207561A8-D02F-41C0-BA38-F423F470D0CB}" type="sibTrans" cxnId="{DEA72E8B-FF47-4F25-80C5-74DE026C0176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33B72205-DD78-4867-BECA-3AEAF83CF49F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План мероприятий </a:t>
          </a:r>
          <a:r>
            <a:rPr lang="ru-RU" sz="1200" dirty="0" err="1" smtClean="0">
              <a:solidFill>
                <a:schemeClr val="tx1"/>
              </a:solidFill>
            </a:rPr>
            <a:t>внеучебной</a:t>
          </a:r>
          <a:r>
            <a:rPr lang="ru-RU" sz="1200" dirty="0" smtClean="0">
              <a:solidFill>
                <a:schemeClr val="tx1"/>
              </a:solidFill>
            </a:rPr>
            <a:t> деятельности</a:t>
          </a:r>
          <a:endParaRPr lang="ru-RU" sz="1200" dirty="0">
            <a:solidFill>
              <a:schemeClr val="tx1"/>
            </a:solidFill>
          </a:endParaRPr>
        </a:p>
      </dgm:t>
    </dgm:pt>
    <dgm:pt modelId="{841BF9C5-8D21-4A20-ABC3-B08EF3FDF4A8}" type="parTrans" cxnId="{399DDDB2-283A-47B7-982F-2284B02D8586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490C4E1C-3901-4AFA-9303-B94F5A91DC1D}" type="sibTrans" cxnId="{399DDDB2-283A-47B7-982F-2284B02D8586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C3966DC2-FC0C-4269-B5E4-C1567BA69B8D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Расписание занятий</a:t>
          </a:r>
          <a:endParaRPr lang="ru-RU" sz="1200" dirty="0">
            <a:solidFill>
              <a:schemeClr val="tx1"/>
            </a:solidFill>
          </a:endParaRPr>
        </a:p>
      </dgm:t>
    </dgm:pt>
    <dgm:pt modelId="{08C36F3D-4BD6-411D-8E18-A3F7588FC62E}" type="parTrans" cxnId="{576195FF-58DC-431C-87F8-744AB4B11B64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70A9F5D5-C874-4043-92F8-B81568479CB8}" type="sibTrans" cxnId="{576195FF-58DC-431C-87F8-744AB4B11B64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D26876CA-CCB5-49DC-A1E8-4C171B458D83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Перечень кейсов для проектной работы</a:t>
          </a:r>
          <a:endParaRPr lang="ru-RU" sz="1200" dirty="0">
            <a:solidFill>
              <a:schemeClr val="tx1"/>
            </a:solidFill>
          </a:endParaRPr>
        </a:p>
      </dgm:t>
    </dgm:pt>
    <dgm:pt modelId="{4C486DA9-7CC5-433D-A490-49553530CF15}" type="parTrans" cxnId="{035E6C40-1E6A-457B-9C3C-59C3F7B1469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5BEB7304-66FA-4DC1-95FE-8B99D7575988}" type="sibTrans" cxnId="{035E6C40-1E6A-457B-9C3C-59C3F7B1469E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8AF15116-2024-413B-809E-4A942A155CA4}">
      <dgm:prSet custT="1"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Перечень мероприятий, рекомендуемых для участия(олимпиады, перечневые конкурсы и др.) по соответствующему направлению</a:t>
          </a:r>
          <a:endParaRPr lang="ru-RU" sz="1200" dirty="0">
            <a:solidFill>
              <a:schemeClr val="tx1"/>
            </a:solidFill>
          </a:endParaRPr>
        </a:p>
      </dgm:t>
    </dgm:pt>
    <dgm:pt modelId="{BE20B3F2-309D-47D0-884D-E0C0488DE749}" type="parTrans" cxnId="{2CAC3C47-69D7-4B51-8BED-715730F724FB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60982F28-77AD-479B-B811-8BCD32B234B0}" type="sibTrans" cxnId="{2CAC3C47-69D7-4B51-8BED-715730F724FB}">
      <dgm:prSet/>
      <dgm:spPr/>
      <dgm:t>
        <a:bodyPr/>
        <a:lstStyle/>
        <a:p>
          <a:endParaRPr lang="ru-RU" sz="1200">
            <a:solidFill>
              <a:schemeClr val="tx1"/>
            </a:solidFill>
          </a:endParaRPr>
        </a:p>
      </dgm:t>
    </dgm:pt>
    <dgm:pt modelId="{7E82C6BD-F318-4F8F-9D44-09327FDED424}" type="pres">
      <dgm:prSet presAssocID="{C7674551-C5CF-4608-A494-1000F8D468D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064E54-50C8-4814-9BD7-505DC2B07DC4}" type="pres">
      <dgm:prSet presAssocID="{F8282490-9E47-4298-B638-01B3FF307C02}" presName="parentLin" presStyleCnt="0"/>
      <dgm:spPr/>
    </dgm:pt>
    <dgm:pt modelId="{B3DBCADC-97EC-4EE8-B2D7-184D169014A9}" type="pres">
      <dgm:prSet presAssocID="{F8282490-9E47-4298-B638-01B3FF307C02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C13D977E-E651-4894-A38E-6A323409FA2E}" type="pres">
      <dgm:prSet presAssocID="{F8282490-9E47-4298-B638-01B3FF307C02}" presName="parentText" presStyleLbl="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A7A958-3300-47D6-8709-1D1B292CBD85}" type="pres">
      <dgm:prSet presAssocID="{F8282490-9E47-4298-B638-01B3FF307C02}" presName="negativeSpace" presStyleCnt="0"/>
      <dgm:spPr/>
    </dgm:pt>
    <dgm:pt modelId="{3B390A00-D03B-439B-A573-F5C88E2BB5F2}" type="pres">
      <dgm:prSet presAssocID="{F8282490-9E47-4298-B638-01B3FF307C02}" presName="childText" presStyleLbl="conFgAcc1" presStyleIdx="0" presStyleCnt="10">
        <dgm:presLayoutVars>
          <dgm:bulletEnabled val="1"/>
        </dgm:presLayoutVars>
      </dgm:prSet>
      <dgm:spPr/>
    </dgm:pt>
    <dgm:pt modelId="{B7801D03-F325-4BF5-8F7E-09D78150047A}" type="pres">
      <dgm:prSet presAssocID="{8C14C46B-A787-494A-A5BB-EB2E80080E35}" presName="spaceBetweenRectangles" presStyleCnt="0"/>
      <dgm:spPr/>
    </dgm:pt>
    <dgm:pt modelId="{EA64DC34-6D56-49F5-BDBB-042F9746557C}" type="pres">
      <dgm:prSet presAssocID="{8ECF96AB-A809-437E-9AA1-D41D32A43CAB}" presName="parentLin" presStyleCnt="0"/>
      <dgm:spPr/>
    </dgm:pt>
    <dgm:pt modelId="{10A5B964-B3E2-4B4A-A5F7-19A29FB9957F}" type="pres">
      <dgm:prSet presAssocID="{8ECF96AB-A809-437E-9AA1-D41D32A43CAB}" presName="parentLeftMargin" presStyleLbl="node1" presStyleIdx="0" presStyleCnt="10"/>
      <dgm:spPr/>
      <dgm:t>
        <a:bodyPr/>
        <a:lstStyle/>
        <a:p>
          <a:endParaRPr lang="ru-RU"/>
        </a:p>
      </dgm:t>
    </dgm:pt>
    <dgm:pt modelId="{C43AF8AC-B054-4AAF-90CC-0F49429DCD5F}" type="pres">
      <dgm:prSet presAssocID="{8ECF96AB-A809-437E-9AA1-D41D32A43CAB}" presName="parentText" presStyleLbl="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F1D9C0-4502-40E7-A48D-2CE4E8AE8A87}" type="pres">
      <dgm:prSet presAssocID="{8ECF96AB-A809-437E-9AA1-D41D32A43CAB}" presName="negativeSpace" presStyleCnt="0"/>
      <dgm:spPr/>
    </dgm:pt>
    <dgm:pt modelId="{20C3CDFA-47B4-474E-9472-8C355544E3CD}" type="pres">
      <dgm:prSet presAssocID="{8ECF96AB-A809-437E-9AA1-D41D32A43CAB}" presName="childText" presStyleLbl="conFgAcc1" presStyleIdx="1" presStyleCnt="10">
        <dgm:presLayoutVars>
          <dgm:bulletEnabled val="1"/>
        </dgm:presLayoutVars>
      </dgm:prSet>
      <dgm:spPr/>
    </dgm:pt>
    <dgm:pt modelId="{4C1AD857-973D-4707-9AF4-94427B39109F}" type="pres">
      <dgm:prSet presAssocID="{F3C5D688-FF16-486A-84AC-27AC9654CD1D}" presName="spaceBetweenRectangles" presStyleCnt="0"/>
      <dgm:spPr/>
    </dgm:pt>
    <dgm:pt modelId="{7F4E07F4-FF37-4014-87C9-79DFB84C98E2}" type="pres">
      <dgm:prSet presAssocID="{30389FD1-79CA-44ED-BBB1-3F9739F5462B}" presName="parentLin" presStyleCnt="0"/>
      <dgm:spPr/>
    </dgm:pt>
    <dgm:pt modelId="{607B9BDB-0533-4B96-AA7C-3301AF9D680F}" type="pres">
      <dgm:prSet presAssocID="{30389FD1-79CA-44ED-BBB1-3F9739F5462B}" presName="parentLeftMargin" presStyleLbl="node1" presStyleIdx="1" presStyleCnt="10"/>
      <dgm:spPr/>
      <dgm:t>
        <a:bodyPr/>
        <a:lstStyle/>
        <a:p>
          <a:endParaRPr lang="ru-RU"/>
        </a:p>
      </dgm:t>
    </dgm:pt>
    <dgm:pt modelId="{5BE4A296-3304-470C-A814-8ACD9CC3019C}" type="pres">
      <dgm:prSet presAssocID="{30389FD1-79CA-44ED-BBB1-3F9739F5462B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83EC95-EC79-47C9-8C75-7E06A5E56973}" type="pres">
      <dgm:prSet presAssocID="{30389FD1-79CA-44ED-BBB1-3F9739F5462B}" presName="negativeSpace" presStyleCnt="0"/>
      <dgm:spPr/>
    </dgm:pt>
    <dgm:pt modelId="{A8DC55C6-9572-4309-8553-3BB73B5BB4CA}" type="pres">
      <dgm:prSet presAssocID="{30389FD1-79CA-44ED-BBB1-3F9739F5462B}" presName="childText" presStyleLbl="conFgAcc1" presStyleIdx="2" presStyleCnt="10">
        <dgm:presLayoutVars>
          <dgm:bulletEnabled val="1"/>
        </dgm:presLayoutVars>
      </dgm:prSet>
      <dgm:spPr/>
    </dgm:pt>
    <dgm:pt modelId="{6FA71468-A6EF-4DBC-8BF2-B997EAB3A045}" type="pres">
      <dgm:prSet presAssocID="{A7D1B9AB-8CCE-465B-93D0-1A5ED58573AB}" presName="spaceBetweenRectangles" presStyleCnt="0"/>
      <dgm:spPr/>
    </dgm:pt>
    <dgm:pt modelId="{5C986FBC-4FBB-462B-9827-6BD7ED59FD3D}" type="pres">
      <dgm:prSet presAssocID="{5A32F969-4439-4B5C-AAE2-EEA46538E3D8}" presName="parentLin" presStyleCnt="0"/>
      <dgm:spPr/>
    </dgm:pt>
    <dgm:pt modelId="{1BEFBF98-7EE4-44D4-9E5B-F3894CE2E9A9}" type="pres">
      <dgm:prSet presAssocID="{5A32F969-4439-4B5C-AAE2-EEA46538E3D8}" presName="parentLeftMargin" presStyleLbl="node1" presStyleIdx="2" presStyleCnt="10"/>
      <dgm:spPr/>
      <dgm:t>
        <a:bodyPr/>
        <a:lstStyle/>
        <a:p>
          <a:endParaRPr lang="ru-RU"/>
        </a:p>
      </dgm:t>
    </dgm:pt>
    <dgm:pt modelId="{968296C9-5FA2-4C91-BF4F-A80772639AAF}" type="pres">
      <dgm:prSet presAssocID="{5A32F969-4439-4B5C-AAE2-EEA46538E3D8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C44FE0-EFD1-48FA-93DB-0273072FE3E1}" type="pres">
      <dgm:prSet presAssocID="{5A32F969-4439-4B5C-AAE2-EEA46538E3D8}" presName="negativeSpace" presStyleCnt="0"/>
      <dgm:spPr/>
    </dgm:pt>
    <dgm:pt modelId="{39416CFE-7B96-45AF-8EEB-12A94B9AA73B}" type="pres">
      <dgm:prSet presAssocID="{5A32F969-4439-4B5C-AAE2-EEA46538E3D8}" presName="childText" presStyleLbl="conFgAcc1" presStyleIdx="3" presStyleCnt="10">
        <dgm:presLayoutVars>
          <dgm:bulletEnabled val="1"/>
        </dgm:presLayoutVars>
      </dgm:prSet>
      <dgm:spPr/>
    </dgm:pt>
    <dgm:pt modelId="{7DEEC681-898A-4BD5-BB99-53AB146B5EF8}" type="pres">
      <dgm:prSet presAssocID="{84003E6E-7892-429A-8960-1C54BE9DCB6D}" presName="spaceBetweenRectangles" presStyleCnt="0"/>
      <dgm:spPr/>
    </dgm:pt>
    <dgm:pt modelId="{A7D4B8B7-A1FA-4EE7-8E23-7CEF044F7BE8}" type="pres">
      <dgm:prSet presAssocID="{0E015324-7662-4573-B6B8-B4D6478A4E15}" presName="parentLin" presStyleCnt="0"/>
      <dgm:spPr/>
    </dgm:pt>
    <dgm:pt modelId="{B60DD4AE-658B-4834-9ABD-0D214B3651FA}" type="pres">
      <dgm:prSet presAssocID="{0E015324-7662-4573-B6B8-B4D6478A4E15}" presName="parentLeftMargin" presStyleLbl="node1" presStyleIdx="3" presStyleCnt="10"/>
      <dgm:spPr/>
      <dgm:t>
        <a:bodyPr/>
        <a:lstStyle/>
        <a:p>
          <a:endParaRPr lang="ru-RU"/>
        </a:p>
      </dgm:t>
    </dgm:pt>
    <dgm:pt modelId="{405D4328-87D6-4470-96EE-2659C40D6A7C}" type="pres">
      <dgm:prSet presAssocID="{0E015324-7662-4573-B6B8-B4D6478A4E15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CCC28-465D-4C3B-B975-D65D336DB2CB}" type="pres">
      <dgm:prSet presAssocID="{0E015324-7662-4573-B6B8-B4D6478A4E15}" presName="negativeSpace" presStyleCnt="0"/>
      <dgm:spPr/>
    </dgm:pt>
    <dgm:pt modelId="{7468966B-43DB-49D3-9CBA-475EDE591D9E}" type="pres">
      <dgm:prSet presAssocID="{0E015324-7662-4573-B6B8-B4D6478A4E15}" presName="childText" presStyleLbl="conFgAcc1" presStyleIdx="4" presStyleCnt="10">
        <dgm:presLayoutVars>
          <dgm:bulletEnabled val="1"/>
        </dgm:presLayoutVars>
      </dgm:prSet>
      <dgm:spPr/>
    </dgm:pt>
    <dgm:pt modelId="{B8318C6B-7BBC-49D7-93A8-58AE9A15B56C}" type="pres">
      <dgm:prSet presAssocID="{B08339DC-7273-45F9-B8B5-52C8E8EE029D}" presName="spaceBetweenRectangles" presStyleCnt="0"/>
      <dgm:spPr/>
    </dgm:pt>
    <dgm:pt modelId="{75485834-57E7-45E8-9547-C7C10178859E}" type="pres">
      <dgm:prSet presAssocID="{90A8456A-D552-40F0-B131-17A896496981}" presName="parentLin" presStyleCnt="0"/>
      <dgm:spPr/>
    </dgm:pt>
    <dgm:pt modelId="{FB130A41-9CB7-44A6-BEC4-AB6C32F7E9EC}" type="pres">
      <dgm:prSet presAssocID="{90A8456A-D552-40F0-B131-17A896496981}" presName="parentLeftMargin" presStyleLbl="node1" presStyleIdx="4" presStyleCnt="10"/>
      <dgm:spPr/>
      <dgm:t>
        <a:bodyPr/>
        <a:lstStyle/>
        <a:p>
          <a:endParaRPr lang="ru-RU"/>
        </a:p>
      </dgm:t>
    </dgm:pt>
    <dgm:pt modelId="{09526600-5BDA-4994-BDA5-E5D479122EE1}" type="pres">
      <dgm:prSet presAssocID="{90A8456A-D552-40F0-B131-17A896496981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E78DD2-E8AD-47D3-8049-62441619718B}" type="pres">
      <dgm:prSet presAssocID="{90A8456A-D552-40F0-B131-17A896496981}" presName="negativeSpace" presStyleCnt="0"/>
      <dgm:spPr/>
    </dgm:pt>
    <dgm:pt modelId="{7A55FAAF-83B6-4433-828F-1D67D37F6C9F}" type="pres">
      <dgm:prSet presAssocID="{90A8456A-D552-40F0-B131-17A896496981}" presName="childText" presStyleLbl="conFgAcc1" presStyleIdx="5" presStyleCnt="10">
        <dgm:presLayoutVars>
          <dgm:bulletEnabled val="1"/>
        </dgm:presLayoutVars>
      </dgm:prSet>
      <dgm:spPr/>
    </dgm:pt>
    <dgm:pt modelId="{D0EE96EB-5E76-4515-BF29-9D2377A670A9}" type="pres">
      <dgm:prSet presAssocID="{207561A8-D02F-41C0-BA38-F423F470D0CB}" presName="spaceBetweenRectangles" presStyleCnt="0"/>
      <dgm:spPr/>
    </dgm:pt>
    <dgm:pt modelId="{FCEAE1B9-E735-4FDA-BC4E-E29AD5FCC286}" type="pres">
      <dgm:prSet presAssocID="{33B72205-DD78-4867-BECA-3AEAF83CF49F}" presName="parentLin" presStyleCnt="0"/>
      <dgm:spPr/>
    </dgm:pt>
    <dgm:pt modelId="{24EB6E70-902F-420A-B108-E0E6F4FBC21E}" type="pres">
      <dgm:prSet presAssocID="{33B72205-DD78-4867-BECA-3AEAF83CF49F}" presName="parentLeftMargin" presStyleLbl="node1" presStyleIdx="5" presStyleCnt="10"/>
      <dgm:spPr/>
      <dgm:t>
        <a:bodyPr/>
        <a:lstStyle/>
        <a:p>
          <a:endParaRPr lang="ru-RU"/>
        </a:p>
      </dgm:t>
    </dgm:pt>
    <dgm:pt modelId="{7118A153-13AF-4C3C-A088-170DB4D26974}" type="pres">
      <dgm:prSet presAssocID="{33B72205-DD78-4867-BECA-3AEAF83CF49F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7C144-581F-4E04-A8CB-B5D66F1A2D69}" type="pres">
      <dgm:prSet presAssocID="{33B72205-DD78-4867-BECA-3AEAF83CF49F}" presName="negativeSpace" presStyleCnt="0"/>
      <dgm:spPr/>
    </dgm:pt>
    <dgm:pt modelId="{FB28F31F-646F-413F-B436-A43D4DCF6DEE}" type="pres">
      <dgm:prSet presAssocID="{33B72205-DD78-4867-BECA-3AEAF83CF49F}" presName="childText" presStyleLbl="conFgAcc1" presStyleIdx="6" presStyleCnt="10">
        <dgm:presLayoutVars>
          <dgm:bulletEnabled val="1"/>
        </dgm:presLayoutVars>
      </dgm:prSet>
      <dgm:spPr/>
    </dgm:pt>
    <dgm:pt modelId="{9766C08D-456C-4BCD-A270-9FAB3672E6A2}" type="pres">
      <dgm:prSet presAssocID="{490C4E1C-3901-4AFA-9303-B94F5A91DC1D}" presName="spaceBetweenRectangles" presStyleCnt="0"/>
      <dgm:spPr/>
    </dgm:pt>
    <dgm:pt modelId="{E0231CBC-AEAB-4AF7-AAF0-70AFC031AF87}" type="pres">
      <dgm:prSet presAssocID="{C3966DC2-FC0C-4269-B5E4-C1567BA69B8D}" presName="parentLin" presStyleCnt="0"/>
      <dgm:spPr/>
    </dgm:pt>
    <dgm:pt modelId="{70B8A987-161C-49AA-87B9-1F9C82185DFF}" type="pres">
      <dgm:prSet presAssocID="{C3966DC2-FC0C-4269-B5E4-C1567BA69B8D}" presName="parentLeftMargin" presStyleLbl="node1" presStyleIdx="6" presStyleCnt="10"/>
      <dgm:spPr/>
      <dgm:t>
        <a:bodyPr/>
        <a:lstStyle/>
        <a:p>
          <a:endParaRPr lang="ru-RU"/>
        </a:p>
      </dgm:t>
    </dgm:pt>
    <dgm:pt modelId="{D8E5B38A-7160-406A-A9D9-4359343AB14E}" type="pres">
      <dgm:prSet presAssocID="{C3966DC2-FC0C-4269-B5E4-C1567BA69B8D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313B3-902D-4C1F-AAE8-A94AB9DD24B6}" type="pres">
      <dgm:prSet presAssocID="{C3966DC2-FC0C-4269-B5E4-C1567BA69B8D}" presName="negativeSpace" presStyleCnt="0"/>
      <dgm:spPr/>
    </dgm:pt>
    <dgm:pt modelId="{F82A833C-BFAD-46AA-94B3-A5EAF9BC6753}" type="pres">
      <dgm:prSet presAssocID="{C3966DC2-FC0C-4269-B5E4-C1567BA69B8D}" presName="childText" presStyleLbl="conFgAcc1" presStyleIdx="7" presStyleCnt="10">
        <dgm:presLayoutVars>
          <dgm:bulletEnabled val="1"/>
        </dgm:presLayoutVars>
      </dgm:prSet>
      <dgm:spPr/>
    </dgm:pt>
    <dgm:pt modelId="{CAD373B7-F280-4052-B0CA-8D9B83B0B828}" type="pres">
      <dgm:prSet presAssocID="{70A9F5D5-C874-4043-92F8-B81568479CB8}" presName="spaceBetweenRectangles" presStyleCnt="0"/>
      <dgm:spPr/>
    </dgm:pt>
    <dgm:pt modelId="{D3D38EBC-81BA-4564-B9C6-7ED4A75E771E}" type="pres">
      <dgm:prSet presAssocID="{D26876CA-CCB5-49DC-A1E8-4C171B458D83}" presName="parentLin" presStyleCnt="0"/>
      <dgm:spPr/>
    </dgm:pt>
    <dgm:pt modelId="{1615661E-3030-44D4-97F3-B7D956EB0BA8}" type="pres">
      <dgm:prSet presAssocID="{D26876CA-CCB5-49DC-A1E8-4C171B458D83}" presName="parentLeftMargin" presStyleLbl="node1" presStyleIdx="7" presStyleCnt="10"/>
      <dgm:spPr/>
      <dgm:t>
        <a:bodyPr/>
        <a:lstStyle/>
        <a:p>
          <a:endParaRPr lang="ru-RU"/>
        </a:p>
      </dgm:t>
    </dgm:pt>
    <dgm:pt modelId="{DC4F7C82-5A23-4E3A-9555-6258F8431BF3}" type="pres">
      <dgm:prSet presAssocID="{D26876CA-CCB5-49DC-A1E8-4C171B458D83}" presName="parentText" presStyleLbl="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93C168-F6CA-4356-9A33-27044D7CF696}" type="pres">
      <dgm:prSet presAssocID="{D26876CA-CCB5-49DC-A1E8-4C171B458D83}" presName="negativeSpace" presStyleCnt="0"/>
      <dgm:spPr/>
    </dgm:pt>
    <dgm:pt modelId="{C9BC9320-A8E3-43F2-947D-FFB745C07EB8}" type="pres">
      <dgm:prSet presAssocID="{D26876CA-CCB5-49DC-A1E8-4C171B458D83}" presName="childText" presStyleLbl="conFgAcc1" presStyleIdx="8" presStyleCnt="10">
        <dgm:presLayoutVars>
          <dgm:bulletEnabled val="1"/>
        </dgm:presLayoutVars>
      </dgm:prSet>
      <dgm:spPr/>
    </dgm:pt>
    <dgm:pt modelId="{3CA25B84-5749-475D-BD29-04503CD89906}" type="pres">
      <dgm:prSet presAssocID="{5BEB7304-66FA-4DC1-95FE-8B99D7575988}" presName="spaceBetweenRectangles" presStyleCnt="0"/>
      <dgm:spPr/>
    </dgm:pt>
    <dgm:pt modelId="{D459167A-A452-43B6-9BEB-0C31F5B3A83B}" type="pres">
      <dgm:prSet presAssocID="{8AF15116-2024-413B-809E-4A942A155CA4}" presName="parentLin" presStyleCnt="0"/>
      <dgm:spPr/>
    </dgm:pt>
    <dgm:pt modelId="{8614178B-E5B0-4E62-BA50-125056D3C97A}" type="pres">
      <dgm:prSet presAssocID="{8AF15116-2024-413B-809E-4A942A155CA4}" presName="parentLeftMargin" presStyleLbl="node1" presStyleIdx="8" presStyleCnt="10"/>
      <dgm:spPr/>
      <dgm:t>
        <a:bodyPr/>
        <a:lstStyle/>
        <a:p>
          <a:endParaRPr lang="ru-RU"/>
        </a:p>
      </dgm:t>
    </dgm:pt>
    <dgm:pt modelId="{7598EC61-0ABA-44DD-A571-391B352F13A9}" type="pres">
      <dgm:prSet presAssocID="{8AF15116-2024-413B-809E-4A942A155CA4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AE18E2-4D1A-453A-A20E-19DB7FB683C8}" type="pres">
      <dgm:prSet presAssocID="{8AF15116-2024-413B-809E-4A942A155CA4}" presName="negativeSpace" presStyleCnt="0"/>
      <dgm:spPr/>
    </dgm:pt>
    <dgm:pt modelId="{7ABCBD5B-1D8D-42FE-A99F-CC6631F51D68}" type="pres">
      <dgm:prSet presAssocID="{8AF15116-2024-413B-809E-4A942A155CA4}" presName="childText" presStyleLbl="conFgAcc1" presStyleIdx="9" presStyleCnt="10">
        <dgm:presLayoutVars>
          <dgm:bulletEnabled val="1"/>
        </dgm:presLayoutVars>
      </dgm:prSet>
      <dgm:spPr/>
    </dgm:pt>
  </dgm:ptLst>
  <dgm:cxnLst>
    <dgm:cxn modelId="{E04EDF32-9E8A-4834-B536-FCAAF310FD72}" type="presOf" srcId="{D26876CA-CCB5-49DC-A1E8-4C171B458D83}" destId="{1615661E-3030-44D4-97F3-B7D956EB0BA8}" srcOrd="0" destOrd="0" presId="urn:microsoft.com/office/officeart/2005/8/layout/list1"/>
    <dgm:cxn modelId="{3FEBB03A-785F-4BC4-81F8-697923F35BE6}" type="presOf" srcId="{33B72205-DD78-4867-BECA-3AEAF83CF49F}" destId="{7118A153-13AF-4C3C-A088-170DB4D26974}" srcOrd="1" destOrd="0" presId="urn:microsoft.com/office/officeart/2005/8/layout/list1"/>
    <dgm:cxn modelId="{ADBAD07D-BAB3-4FE0-B5A8-7451EC461047}" type="presOf" srcId="{C7674551-C5CF-4608-A494-1000F8D468D0}" destId="{7E82C6BD-F318-4F8F-9D44-09327FDED424}" srcOrd="0" destOrd="0" presId="urn:microsoft.com/office/officeart/2005/8/layout/list1"/>
    <dgm:cxn modelId="{B3D32B87-81A6-4FF9-9E59-39890D1684D7}" type="presOf" srcId="{90A8456A-D552-40F0-B131-17A896496981}" destId="{FB130A41-9CB7-44A6-BEC4-AB6C32F7E9EC}" srcOrd="0" destOrd="0" presId="urn:microsoft.com/office/officeart/2005/8/layout/list1"/>
    <dgm:cxn modelId="{1902EA40-0E6A-4C5F-8D1B-86D464E2893C}" type="presOf" srcId="{33B72205-DD78-4867-BECA-3AEAF83CF49F}" destId="{24EB6E70-902F-420A-B108-E0E6F4FBC21E}" srcOrd="0" destOrd="0" presId="urn:microsoft.com/office/officeart/2005/8/layout/list1"/>
    <dgm:cxn modelId="{B03BA044-D807-499C-8A14-7EDA9036018B}" type="presOf" srcId="{8AF15116-2024-413B-809E-4A942A155CA4}" destId="{8614178B-E5B0-4E62-BA50-125056D3C97A}" srcOrd="0" destOrd="0" presId="urn:microsoft.com/office/officeart/2005/8/layout/list1"/>
    <dgm:cxn modelId="{96AFD5E8-0B16-4C73-8DCB-2F6D80694A7E}" srcId="{C7674551-C5CF-4608-A494-1000F8D468D0}" destId="{30389FD1-79CA-44ED-BBB1-3F9739F5462B}" srcOrd="2" destOrd="0" parTransId="{576DB954-9BC6-4555-85AB-73FAB1732212}" sibTransId="{A7D1B9AB-8CCE-465B-93D0-1A5ED58573AB}"/>
    <dgm:cxn modelId="{EDF1B127-A0A1-4D34-8924-40AC9047668F}" type="presOf" srcId="{C3966DC2-FC0C-4269-B5E4-C1567BA69B8D}" destId="{70B8A987-161C-49AA-87B9-1F9C82185DFF}" srcOrd="0" destOrd="0" presId="urn:microsoft.com/office/officeart/2005/8/layout/list1"/>
    <dgm:cxn modelId="{399DDDB2-283A-47B7-982F-2284B02D8586}" srcId="{C7674551-C5CF-4608-A494-1000F8D468D0}" destId="{33B72205-DD78-4867-BECA-3AEAF83CF49F}" srcOrd="6" destOrd="0" parTransId="{841BF9C5-8D21-4A20-ABC3-B08EF3FDF4A8}" sibTransId="{490C4E1C-3901-4AFA-9303-B94F5A91DC1D}"/>
    <dgm:cxn modelId="{463E28F4-DE8F-49A2-8BC7-EB6817CBD35E}" srcId="{C7674551-C5CF-4608-A494-1000F8D468D0}" destId="{F8282490-9E47-4298-B638-01B3FF307C02}" srcOrd="0" destOrd="0" parTransId="{F89C8E13-953E-4C2C-B9A9-CBA5176722A1}" sibTransId="{8C14C46B-A787-494A-A5BB-EB2E80080E35}"/>
    <dgm:cxn modelId="{2F64FD41-29EC-455D-8BA5-3A01CD2C13CF}" type="presOf" srcId="{F8282490-9E47-4298-B638-01B3FF307C02}" destId="{C13D977E-E651-4894-A38E-6A323409FA2E}" srcOrd="1" destOrd="0" presId="urn:microsoft.com/office/officeart/2005/8/layout/list1"/>
    <dgm:cxn modelId="{80BE5847-041E-4BF0-948D-8B53AB41985C}" type="presOf" srcId="{8ECF96AB-A809-437E-9AA1-D41D32A43CAB}" destId="{10A5B964-B3E2-4B4A-A5F7-19A29FB9957F}" srcOrd="0" destOrd="0" presId="urn:microsoft.com/office/officeart/2005/8/layout/list1"/>
    <dgm:cxn modelId="{75D7B2DC-F50F-4281-8A4A-5D6CB731E3F7}" type="presOf" srcId="{C3966DC2-FC0C-4269-B5E4-C1567BA69B8D}" destId="{D8E5B38A-7160-406A-A9D9-4359343AB14E}" srcOrd="1" destOrd="0" presId="urn:microsoft.com/office/officeart/2005/8/layout/list1"/>
    <dgm:cxn modelId="{D7F1C08F-5728-4598-94E0-246A79F21DCC}" type="presOf" srcId="{8ECF96AB-A809-437E-9AA1-D41D32A43CAB}" destId="{C43AF8AC-B054-4AAF-90CC-0F49429DCD5F}" srcOrd="1" destOrd="0" presId="urn:microsoft.com/office/officeart/2005/8/layout/list1"/>
    <dgm:cxn modelId="{DED06C62-DC49-4588-9702-DFC9636FA0AA}" type="presOf" srcId="{30389FD1-79CA-44ED-BBB1-3F9739F5462B}" destId="{607B9BDB-0533-4B96-AA7C-3301AF9D680F}" srcOrd="0" destOrd="0" presId="urn:microsoft.com/office/officeart/2005/8/layout/list1"/>
    <dgm:cxn modelId="{78F3D813-7044-4094-B55C-2098F1158D2D}" type="presOf" srcId="{8AF15116-2024-413B-809E-4A942A155CA4}" destId="{7598EC61-0ABA-44DD-A571-391B352F13A9}" srcOrd="1" destOrd="0" presId="urn:microsoft.com/office/officeart/2005/8/layout/list1"/>
    <dgm:cxn modelId="{5B2AF22C-4AD9-4262-89AF-35D2E9EEA707}" srcId="{C7674551-C5CF-4608-A494-1000F8D468D0}" destId="{8ECF96AB-A809-437E-9AA1-D41D32A43CAB}" srcOrd="1" destOrd="0" parTransId="{C38D46CD-C34C-4262-B7F5-4B741DF108F7}" sibTransId="{F3C5D688-FF16-486A-84AC-27AC9654CD1D}"/>
    <dgm:cxn modelId="{F309199B-1B7E-4D84-94A5-7DF99DA5AFA3}" type="presOf" srcId="{0E015324-7662-4573-B6B8-B4D6478A4E15}" destId="{B60DD4AE-658B-4834-9ABD-0D214B3651FA}" srcOrd="0" destOrd="0" presId="urn:microsoft.com/office/officeart/2005/8/layout/list1"/>
    <dgm:cxn modelId="{39EB9F1F-264A-4061-8295-77417E3B8BFE}" type="presOf" srcId="{90A8456A-D552-40F0-B131-17A896496981}" destId="{09526600-5BDA-4994-BDA5-E5D479122EE1}" srcOrd="1" destOrd="0" presId="urn:microsoft.com/office/officeart/2005/8/layout/list1"/>
    <dgm:cxn modelId="{34CAEF43-A12D-4907-9A0D-806436493CD6}" type="presOf" srcId="{F8282490-9E47-4298-B638-01B3FF307C02}" destId="{B3DBCADC-97EC-4EE8-B2D7-184D169014A9}" srcOrd="0" destOrd="0" presId="urn:microsoft.com/office/officeart/2005/8/layout/list1"/>
    <dgm:cxn modelId="{035E6C40-1E6A-457B-9C3C-59C3F7B1469E}" srcId="{C7674551-C5CF-4608-A494-1000F8D468D0}" destId="{D26876CA-CCB5-49DC-A1E8-4C171B458D83}" srcOrd="8" destOrd="0" parTransId="{4C486DA9-7CC5-433D-A490-49553530CF15}" sibTransId="{5BEB7304-66FA-4DC1-95FE-8B99D7575988}"/>
    <dgm:cxn modelId="{B80BC983-3D2B-496E-9E9D-E2EE35184127}" type="presOf" srcId="{0E015324-7662-4573-B6B8-B4D6478A4E15}" destId="{405D4328-87D6-4470-96EE-2659C40D6A7C}" srcOrd="1" destOrd="0" presId="urn:microsoft.com/office/officeart/2005/8/layout/list1"/>
    <dgm:cxn modelId="{79C9E937-F88F-47D7-B73A-3342A321B9C1}" type="presOf" srcId="{5A32F969-4439-4B5C-AAE2-EEA46538E3D8}" destId="{968296C9-5FA2-4C91-BF4F-A80772639AAF}" srcOrd="1" destOrd="0" presId="urn:microsoft.com/office/officeart/2005/8/layout/list1"/>
    <dgm:cxn modelId="{2CAC3C47-69D7-4B51-8BED-715730F724FB}" srcId="{C7674551-C5CF-4608-A494-1000F8D468D0}" destId="{8AF15116-2024-413B-809E-4A942A155CA4}" srcOrd="9" destOrd="0" parTransId="{BE20B3F2-309D-47D0-884D-E0C0488DE749}" sibTransId="{60982F28-77AD-479B-B811-8BCD32B234B0}"/>
    <dgm:cxn modelId="{9DCE35C0-F955-4C10-B7F5-6027A2F53052}" srcId="{C7674551-C5CF-4608-A494-1000F8D468D0}" destId="{0E015324-7662-4573-B6B8-B4D6478A4E15}" srcOrd="4" destOrd="0" parTransId="{E80B0EBA-98FF-46ED-BFB7-4903FBF0FA89}" sibTransId="{B08339DC-7273-45F9-B8B5-52C8E8EE029D}"/>
    <dgm:cxn modelId="{ED6748DE-4115-4112-8A1A-C77B1FA1E0E3}" srcId="{C7674551-C5CF-4608-A494-1000F8D468D0}" destId="{5A32F969-4439-4B5C-AAE2-EEA46538E3D8}" srcOrd="3" destOrd="0" parTransId="{63F2C210-1006-42F7-B8BE-02FADA4180CD}" sibTransId="{84003E6E-7892-429A-8960-1C54BE9DCB6D}"/>
    <dgm:cxn modelId="{DEA72E8B-FF47-4F25-80C5-74DE026C0176}" srcId="{C7674551-C5CF-4608-A494-1000F8D468D0}" destId="{90A8456A-D552-40F0-B131-17A896496981}" srcOrd="5" destOrd="0" parTransId="{53A3AA26-D280-4F72-897F-5DCB4990564A}" sibTransId="{207561A8-D02F-41C0-BA38-F423F470D0CB}"/>
    <dgm:cxn modelId="{E970AA8A-2D93-4BF8-B2D0-A2D64D39D721}" type="presOf" srcId="{D26876CA-CCB5-49DC-A1E8-4C171B458D83}" destId="{DC4F7C82-5A23-4E3A-9555-6258F8431BF3}" srcOrd="1" destOrd="0" presId="urn:microsoft.com/office/officeart/2005/8/layout/list1"/>
    <dgm:cxn modelId="{0D492144-5397-46B9-9BD7-96930C5E2C71}" type="presOf" srcId="{5A32F969-4439-4B5C-AAE2-EEA46538E3D8}" destId="{1BEFBF98-7EE4-44D4-9E5B-F3894CE2E9A9}" srcOrd="0" destOrd="0" presId="urn:microsoft.com/office/officeart/2005/8/layout/list1"/>
    <dgm:cxn modelId="{7D052262-44D4-4625-9255-B9DCB91AF43A}" type="presOf" srcId="{30389FD1-79CA-44ED-BBB1-3F9739F5462B}" destId="{5BE4A296-3304-470C-A814-8ACD9CC3019C}" srcOrd="1" destOrd="0" presId="urn:microsoft.com/office/officeart/2005/8/layout/list1"/>
    <dgm:cxn modelId="{576195FF-58DC-431C-87F8-744AB4B11B64}" srcId="{C7674551-C5CF-4608-A494-1000F8D468D0}" destId="{C3966DC2-FC0C-4269-B5E4-C1567BA69B8D}" srcOrd="7" destOrd="0" parTransId="{08C36F3D-4BD6-411D-8E18-A3F7588FC62E}" sibTransId="{70A9F5D5-C874-4043-92F8-B81568479CB8}"/>
    <dgm:cxn modelId="{20D6A010-2567-4158-840B-D0C0ABC949FC}" type="presParOf" srcId="{7E82C6BD-F318-4F8F-9D44-09327FDED424}" destId="{12064E54-50C8-4814-9BD7-505DC2B07DC4}" srcOrd="0" destOrd="0" presId="urn:microsoft.com/office/officeart/2005/8/layout/list1"/>
    <dgm:cxn modelId="{20E0BE6B-EE4C-4208-B582-22AFC70B4695}" type="presParOf" srcId="{12064E54-50C8-4814-9BD7-505DC2B07DC4}" destId="{B3DBCADC-97EC-4EE8-B2D7-184D169014A9}" srcOrd="0" destOrd="0" presId="urn:microsoft.com/office/officeart/2005/8/layout/list1"/>
    <dgm:cxn modelId="{222EF696-DA34-40CA-8967-DD70CA58801E}" type="presParOf" srcId="{12064E54-50C8-4814-9BD7-505DC2B07DC4}" destId="{C13D977E-E651-4894-A38E-6A323409FA2E}" srcOrd="1" destOrd="0" presId="urn:microsoft.com/office/officeart/2005/8/layout/list1"/>
    <dgm:cxn modelId="{F56BD16A-973A-42E3-A136-B2D4D6149AAA}" type="presParOf" srcId="{7E82C6BD-F318-4F8F-9D44-09327FDED424}" destId="{14A7A958-3300-47D6-8709-1D1B292CBD85}" srcOrd="1" destOrd="0" presId="urn:microsoft.com/office/officeart/2005/8/layout/list1"/>
    <dgm:cxn modelId="{13E16C03-E5F7-4AE8-9FBD-1909F392F670}" type="presParOf" srcId="{7E82C6BD-F318-4F8F-9D44-09327FDED424}" destId="{3B390A00-D03B-439B-A573-F5C88E2BB5F2}" srcOrd="2" destOrd="0" presId="urn:microsoft.com/office/officeart/2005/8/layout/list1"/>
    <dgm:cxn modelId="{DEB7BA55-671A-4E09-8D4E-6D10FC5B7F97}" type="presParOf" srcId="{7E82C6BD-F318-4F8F-9D44-09327FDED424}" destId="{B7801D03-F325-4BF5-8F7E-09D78150047A}" srcOrd="3" destOrd="0" presId="urn:microsoft.com/office/officeart/2005/8/layout/list1"/>
    <dgm:cxn modelId="{582D1693-5E6F-4ADB-B3B9-8A62EEE178A5}" type="presParOf" srcId="{7E82C6BD-F318-4F8F-9D44-09327FDED424}" destId="{EA64DC34-6D56-49F5-BDBB-042F9746557C}" srcOrd="4" destOrd="0" presId="urn:microsoft.com/office/officeart/2005/8/layout/list1"/>
    <dgm:cxn modelId="{B07AF0FB-4109-4D93-BB03-D4A4053339A1}" type="presParOf" srcId="{EA64DC34-6D56-49F5-BDBB-042F9746557C}" destId="{10A5B964-B3E2-4B4A-A5F7-19A29FB9957F}" srcOrd="0" destOrd="0" presId="urn:microsoft.com/office/officeart/2005/8/layout/list1"/>
    <dgm:cxn modelId="{6FBA05EC-D231-4E0D-8A0F-98D5B7831F86}" type="presParOf" srcId="{EA64DC34-6D56-49F5-BDBB-042F9746557C}" destId="{C43AF8AC-B054-4AAF-90CC-0F49429DCD5F}" srcOrd="1" destOrd="0" presId="urn:microsoft.com/office/officeart/2005/8/layout/list1"/>
    <dgm:cxn modelId="{1F50CE0E-A575-400F-B730-A9CEFE4C9DA3}" type="presParOf" srcId="{7E82C6BD-F318-4F8F-9D44-09327FDED424}" destId="{FBF1D9C0-4502-40E7-A48D-2CE4E8AE8A87}" srcOrd="5" destOrd="0" presId="urn:microsoft.com/office/officeart/2005/8/layout/list1"/>
    <dgm:cxn modelId="{09559C0F-1D4D-4F52-89AA-DB247605A0E6}" type="presParOf" srcId="{7E82C6BD-F318-4F8F-9D44-09327FDED424}" destId="{20C3CDFA-47B4-474E-9472-8C355544E3CD}" srcOrd="6" destOrd="0" presId="urn:microsoft.com/office/officeart/2005/8/layout/list1"/>
    <dgm:cxn modelId="{B8E2853C-D1EA-4749-B2BA-422D1603A720}" type="presParOf" srcId="{7E82C6BD-F318-4F8F-9D44-09327FDED424}" destId="{4C1AD857-973D-4707-9AF4-94427B39109F}" srcOrd="7" destOrd="0" presId="urn:microsoft.com/office/officeart/2005/8/layout/list1"/>
    <dgm:cxn modelId="{B89EB011-20DE-4F63-AFA7-BEA6AECA82D9}" type="presParOf" srcId="{7E82C6BD-F318-4F8F-9D44-09327FDED424}" destId="{7F4E07F4-FF37-4014-87C9-79DFB84C98E2}" srcOrd="8" destOrd="0" presId="urn:microsoft.com/office/officeart/2005/8/layout/list1"/>
    <dgm:cxn modelId="{D16F413D-6F96-4AD9-947B-AAEA2D1ADE46}" type="presParOf" srcId="{7F4E07F4-FF37-4014-87C9-79DFB84C98E2}" destId="{607B9BDB-0533-4B96-AA7C-3301AF9D680F}" srcOrd="0" destOrd="0" presId="urn:microsoft.com/office/officeart/2005/8/layout/list1"/>
    <dgm:cxn modelId="{E0D4C401-1B6D-40EF-B671-298F9F0C63AD}" type="presParOf" srcId="{7F4E07F4-FF37-4014-87C9-79DFB84C98E2}" destId="{5BE4A296-3304-470C-A814-8ACD9CC3019C}" srcOrd="1" destOrd="0" presId="urn:microsoft.com/office/officeart/2005/8/layout/list1"/>
    <dgm:cxn modelId="{88FF4330-A91B-4938-AA80-B12FA3EC82C2}" type="presParOf" srcId="{7E82C6BD-F318-4F8F-9D44-09327FDED424}" destId="{BF83EC95-EC79-47C9-8C75-7E06A5E56973}" srcOrd="9" destOrd="0" presId="urn:microsoft.com/office/officeart/2005/8/layout/list1"/>
    <dgm:cxn modelId="{CB8BD77B-F9E8-49AA-B495-7868668A5641}" type="presParOf" srcId="{7E82C6BD-F318-4F8F-9D44-09327FDED424}" destId="{A8DC55C6-9572-4309-8553-3BB73B5BB4CA}" srcOrd="10" destOrd="0" presId="urn:microsoft.com/office/officeart/2005/8/layout/list1"/>
    <dgm:cxn modelId="{AEDF4995-79BA-4EE2-A4D9-7B16E9D7933B}" type="presParOf" srcId="{7E82C6BD-F318-4F8F-9D44-09327FDED424}" destId="{6FA71468-A6EF-4DBC-8BF2-B997EAB3A045}" srcOrd="11" destOrd="0" presId="urn:microsoft.com/office/officeart/2005/8/layout/list1"/>
    <dgm:cxn modelId="{25E90114-2A42-47E0-97BF-242E968633D9}" type="presParOf" srcId="{7E82C6BD-F318-4F8F-9D44-09327FDED424}" destId="{5C986FBC-4FBB-462B-9827-6BD7ED59FD3D}" srcOrd="12" destOrd="0" presId="urn:microsoft.com/office/officeart/2005/8/layout/list1"/>
    <dgm:cxn modelId="{C7F4B111-EA7C-435E-BD20-B41CE6D69601}" type="presParOf" srcId="{5C986FBC-4FBB-462B-9827-6BD7ED59FD3D}" destId="{1BEFBF98-7EE4-44D4-9E5B-F3894CE2E9A9}" srcOrd="0" destOrd="0" presId="urn:microsoft.com/office/officeart/2005/8/layout/list1"/>
    <dgm:cxn modelId="{7C3CCE2F-5A81-4FA7-AFFF-0C77F9AF57F8}" type="presParOf" srcId="{5C986FBC-4FBB-462B-9827-6BD7ED59FD3D}" destId="{968296C9-5FA2-4C91-BF4F-A80772639AAF}" srcOrd="1" destOrd="0" presId="urn:microsoft.com/office/officeart/2005/8/layout/list1"/>
    <dgm:cxn modelId="{AFAA085A-6844-422B-A14B-F0ED9CE57C90}" type="presParOf" srcId="{7E82C6BD-F318-4F8F-9D44-09327FDED424}" destId="{82C44FE0-EFD1-48FA-93DB-0273072FE3E1}" srcOrd="13" destOrd="0" presId="urn:microsoft.com/office/officeart/2005/8/layout/list1"/>
    <dgm:cxn modelId="{F1EDB64F-E3FD-4A54-AEB4-80FB45303356}" type="presParOf" srcId="{7E82C6BD-F318-4F8F-9D44-09327FDED424}" destId="{39416CFE-7B96-45AF-8EEB-12A94B9AA73B}" srcOrd="14" destOrd="0" presId="urn:microsoft.com/office/officeart/2005/8/layout/list1"/>
    <dgm:cxn modelId="{0292755E-8BED-4B54-B144-73F653EE13A3}" type="presParOf" srcId="{7E82C6BD-F318-4F8F-9D44-09327FDED424}" destId="{7DEEC681-898A-4BD5-BB99-53AB146B5EF8}" srcOrd="15" destOrd="0" presId="urn:microsoft.com/office/officeart/2005/8/layout/list1"/>
    <dgm:cxn modelId="{5657B11E-22B5-4CA5-B969-63D605F1C94F}" type="presParOf" srcId="{7E82C6BD-F318-4F8F-9D44-09327FDED424}" destId="{A7D4B8B7-A1FA-4EE7-8E23-7CEF044F7BE8}" srcOrd="16" destOrd="0" presId="urn:microsoft.com/office/officeart/2005/8/layout/list1"/>
    <dgm:cxn modelId="{2D4AA8A6-EB15-4EAF-9104-708C3D122583}" type="presParOf" srcId="{A7D4B8B7-A1FA-4EE7-8E23-7CEF044F7BE8}" destId="{B60DD4AE-658B-4834-9ABD-0D214B3651FA}" srcOrd="0" destOrd="0" presId="urn:microsoft.com/office/officeart/2005/8/layout/list1"/>
    <dgm:cxn modelId="{84E7EF19-2381-4B56-9D27-5FF3D3AE7664}" type="presParOf" srcId="{A7D4B8B7-A1FA-4EE7-8E23-7CEF044F7BE8}" destId="{405D4328-87D6-4470-96EE-2659C40D6A7C}" srcOrd="1" destOrd="0" presId="urn:microsoft.com/office/officeart/2005/8/layout/list1"/>
    <dgm:cxn modelId="{E8D81908-7D38-4937-B9AF-ABB05A55AA9F}" type="presParOf" srcId="{7E82C6BD-F318-4F8F-9D44-09327FDED424}" destId="{993CCC28-465D-4C3B-B975-D65D336DB2CB}" srcOrd="17" destOrd="0" presId="urn:microsoft.com/office/officeart/2005/8/layout/list1"/>
    <dgm:cxn modelId="{158DA448-BB22-42EA-9487-FF03BFB27BE9}" type="presParOf" srcId="{7E82C6BD-F318-4F8F-9D44-09327FDED424}" destId="{7468966B-43DB-49D3-9CBA-475EDE591D9E}" srcOrd="18" destOrd="0" presId="urn:microsoft.com/office/officeart/2005/8/layout/list1"/>
    <dgm:cxn modelId="{D1FCBDCD-32D6-404F-86EE-61E13DC13D9F}" type="presParOf" srcId="{7E82C6BD-F318-4F8F-9D44-09327FDED424}" destId="{B8318C6B-7BBC-49D7-93A8-58AE9A15B56C}" srcOrd="19" destOrd="0" presId="urn:microsoft.com/office/officeart/2005/8/layout/list1"/>
    <dgm:cxn modelId="{11B02B93-F31F-4019-9DA7-0E314D9C7BB2}" type="presParOf" srcId="{7E82C6BD-F318-4F8F-9D44-09327FDED424}" destId="{75485834-57E7-45E8-9547-C7C10178859E}" srcOrd="20" destOrd="0" presId="urn:microsoft.com/office/officeart/2005/8/layout/list1"/>
    <dgm:cxn modelId="{03EF8B92-BDE5-4938-830E-CC6F690F1EF1}" type="presParOf" srcId="{75485834-57E7-45E8-9547-C7C10178859E}" destId="{FB130A41-9CB7-44A6-BEC4-AB6C32F7E9EC}" srcOrd="0" destOrd="0" presId="urn:microsoft.com/office/officeart/2005/8/layout/list1"/>
    <dgm:cxn modelId="{87143DA0-A4CB-4C6C-8FB4-13EDAA3A5289}" type="presParOf" srcId="{75485834-57E7-45E8-9547-C7C10178859E}" destId="{09526600-5BDA-4994-BDA5-E5D479122EE1}" srcOrd="1" destOrd="0" presId="urn:microsoft.com/office/officeart/2005/8/layout/list1"/>
    <dgm:cxn modelId="{EF9D3C1F-C8CB-4BB5-ABEF-D2612649A08E}" type="presParOf" srcId="{7E82C6BD-F318-4F8F-9D44-09327FDED424}" destId="{A2E78DD2-E8AD-47D3-8049-62441619718B}" srcOrd="21" destOrd="0" presId="urn:microsoft.com/office/officeart/2005/8/layout/list1"/>
    <dgm:cxn modelId="{7D79ABEF-003A-4FF9-8E98-60E60ADB922C}" type="presParOf" srcId="{7E82C6BD-F318-4F8F-9D44-09327FDED424}" destId="{7A55FAAF-83B6-4433-828F-1D67D37F6C9F}" srcOrd="22" destOrd="0" presId="urn:microsoft.com/office/officeart/2005/8/layout/list1"/>
    <dgm:cxn modelId="{67A0814C-0A2F-4A2C-BCE1-1C1FEC13E702}" type="presParOf" srcId="{7E82C6BD-F318-4F8F-9D44-09327FDED424}" destId="{D0EE96EB-5E76-4515-BF29-9D2377A670A9}" srcOrd="23" destOrd="0" presId="urn:microsoft.com/office/officeart/2005/8/layout/list1"/>
    <dgm:cxn modelId="{6F2D9485-A3CB-423C-A4EB-30F8C09C1AF1}" type="presParOf" srcId="{7E82C6BD-F318-4F8F-9D44-09327FDED424}" destId="{FCEAE1B9-E735-4FDA-BC4E-E29AD5FCC286}" srcOrd="24" destOrd="0" presId="urn:microsoft.com/office/officeart/2005/8/layout/list1"/>
    <dgm:cxn modelId="{B8316B5C-1C22-4504-9459-C99C98927840}" type="presParOf" srcId="{FCEAE1B9-E735-4FDA-BC4E-E29AD5FCC286}" destId="{24EB6E70-902F-420A-B108-E0E6F4FBC21E}" srcOrd="0" destOrd="0" presId="urn:microsoft.com/office/officeart/2005/8/layout/list1"/>
    <dgm:cxn modelId="{DF12512F-E396-4FF2-B8DA-FD82E5F8CA35}" type="presParOf" srcId="{FCEAE1B9-E735-4FDA-BC4E-E29AD5FCC286}" destId="{7118A153-13AF-4C3C-A088-170DB4D26974}" srcOrd="1" destOrd="0" presId="urn:microsoft.com/office/officeart/2005/8/layout/list1"/>
    <dgm:cxn modelId="{4397AA41-FE02-4269-89B1-493FFE87840B}" type="presParOf" srcId="{7E82C6BD-F318-4F8F-9D44-09327FDED424}" destId="{D857C144-581F-4E04-A8CB-B5D66F1A2D69}" srcOrd="25" destOrd="0" presId="urn:microsoft.com/office/officeart/2005/8/layout/list1"/>
    <dgm:cxn modelId="{8E1E1BD6-F50C-49FF-B1F2-EA12A25136C4}" type="presParOf" srcId="{7E82C6BD-F318-4F8F-9D44-09327FDED424}" destId="{FB28F31F-646F-413F-B436-A43D4DCF6DEE}" srcOrd="26" destOrd="0" presId="urn:microsoft.com/office/officeart/2005/8/layout/list1"/>
    <dgm:cxn modelId="{99D0BF5A-E7DB-4F91-88F6-1F2D9DA77D9B}" type="presParOf" srcId="{7E82C6BD-F318-4F8F-9D44-09327FDED424}" destId="{9766C08D-456C-4BCD-A270-9FAB3672E6A2}" srcOrd="27" destOrd="0" presId="urn:microsoft.com/office/officeart/2005/8/layout/list1"/>
    <dgm:cxn modelId="{5351BAFF-F9F6-4EE8-A65D-D5655BC76480}" type="presParOf" srcId="{7E82C6BD-F318-4F8F-9D44-09327FDED424}" destId="{E0231CBC-AEAB-4AF7-AAF0-70AFC031AF87}" srcOrd="28" destOrd="0" presId="urn:microsoft.com/office/officeart/2005/8/layout/list1"/>
    <dgm:cxn modelId="{7E96394D-5A07-4E00-A6AE-EDFBD3F358DB}" type="presParOf" srcId="{E0231CBC-AEAB-4AF7-AAF0-70AFC031AF87}" destId="{70B8A987-161C-49AA-87B9-1F9C82185DFF}" srcOrd="0" destOrd="0" presId="urn:microsoft.com/office/officeart/2005/8/layout/list1"/>
    <dgm:cxn modelId="{F5AA81E6-C348-4A21-A934-8DAD16C195F5}" type="presParOf" srcId="{E0231CBC-AEAB-4AF7-AAF0-70AFC031AF87}" destId="{D8E5B38A-7160-406A-A9D9-4359343AB14E}" srcOrd="1" destOrd="0" presId="urn:microsoft.com/office/officeart/2005/8/layout/list1"/>
    <dgm:cxn modelId="{D5D7DDB9-808B-4474-9C3A-1EA055680F65}" type="presParOf" srcId="{7E82C6BD-F318-4F8F-9D44-09327FDED424}" destId="{37E313B3-902D-4C1F-AAE8-A94AB9DD24B6}" srcOrd="29" destOrd="0" presId="urn:microsoft.com/office/officeart/2005/8/layout/list1"/>
    <dgm:cxn modelId="{61D75934-36CA-478C-BFD5-4CB14A00C16D}" type="presParOf" srcId="{7E82C6BD-F318-4F8F-9D44-09327FDED424}" destId="{F82A833C-BFAD-46AA-94B3-A5EAF9BC6753}" srcOrd="30" destOrd="0" presId="urn:microsoft.com/office/officeart/2005/8/layout/list1"/>
    <dgm:cxn modelId="{2F3791E4-C38F-43DF-BD4B-D502FCB1678C}" type="presParOf" srcId="{7E82C6BD-F318-4F8F-9D44-09327FDED424}" destId="{CAD373B7-F280-4052-B0CA-8D9B83B0B828}" srcOrd="31" destOrd="0" presId="urn:microsoft.com/office/officeart/2005/8/layout/list1"/>
    <dgm:cxn modelId="{9162BFEE-2DED-4A89-8A89-521F5C99455B}" type="presParOf" srcId="{7E82C6BD-F318-4F8F-9D44-09327FDED424}" destId="{D3D38EBC-81BA-4564-B9C6-7ED4A75E771E}" srcOrd="32" destOrd="0" presId="urn:microsoft.com/office/officeart/2005/8/layout/list1"/>
    <dgm:cxn modelId="{9DF0F43B-2BB3-47C9-B3A6-98D89CD29E4B}" type="presParOf" srcId="{D3D38EBC-81BA-4564-B9C6-7ED4A75E771E}" destId="{1615661E-3030-44D4-97F3-B7D956EB0BA8}" srcOrd="0" destOrd="0" presId="urn:microsoft.com/office/officeart/2005/8/layout/list1"/>
    <dgm:cxn modelId="{6C888169-9C43-48F7-A613-DB496942CEBD}" type="presParOf" srcId="{D3D38EBC-81BA-4564-B9C6-7ED4A75E771E}" destId="{DC4F7C82-5A23-4E3A-9555-6258F8431BF3}" srcOrd="1" destOrd="0" presId="urn:microsoft.com/office/officeart/2005/8/layout/list1"/>
    <dgm:cxn modelId="{A8ADBEDA-C909-49CE-9905-2A1D50B612E8}" type="presParOf" srcId="{7E82C6BD-F318-4F8F-9D44-09327FDED424}" destId="{5B93C168-F6CA-4356-9A33-27044D7CF696}" srcOrd="33" destOrd="0" presId="urn:microsoft.com/office/officeart/2005/8/layout/list1"/>
    <dgm:cxn modelId="{561FAE75-BC78-4785-A1A2-A6660FF4C558}" type="presParOf" srcId="{7E82C6BD-F318-4F8F-9D44-09327FDED424}" destId="{C9BC9320-A8E3-43F2-947D-FFB745C07EB8}" srcOrd="34" destOrd="0" presId="urn:microsoft.com/office/officeart/2005/8/layout/list1"/>
    <dgm:cxn modelId="{A55214C0-8940-4885-AF47-1B00B9AB8513}" type="presParOf" srcId="{7E82C6BD-F318-4F8F-9D44-09327FDED424}" destId="{3CA25B84-5749-475D-BD29-04503CD89906}" srcOrd="35" destOrd="0" presId="urn:microsoft.com/office/officeart/2005/8/layout/list1"/>
    <dgm:cxn modelId="{39F4D416-B99A-4003-8286-99B0DB80B019}" type="presParOf" srcId="{7E82C6BD-F318-4F8F-9D44-09327FDED424}" destId="{D459167A-A452-43B6-9BEB-0C31F5B3A83B}" srcOrd="36" destOrd="0" presId="urn:microsoft.com/office/officeart/2005/8/layout/list1"/>
    <dgm:cxn modelId="{AB975D29-EAB4-4FA9-8B50-9303C80D0EA2}" type="presParOf" srcId="{D459167A-A452-43B6-9BEB-0C31F5B3A83B}" destId="{8614178B-E5B0-4E62-BA50-125056D3C97A}" srcOrd="0" destOrd="0" presId="urn:microsoft.com/office/officeart/2005/8/layout/list1"/>
    <dgm:cxn modelId="{EE5B2825-2BE8-4548-9D4B-8EBB2115597B}" type="presParOf" srcId="{D459167A-A452-43B6-9BEB-0C31F5B3A83B}" destId="{7598EC61-0ABA-44DD-A571-391B352F13A9}" srcOrd="1" destOrd="0" presId="urn:microsoft.com/office/officeart/2005/8/layout/list1"/>
    <dgm:cxn modelId="{167DFB78-7073-4B4C-A3F5-AE900A21E738}" type="presParOf" srcId="{7E82C6BD-F318-4F8F-9D44-09327FDED424}" destId="{8AAE18E2-4D1A-453A-A20E-19DB7FB683C8}" srcOrd="37" destOrd="0" presId="urn:microsoft.com/office/officeart/2005/8/layout/list1"/>
    <dgm:cxn modelId="{DF9CEB11-306A-4916-A83A-16FBD0F8C910}" type="presParOf" srcId="{7E82C6BD-F318-4F8F-9D44-09327FDED424}" destId="{7ABCBD5B-1D8D-42FE-A99F-CC6631F51D68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0418A6-9AEF-4D0E-BF40-BCE02DDB1982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15AA0A3-C824-4A8F-837E-DC277D11B0A8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Всероссийская олимпиада школьников «Высшая проба» Психология, 9-11 классы</a:t>
          </a:r>
          <a:endParaRPr lang="ru-RU" sz="1800" dirty="0">
            <a:solidFill>
              <a:schemeClr val="tx1"/>
            </a:solidFill>
          </a:endParaRPr>
        </a:p>
      </dgm:t>
    </dgm:pt>
    <dgm:pt modelId="{FD6E0782-276A-4B13-9723-AEE1B431356A}" type="parTrans" cxnId="{8B2A6192-787F-4285-ADD1-CE8F8607F3DE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CEBC00AC-0C4E-4544-815D-3B47E0B7746D}" type="sibTrans" cxnId="{8B2A6192-787F-4285-ADD1-CE8F8607F3DE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1C1BCDC2-7926-4637-801F-5F2004FFF3AE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МГПУ Московский городской университет, Олимпиада по специальной педагогике и специальной психологии, 9-11 классы</a:t>
          </a:r>
          <a:endParaRPr lang="ru-RU" sz="1800" dirty="0">
            <a:solidFill>
              <a:schemeClr val="tx1"/>
            </a:solidFill>
          </a:endParaRPr>
        </a:p>
      </dgm:t>
    </dgm:pt>
    <dgm:pt modelId="{CE9FC29C-491A-4F30-845E-8A76E7CDE7EB}" type="parTrans" cxnId="{A982550B-FE3C-44AD-B18F-406271068982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B441512E-3768-4CE5-B3CE-D1FCAD5A51BB}" type="sibTrans" cxnId="{A982550B-FE3C-44AD-B18F-406271068982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FC8FB437-D95E-4BC3-B0B6-DF9601FE8014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МГППУ, Московский государственный психолого-педагогический университет. Олимпиада по психологии для старшеклассников</a:t>
          </a:r>
        </a:p>
      </dgm:t>
    </dgm:pt>
    <dgm:pt modelId="{CA24B94E-5166-4D8D-AABB-0FEC0FAFC823}" type="parTrans" cxnId="{6FDEA24A-A714-41C8-9452-D6011C9A01AE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2B1686E-D512-408F-A7D3-8B179EE464D8}" type="sibTrans" cxnId="{6FDEA24A-A714-41C8-9452-D6011C9A01AE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9E846F9D-3154-45B3-93BC-61542A7E5954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Многопрофильная инженерная олимпиада школьников "ЗВЕЗДА« по психологии, 8-11 классы</a:t>
          </a:r>
        </a:p>
      </dgm:t>
    </dgm:pt>
    <dgm:pt modelId="{017F4482-7BA6-4A5B-A662-782B10F2346F}" type="parTrans" cxnId="{25B1E41D-36E7-4A61-A288-06FDB9E45E5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7BDB0A-29DD-41FC-9009-90E273B94760}" type="sibTrans" cxnId="{25B1E41D-36E7-4A61-A288-06FDB9E45E5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DFF5661-0E4D-4089-9454-323BD51A88DD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Олимпиада школьников «Ломоносов» по психологии, 5-11 классы</a:t>
          </a:r>
        </a:p>
      </dgm:t>
    </dgm:pt>
    <dgm:pt modelId="{AB82516E-7E28-4E3E-8226-19CF362208EF}" type="parTrans" cxnId="{724F9264-013A-4CAD-831C-128180E4BC7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0787C2C-1B3C-43E6-82A3-CADA19ED15E9}" type="sibTrans" cxnId="{724F9264-013A-4CAD-831C-128180E4BC7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138770-418B-475C-A235-0265DAA1ED50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Герценовская</a:t>
          </a:r>
          <a:r>
            <a:rPr lang="ru-RU" sz="1800" dirty="0" smtClean="0">
              <a:solidFill>
                <a:schemeClr val="tx1"/>
              </a:solidFill>
            </a:rPr>
            <a:t> олимпиада по психологии, 9-11 классы</a:t>
          </a:r>
        </a:p>
      </dgm:t>
    </dgm:pt>
    <dgm:pt modelId="{9F6A392A-85DC-40D2-A993-4A409E80CB26}" type="parTrans" cxnId="{F6B7072A-25E1-42CE-9AEF-64C19A8488E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F216203-45B2-4208-8592-E76F30CAC9CA}" type="sibTrans" cxnId="{F6B7072A-25E1-42CE-9AEF-64C19A8488E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17815B4-247F-47CF-9343-AE4424B4AE58}" type="pres">
      <dgm:prSet presAssocID="{7D0418A6-9AEF-4D0E-BF40-BCE02DDB198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E54C1F-5C28-4F3F-B0A2-7412A67F4805}" type="pres">
      <dgm:prSet presAssocID="{215AA0A3-C824-4A8F-837E-DC277D11B0A8}" presName="parentLin" presStyleCnt="0"/>
      <dgm:spPr/>
    </dgm:pt>
    <dgm:pt modelId="{46FB425D-CA3E-4A3C-8AA3-B39CB2DFE322}" type="pres">
      <dgm:prSet presAssocID="{215AA0A3-C824-4A8F-837E-DC277D11B0A8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B0201EC8-8B7B-47AD-8B00-64605C8AA30F}" type="pres">
      <dgm:prSet presAssocID="{215AA0A3-C824-4A8F-837E-DC277D11B0A8}" presName="parentText" presStyleLbl="node1" presStyleIdx="0" presStyleCnt="6" custScaleX="1238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7A35B-2664-408F-958B-B5B024240DF5}" type="pres">
      <dgm:prSet presAssocID="{215AA0A3-C824-4A8F-837E-DC277D11B0A8}" presName="negativeSpace" presStyleCnt="0"/>
      <dgm:spPr/>
    </dgm:pt>
    <dgm:pt modelId="{4DC22408-4917-4DD6-A673-FC2BCC4C84F9}" type="pres">
      <dgm:prSet presAssocID="{215AA0A3-C824-4A8F-837E-DC277D11B0A8}" presName="childText" presStyleLbl="conFgAcc1" presStyleIdx="0" presStyleCnt="6">
        <dgm:presLayoutVars>
          <dgm:bulletEnabled val="1"/>
        </dgm:presLayoutVars>
      </dgm:prSet>
      <dgm:spPr/>
    </dgm:pt>
    <dgm:pt modelId="{D89E61D5-D3EE-4DF9-8FA6-C0EAD8FC2991}" type="pres">
      <dgm:prSet presAssocID="{CEBC00AC-0C4E-4544-815D-3B47E0B7746D}" presName="spaceBetweenRectangles" presStyleCnt="0"/>
      <dgm:spPr/>
    </dgm:pt>
    <dgm:pt modelId="{AA93F10E-0952-4A62-AAB6-697EE7856EBD}" type="pres">
      <dgm:prSet presAssocID="{1C1BCDC2-7926-4637-801F-5F2004FFF3AE}" presName="parentLin" presStyleCnt="0"/>
      <dgm:spPr/>
    </dgm:pt>
    <dgm:pt modelId="{B8A92F69-0B7E-41CC-9029-74E8FB40CCC9}" type="pres">
      <dgm:prSet presAssocID="{1C1BCDC2-7926-4637-801F-5F2004FFF3A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E97B4B7A-03D4-44D9-92D6-A8C22BA92B33}" type="pres">
      <dgm:prSet presAssocID="{1C1BCDC2-7926-4637-801F-5F2004FFF3AE}" presName="parentText" presStyleLbl="node1" presStyleIdx="1" presStyleCnt="6" custScaleX="1214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90B15-86A0-40AC-82C8-08C594BDB89A}" type="pres">
      <dgm:prSet presAssocID="{1C1BCDC2-7926-4637-801F-5F2004FFF3AE}" presName="negativeSpace" presStyleCnt="0"/>
      <dgm:spPr/>
    </dgm:pt>
    <dgm:pt modelId="{9557FEE6-19FD-4EE1-A057-4B9BBF5BF1F0}" type="pres">
      <dgm:prSet presAssocID="{1C1BCDC2-7926-4637-801F-5F2004FFF3AE}" presName="childText" presStyleLbl="conFgAcc1" presStyleIdx="1" presStyleCnt="6">
        <dgm:presLayoutVars>
          <dgm:bulletEnabled val="1"/>
        </dgm:presLayoutVars>
      </dgm:prSet>
      <dgm:spPr/>
    </dgm:pt>
    <dgm:pt modelId="{03D791FE-6B34-4FA8-851F-96E5BAF8184F}" type="pres">
      <dgm:prSet presAssocID="{B441512E-3768-4CE5-B3CE-D1FCAD5A51BB}" presName="spaceBetweenRectangles" presStyleCnt="0"/>
      <dgm:spPr/>
    </dgm:pt>
    <dgm:pt modelId="{2B75E7E3-87CE-4873-AEB0-22D1378A21EC}" type="pres">
      <dgm:prSet presAssocID="{FC8FB437-D95E-4BC3-B0B6-DF9601FE8014}" presName="parentLin" presStyleCnt="0"/>
      <dgm:spPr/>
    </dgm:pt>
    <dgm:pt modelId="{539843B2-1801-4971-BE3E-573DDFF263F5}" type="pres">
      <dgm:prSet presAssocID="{FC8FB437-D95E-4BC3-B0B6-DF9601FE8014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8643E653-C552-4400-8BCE-1BA8507286B0}" type="pres">
      <dgm:prSet presAssocID="{FC8FB437-D95E-4BC3-B0B6-DF9601FE8014}" presName="parentText" presStyleLbl="node1" presStyleIdx="2" presStyleCnt="6" custScaleX="1214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3A0EA-9719-4586-8D66-C66ECF91AE45}" type="pres">
      <dgm:prSet presAssocID="{FC8FB437-D95E-4BC3-B0B6-DF9601FE8014}" presName="negativeSpace" presStyleCnt="0"/>
      <dgm:spPr/>
    </dgm:pt>
    <dgm:pt modelId="{169F052D-702C-43F4-BC7B-C918682E4730}" type="pres">
      <dgm:prSet presAssocID="{FC8FB437-D95E-4BC3-B0B6-DF9601FE8014}" presName="childText" presStyleLbl="conFgAcc1" presStyleIdx="2" presStyleCnt="6">
        <dgm:presLayoutVars>
          <dgm:bulletEnabled val="1"/>
        </dgm:presLayoutVars>
      </dgm:prSet>
      <dgm:spPr/>
    </dgm:pt>
    <dgm:pt modelId="{BF56AA50-3626-4647-B194-253B2A12A860}" type="pres">
      <dgm:prSet presAssocID="{E2B1686E-D512-408F-A7D3-8B179EE464D8}" presName="spaceBetweenRectangles" presStyleCnt="0"/>
      <dgm:spPr/>
    </dgm:pt>
    <dgm:pt modelId="{ADE277C8-A651-4F8D-881D-BB69824481A4}" type="pres">
      <dgm:prSet presAssocID="{9E846F9D-3154-45B3-93BC-61542A7E5954}" presName="parentLin" presStyleCnt="0"/>
      <dgm:spPr/>
    </dgm:pt>
    <dgm:pt modelId="{5EB15D0A-5792-40C9-A390-490A4BEEA1BA}" type="pres">
      <dgm:prSet presAssocID="{9E846F9D-3154-45B3-93BC-61542A7E5954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4BB009C3-DAC6-47EC-9178-343E7C3AF015}" type="pres">
      <dgm:prSet presAssocID="{9E846F9D-3154-45B3-93BC-61542A7E5954}" presName="parentText" presStyleLbl="node1" presStyleIdx="3" presStyleCnt="6" custScaleX="1214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15146-E7F1-4337-9F97-C3E1C289E91D}" type="pres">
      <dgm:prSet presAssocID="{9E846F9D-3154-45B3-93BC-61542A7E5954}" presName="negativeSpace" presStyleCnt="0"/>
      <dgm:spPr/>
    </dgm:pt>
    <dgm:pt modelId="{9E8141C7-BB5F-4D1F-B81F-1A294D4C129F}" type="pres">
      <dgm:prSet presAssocID="{9E846F9D-3154-45B3-93BC-61542A7E5954}" presName="childText" presStyleLbl="conFgAcc1" presStyleIdx="3" presStyleCnt="6">
        <dgm:presLayoutVars>
          <dgm:bulletEnabled val="1"/>
        </dgm:presLayoutVars>
      </dgm:prSet>
      <dgm:spPr/>
    </dgm:pt>
    <dgm:pt modelId="{5180F86E-65DA-450D-951B-A4A42EB28796}" type="pres">
      <dgm:prSet presAssocID="{E67BDB0A-29DD-41FC-9009-90E273B94760}" presName="spaceBetweenRectangles" presStyleCnt="0"/>
      <dgm:spPr/>
    </dgm:pt>
    <dgm:pt modelId="{747840F1-97CA-4AAB-A7AF-090A7F849D58}" type="pres">
      <dgm:prSet presAssocID="{DDFF5661-0E4D-4089-9454-323BD51A88DD}" presName="parentLin" presStyleCnt="0"/>
      <dgm:spPr/>
    </dgm:pt>
    <dgm:pt modelId="{DB0AC93D-B0F2-44A8-9B7F-4BE3E963CB8D}" type="pres">
      <dgm:prSet presAssocID="{DDFF5661-0E4D-4089-9454-323BD51A88D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1F04B164-AB60-4BBB-8DDA-CCE3E3445310}" type="pres">
      <dgm:prSet presAssocID="{DDFF5661-0E4D-4089-9454-323BD51A88DD}" presName="parentText" presStyleLbl="node1" presStyleIdx="4" presStyleCnt="6" custScaleX="12142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ECB61-40E7-4E9E-B5B2-DF3C78958771}" type="pres">
      <dgm:prSet presAssocID="{DDFF5661-0E4D-4089-9454-323BD51A88DD}" presName="negativeSpace" presStyleCnt="0"/>
      <dgm:spPr/>
    </dgm:pt>
    <dgm:pt modelId="{F17FF513-273B-4C52-B6F6-18B8628E3E59}" type="pres">
      <dgm:prSet presAssocID="{DDFF5661-0E4D-4089-9454-323BD51A88DD}" presName="childText" presStyleLbl="conFgAcc1" presStyleIdx="4" presStyleCnt="6">
        <dgm:presLayoutVars>
          <dgm:bulletEnabled val="1"/>
        </dgm:presLayoutVars>
      </dgm:prSet>
      <dgm:spPr/>
    </dgm:pt>
    <dgm:pt modelId="{F677EC0B-040F-42C6-B3CA-15430B53328C}" type="pres">
      <dgm:prSet presAssocID="{A0787C2C-1B3C-43E6-82A3-CADA19ED15E9}" presName="spaceBetweenRectangles" presStyleCnt="0"/>
      <dgm:spPr/>
    </dgm:pt>
    <dgm:pt modelId="{47EA34FC-8C0B-4B49-95EE-A45EAD4D594C}" type="pres">
      <dgm:prSet presAssocID="{0D138770-418B-475C-A235-0265DAA1ED50}" presName="parentLin" presStyleCnt="0"/>
      <dgm:spPr/>
    </dgm:pt>
    <dgm:pt modelId="{883C1F31-CF11-4184-B702-61AFA0F527C6}" type="pres">
      <dgm:prSet presAssocID="{0D138770-418B-475C-A235-0265DAA1ED50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A9252B61-E743-4541-A499-21A94164814E}" type="pres">
      <dgm:prSet presAssocID="{0D138770-418B-475C-A235-0265DAA1ED50}" presName="parentText" presStyleLbl="node1" presStyleIdx="5" presStyleCnt="6" custScaleX="11904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F55E1-1F32-4EB9-B4A2-CE26016547FB}" type="pres">
      <dgm:prSet presAssocID="{0D138770-418B-475C-A235-0265DAA1ED50}" presName="negativeSpace" presStyleCnt="0"/>
      <dgm:spPr/>
    </dgm:pt>
    <dgm:pt modelId="{F365ADF2-4A48-4452-B474-F00A24914B0A}" type="pres">
      <dgm:prSet presAssocID="{0D138770-418B-475C-A235-0265DAA1ED5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8B2A6192-787F-4285-ADD1-CE8F8607F3DE}" srcId="{7D0418A6-9AEF-4D0E-BF40-BCE02DDB1982}" destId="{215AA0A3-C824-4A8F-837E-DC277D11B0A8}" srcOrd="0" destOrd="0" parTransId="{FD6E0782-276A-4B13-9723-AEE1B431356A}" sibTransId="{CEBC00AC-0C4E-4544-815D-3B47E0B7746D}"/>
    <dgm:cxn modelId="{4876DD6A-777C-4631-9FDD-B98896FBC963}" type="presOf" srcId="{FC8FB437-D95E-4BC3-B0B6-DF9601FE8014}" destId="{8643E653-C552-4400-8BCE-1BA8507286B0}" srcOrd="1" destOrd="0" presId="urn:microsoft.com/office/officeart/2005/8/layout/list1"/>
    <dgm:cxn modelId="{A982550B-FE3C-44AD-B18F-406271068982}" srcId="{7D0418A6-9AEF-4D0E-BF40-BCE02DDB1982}" destId="{1C1BCDC2-7926-4637-801F-5F2004FFF3AE}" srcOrd="1" destOrd="0" parTransId="{CE9FC29C-491A-4F30-845E-8A76E7CDE7EB}" sibTransId="{B441512E-3768-4CE5-B3CE-D1FCAD5A51BB}"/>
    <dgm:cxn modelId="{25B1E41D-36E7-4A61-A288-06FDB9E45E54}" srcId="{7D0418A6-9AEF-4D0E-BF40-BCE02DDB1982}" destId="{9E846F9D-3154-45B3-93BC-61542A7E5954}" srcOrd="3" destOrd="0" parTransId="{017F4482-7BA6-4A5B-A662-782B10F2346F}" sibTransId="{E67BDB0A-29DD-41FC-9009-90E273B94760}"/>
    <dgm:cxn modelId="{6FDEA24A-A714-41C8-9452-D6011C9A01AE}" srcId="{7D0418A6-9AEF-4D0E-BF40-BCE02DDB1982}" destId="{FC8FB437-D95E-4BC3-B0B6-DF9601FE8014}" srcOrd="2" destOrd="0" parTransId="{CA24B94E-5166-4D8D-AABB-0FEC0FAFC823}" sibTransId="{E2B1686E-D512-408F-A7D3-8B179EE464D8}"/>
    <dgm:cxn modelId="{0EB7EB7F-267F-4B22-A4FE-363DE4E22E89}" type="presOf" srcId="{FC8FB437-D95E-4BC3-B0B6-DF9601FE8014}" destId="{539843B2-1801-4971-BE3E-573DDFF263F5}" srcOrd="0" destOrd="0" presId="urn:microsoft.com/office/officeart/2005/8/layout/list1"/>
    <dgm:cxn modelId="{724F9264-013A-4CAD-831C-128180E4BC7E}" srcId="{7D0418A6-9AEF-4D0E-BF40-BCE02DDB1982}" destId="{DDFF5661-0E4D-4089-9454-323BD51A88DD}" srcOrd="4" destOrd="0" parTransId="{AB82516E-7E28-4E3E-8226-19CF362208EF}" sibTransId="{A0787C2C-1B3C-43E6-82A3-CADA19ED15E9}"/>
    <dgm:cxn modelId="{9C821FBB-2B45-4523-8059-44092C036DDB}" type="presOf" srcId="{1C1BCDC2-7926-4637-801F-5F2004FFF3AE}" destId="{E97B4B7A-03D4-44D9-92D6-A8C22BA92B33}" srcOrd="1" destOrd="0" presId="urn:microsoft.com/office/officeart/2005/8/layout/list1"/>
    <dgm:cxn modelId="{DB87D5C6-EDBD-476D-9A00-EA4FC78508B2}" type="presOf" srcId="{215AA0A3-C824-4A8F-837E-DC277D11B0A8}" destId="{46FB425D-CA3E-4A3C-8AA3-B39CB2DFE322}" srcOrd="0" destOrd="0" presId="urn:microsoft.com/office/officeart/2005/8/layout/list1"/>
    <dgm:cxn modelId="{64D9B77A-049F-4455-AF73-65736F14AA08}" type="presOf" srcId="{215AA0A3-C824-4A8F-837E-DC277D11B0A8}" destId="{B0201EC8-8B7B-47AD-8B00-64605C8AA30F}" srcOrd="1" destOrd="0" presId="urn:microsoft.com/office/officeart/2005/8/layout/list1"/>
    <dgm:cxn modelId="{D756BB8A-41C6-46E8-9A36-CE951CFCBBE6}" type="presOf" srcId="{9E846F9D-3154-45B3-93BC-61542A7E5954}" destId="{5EB15D0A-5792-40C9-A390-490A4BEEA1BA}" srcOrd="0" destOrd="0" presId="urn:microsoft.com/office/officeart/2005/8/layout/list1"/>
    <dgm:cxn modelId="{EC1F98ED-DF13-40D4-8455-02481E671313}" type="presOf" srcId="{1C1BCDC2-7926-4637-801F-5F2004FFF3AE}" destId="{B8A92F69-0B7E-41CC-9029-74E8FB40CCC9}" srcOrd="0" destOrd="0" presId="urn:microsoft.com/office/officeart/2005/8/layout/list1"/>
    <dgm:cxn modelId="{F6B7072A-25E1-42CE-9AEF-64C19A8488E1}" srcId="{7D0418A6-9AEF-4D0E-BF40-BCE02DDB1982}" destId="{0D138770-418B-475C-A235-0265DAA1ED50}" srcOrd="5" destOrd="0" parTransId="{9F6A392A-85DC-40D2-A993-4A409E80CB26}" sibTransId="{6F216203-45B2-4208-8592-E76F30CAC9CA}"/>
    <dgm:cxn modelId="{E9965C17-FD7C-49BA-A198-08DA7C746345}" type="presOf" srcId="{7D0418A6-9AEF-4D0E-BF40-BCE02DDB1982}" destId="{517815B4-247F-47CF-9343-AE4424B4AE58}" srcOrd="0" destOrd="0" presId="urn:microsoft.com/office/officeart/2005/8/layout/list1"/>
    <dgm:cxn modelId="{041FF88B-2986-446D-84F6-92B1D82D5298}" type="presOf" srcId="{DDFF5661-0E4D-4089-9454-323BD51A88DD}" destId="{1F04B164-AB60-4BBB-8DDA-CCE3E3445310}" srcOrd="1" destOrd="0" presId="urn:microsoft.com/office/officeart/2005/8/layout/list1"/>
    <dgm:cxn modelId="{A395CBEF-AEE6-44A0-82FC-63A23862FA6A}" type="presOf" srcId="{0D138770-418B-475C-A235-0265DAA1ED50}" destId="{883C1F31-CF11-4184-B702-61AFA0F527C6}" srcOrd="0" destOrd="0" presId="urn:microsoft.com/office/officeart/2005/8/layout/list1"/>
    <dgm:cxn modelId="{C39A13FB-041C-4E0B-8271-41592016D23F}" type="presOf" srcId="{0D138770-418B-475C-A235-0265DAA1ED50}" destId="{A9252B61-E743-4541-A499-21A94164814E}" srcOrd="1" destOrd="0" presId="urn:microsoft.com/office/officeart/2005/8/layout/list1"/>
    <dgm:cxn modelId="{FF713E12-735C-4A68-BF56-4B235717C8E5}" type="presOf" srcId="{9E846F9D-3154-45B3-93BC-61542A7E5954}" destId="{4BB009C3-DAC6-47EC-9178-343E7C3AF015}" srcOrd="1" destOrd="0" presId="urn:microsoft.com/office/officeart/2005/8/layout/list1"/>
    <dgm:cxn modelId="{DF890546-D3ED-4C49-8013-8D99C847D544}" type="presOf" srcId="{DDFF5661-0E4D-4089-9454-323BD51A88DD}" destId="{DB0AC93D-B0F2-44A8-9B7F-4BE3E963CB8D}" srcOrd="0" destOrd="0" presId="urn:microsoft.com/office/officeart/2005/8/layout/list1"/>
    <dgm:cxn modelId="{349FE08B-BCB2-4AC7-A19D-BCA6264D59E1}" type="presParOf" srcId="{517815B4-247F-47CF-9343-AE4424B4AE58}" destId="{0CE54C1F-5C28-4F3F-B0A2-7412A67F4805}" srcOrd="0" destOrd="0" presId="urn:microsoft.com/office/officeart/2005/8/layout/list1"/>
    <dgm:cxn modelId="{CBA60927-4714-4F63-9489-061203E492F8}" type="presParOf" srcId="{0CE54C1F-5C28-4F3F-B0A2-7412A67F4805}" destId="{46FB425D-CA3E-4A3C-8AA3-B39CB2DFE322}" srcOrd="0" destOrd="0" presId="urn:microsoft.com/office/officeart/2005/8/layout/list1"/>
    <dgm:cxn modelId="{28F24CCA-6958-4224-A8E0-E3D90F6F5A46}" type="presParOf" srcId="{0CE54C1F-5C28-4F3F-B0A2-7412A67F4805}" destId="{B0201EC8-8B7B-47AD-8B00-64605C8AA30F}" srcOrd="1" destOrd="0" presId="urn:microsoft.com/office/officeart/2005/8/layout/list1"/>
    <dgm:cxn modelId="{DF99145D-56D9-4322-8610-E5D035463C73}" type="presParOf" srcId="{517815B4-247F-47CF-9343-AE4424B4AE58}" destId="{FA37A35B-2664-408F-958B-B5B024240DF5}" srcOrd="1" destOrd="0" presId="urn:microsoft.com/office/officeart/2005/8/layout/list1"/>
    <dgm:cxn modelId="{5A1B6EB7-3907-45B3-B207-217B8373A1D1}" type="presParOf" srcId="{517815B4-247F-47CF-9343-AE4424B4AE58}" destId="{4DC22408-4917-4DD6-A673-FC2BCC4C84F9}" srcOrd="2" destOrd="0" presId="urn:microsoft.com/office/officeart/2005/8/layout/list1"/>
    <dgm:cxn modelId="{86D32711-5618-489D-AE96-8BDD7148AD43}" type="presParOf" srcId="{517815B4-247F-47CF-9343-AE4424B4AE58}" destId="{D89E61D5-D3EE-4DF9-8FA6-C0EAD8FC2991}" srcOrd="3" destOrd="0" presId="urn:microsoft.com/office/officeart/2005/8/layout/list1"/>
    <dgm:cxn modelId="{EB64FC72-6EC9-4FAB-B5BB-2346D81E50A0}" type="presParOf" srcId="{517815B4-247F-47CF-9343-AE4424B4AE58}" destId="{AA93F10E-0952-4A62-AAB6-697EE7856EBD}" srcOrd="4" destOrd="0" presId="urn:microsoft.com/office/officeart/2005/8/layout/list1"/>
    <dgm:cxn modelId="{63062AF9-DEC2-485E-8435-808002EA532D}" type="presParOf" srcId="{AA93F10E-0952-4A62-AAB6-697EE7856EBD}" destId="{B8A92F69-0B7E-41CC-9029-74E8FB40CCC9}" srcOrd="0" destOrd="0" presId="urn:microsoft.com/office/officeart/2005/8/layout/list1"/>
    <dgm:cxn modelId="{4D683762-BBA2-4A03-A38D-DB1F01FEAFE2}" type="presParOf" srcId="{AA93F10E-0952-4A62-AAB6-697EE7856EBD}" destId="{E97B4B7A-03D4-44D9-92D6-A8C22BA92B33}" srcOrd="1" destOrd="0" presId="urn:microsoft.com/office/officeart/2005/8/layout/list1"/>
    <dgm:cxn modelId="{A957D82D-9E80-4184-8D3C-42CF2E97C140}" type="presParOf" srcId="{517815B4-247F-47CF-9343-AE4424B4AE58}" destId="{EBF90B15-86A0-40AC-82C8-08C594BDB89A}" srcOrd="5" destOrd="0" presId="urn:microsoft.com/office/officeart/2005/8/layout/list1"/>
    <dgm:cxn modelId="{B6B08E7B-51A3-46BA-A904-C68F68460FF2}" type="presParOf" srcId="{517815B4-247F-47CF-9343-AE4424B4AE58}" destId="{9557FEE6-19FD-4EE1-A057-4B9BBF5BF1F0}" srcOrd="6" destOrd="0" presId="urn:microsoft.com/office/officeart/2005/8/layout/list1"/>
    <dgm:cxn modelId="{A8F843B4-569C-44F3-9265-64D126E85D5B}" type="presParOf" srcId="{517815B4-247F-47CF-9343-AE4424B4AE58}" destId="{03D791FE-6B34-4FA8-851F-96E5BAF8184F}" srcOrd="7" destOrd="0" presId="urn:microsoft.com/office/officeart/2005/8/layout/list1"/>
    <dgm:cxn modelId="{F655239F-2B92-4DA0-9700-8F4AE62EE445}" type="presParOf" srcId="{517815B4-247F-47CF-9343-AE4424B4AE58}" destId="{2B75E7E3-87CE-4873-AEB0-22D1378A21EC}" srcOrd="8" destOrd="0" presId="urn:microsoft.com/office/officeart/2005/8/layout/list1"/>
    <dgm:cxn modelId="{A85390C6-202F-43A1-B568-B32666A6FC06}" type="presParOf" srcId="{2B75E7E3-87CE-4873-AEB0-22D1378A21EC}" destId="{539843B2-1801-4971-BE3E-573DDFF263F5}" srcOrd="0" destOrd="0" presId="urn:microsoft.com/office/officeart/2005/8/layout/list1"/>
    <dgm:cxn modelId="{3FD38BB2-7B41-4A01-B1F2-8A8124056E15}" type="presParOf" srcId="{2B75E7E3-87CE-4873-AEB0-22D1378A21EC}" destId="{8643E653-C552-4400-8BCE-1BA8507286B0}" srcOrd="1" destOrd="0" presId="urn:microsoft.com/office/officeart/2005/8/layout/list1"/>
    <dgm:cxn modelId="{BBE6CAB7-AF3C-40C5-B1D7-101982144DCB}" type="presParOf" srcId="{517815B4-247F-47CF-9343-AE4424B4AE58}" destId="{6493A0EA-9719-4586-8D66-C66ECF91AE45}" srcOrd="9" destOrd="0" presId="urn:microsoft.com/office/officeart/2005/8/layout/list1"/>
    <dgm:cxn modelId="{80CD6A8E-1047-4CAE-9536-C51BB8E1CE50}" type="presParOf" srcId="{517815B4-247F-47CF-9343-AE4424B4AE58}" destId="{169F052D-702C-43F4-BC7B-C918682E4730}" srcOrd="10" destOrd="0" presId="urn:microsoft.com/office/officeart/2005/8/layout/list1"/>
    <dgm:cxn modelId="{24C92744-BB94-4186-B18D-FB3492BFE117}" type="presParOf" srcId="{517815B4-247F-47CF-9343-AE4424B4AE58}" destId="{BF56AA50-3626-4647-B194-253B2A12A860}" srcOrd="11" destOrd="0" presId="urn:microsoft.com/office/officeart/2005/8/layout/list1"/>
    <dgm:cxn modelId="{A291094B-661A-4BA4-8956-007B3FC19CFD}" type="presParOf" srcId="{517815B4-247F-47CF-9343-AE4424B4AE58}" destId="{ADE277C8-A651-4F8D-881D-BB69824481A4}" srcOrd="12" destOrd="0" presId="urn:microsoft.com/office/officeart/2005/8/layout/list1"/>
    <dgm:cxn modelId="{6B5756B8-10A9-4F43-ADC3-567B320D5529}" type="presParOf" srcId="{ADE277C8-A651-4F8D-881D-BB69824481A4}" destId="{5EB15D0A-5792-40C9-A390-490A4BEEA1BA}" srcOrd="0" destOrd="0" presId="urn:microsoft.com/office/officeart/2005/8/layout/list1"/>
    <dgm:cxn modelId="{2D149621-4C71-462E-B3DF-4A5597CCB780}" type="presParOf" srcId="{ADE277C8-A651-4F8D-881D-BB69824481A4}" destId="{4BB009C3-DAC6-47EC-9178-343E7C3AF015}" srcOrd="1" destOrd="0" presId="urn:microsoft.com/office/officeart/2005/8/layout/list1"/>
    <dgm:cxn modelId="{234F1691-14D8-4A0C-9349-3A06F42EEDF7}" type="presParOf" srcId="{517815B4-247F-47CF-9343-AE4424B4AE58}" destId="{ACF15146-E7F1-4337-9F97-C3E1C289E91D}" srcOrd="13" destOrd="0" presId="urn:microsoft.com/office/officeart/2005/8/layout/list1"/>
    <dgm:cxn modelId="{F6474C64-20F4-46EC-BB6F-2BA26E0C19DA}" type="presParOf" srcId="{517815B4-247F-47CF-9343-AE4424B4AE58}" destId="{9E8141C7-BB5F-4D1F-B81F-1A294D4C129F}" srcOrd="14" destOrd="0" presId="urn:microsoft.com/office/officeart/2005/8/layout/list1"/>
    <dgm:cxn modelId="{19B5A187-549D-4A9C-B54E-73A6DFCB0D0F}" type="presParOf" srcId="{517815B4-247F-47CF-9343-AE4424B4AE58}" destId="{5180F86E-65DA-450D-951B-A4A42EB28796}" srcOrd="15" destOrd="0" presId="urn:microsoft.com/office/officeart/2005/8/layout/list1"/>
    <dgm:cxn modelId="{FCE0496C-50D2-4A1B-8CAD-E5FEF3537726}" type="presParOf" srcId="{517815B4-247F-47CF-9343-AE4424B4AE58}" destId="{747840F1-97CA-4AAB-A7AF-090A7F849D58}" srcOrd="16" destOrd="0" presId="urn:microsoft.com/office/officeart/2005/8/layout/list1"/>
    <dgm:cxn modelId="{95A8AE5F-189D-4857-8399-BE0388A69635}" type="presParOf" srcId="{747840F1-97CA-4AAB-A7AF-090A7F849D58}" destId="{DB0AC93D-B0F2-44A8-9B7F-4BE3E963CB8D}" srcOrd="0" destOrd="0" presId="urn:microsoft.com/office/officeart/2005/8/layout/list1"/>
    <dgm:cxn modelId="{04EFDF06-DF33-40A7-A4B5-C54493DADB4F}" type="presParOf" srcId="{747840F1-97CA-4AAB-A7AF-090A7F849D58}" destId="{1F04B164-AB60-4BBB-8DDA-CCE3E3445310}" srcOrd="1" destOrd="0" presId="urn:microsoft.com/office/officeart/2005/8/layout/list1"/>
    <dgm:cxn modelId="{2ED7CCA4-0AB9-4C7C-95A2-C81755A6ED3A}" type="presParOf" srcId="{517815B4-247F-47CF-9343-AE4424B4AE58}" destId="{4B5ECB61-40E7-4E9E-B5B2-DF3C78958771}" srcOrd="17" destOrd="0" presId="urn:microsoft.com/office/officeart/2005/8/layout/list1"/>
    <dgm:cxn modelId="{8B1853E4-3DE8-48B4-92A7-DFAAF0AB2406}" type="presParOf" srcId="{517815B4-247F-47CF-9343-AE4424B4AE58}" destId="{F17FF513-273B-4C52-B6F6-18B8628E3E59}" srcOrd="18" destOrd="0" presId="urn:microsoft.com/office/officeart/2005/8/layout/list1"/>
    <dgm:cxn modelId="{B1DCAE99-7B76-41BE-A9B3-8CDC99242F9D}" type="presParOf" srcId="{517815B4-247F-47CF-9343-AE4424B4AE58}" destId="{F677EC0B-040F-42C6-B3CA-15430B53328C}" srcOrd="19" destOrd="0" presId="urn:microsoft.com/office/officeart/2005/8/layout/list1"/>
    <dgm:cxn modelId="{8B4C0B26-DE13-4A2F-AFB6-7861891E283A}" type="presParOf" srcId="{517815B4-247F-47CF-9343-AE4424B4AE58}" destId="{47EA34FC-8C0B-4B49-95EE-A45EAD4D594C}" srcOrd="20" destOrd="0" presId="urn:microsoft.com/office/officeart/2005/8/layout/list1"/>
    <dgm:cxn modelId="{3639B2C8-5E65-41A2-99AE-D878F0EF6947}" type="presParOf" srcId="{47EA34FC-8C0B-4B49-95EE-A45EAD4D594C}" destId="{883C1F31-CF11-4184-B702-61AFA0F527C6}" srcOrd="0" destOrd="0" presId="urn:microsoft.com/office/officeart/2005/8/layout/list1"/>
    <dgm:cxn modelId="{A39DE813-51A6-4C33-ADA8-2757D53F11FB}" type="presParOf" srcId="{47EA34FC-8C0B-4B49-95EE-A45EAD4D594C}" destId="{A9252B61-E743-4541-A499-21A94164814E}" srcOrd="1" destOrd="0" presId="urn:microsoft.com/office/officeart/2005/8/layout/list1"/>
    <dgm:cxn modelId="{C5FD3E1D-8AF7-420D-8D10-C79FED0AA46A}" type="presParOf" srcId="{517815B4-247F-47CF-9343-AE4424B4AE58}" destId="{070F55E1-1F32-4EB9-B4A2-CE26016547FB}" srcOrd="21" destOrd="0" presId="urn:microsoft.com/office/officeart/2005/8/layout/list1"/>
    <dgm:cxn modelId="{AC678176-2BF7-44BE-8311-AE92C8BFA1C1}" type="presParOf" srcId="{517815B4-247F-47CF-9343-AE4424B4AE58}" destId="{F365ADF2-4A48-4452-B474-F00A24914B0A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4DA419B-E4B9-4FE2-A9FA-FD2885A1D63D}" type="doc">
      <dgm:prSet loTypeId="urn:microsoft.com/office/officeart/2009/3/layout/StepUpProcess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995CA3CD-D3ED-4ED4-94BD-30F66DCEC68A}">
      <dgm:prSet custT="1"/>
      <dgm:spPr/>
      <dgm:t>
        <a:bodyPr/>
        <a:lstStyle/>
        <a:p>
          <a:pPr rtl="0"/>
          <a:r>
            <a:rPr lang="ru-RU" sz="1100" b="1" smtClean="0">
              <a:latin typeface="Century Gothic" panose="020B0502020202020204" pitchFamily="34" charset="0"/>
            </a:rPr>
            <a:t>Алгоритмы выбора организационной модели профильного обучения</a:t>
          </a:r>
          <a:endParaRPr lang="ru-RU" sz="1100">
            <a:latin typeface="Century Gothic" panose="020B0502020202020204" pitchFamily="34" charset="0"/>
          </a:endParaRPr>
        </a:p>
      </dgm:t>
    </dgm:pt>
    <dgm:pt modelId="{C8136B4B-CFEA-4777-8748-A43DDB622DA6}" type="parTrans" cxnId="{47CBD556-0223-4D64-8D95-0CC17BBE0765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98C970E6-AFCF-4FDF-AF52-CB666D3B5526}" type="sibTrans" cxnId="{47CBD556-0223-4D64-8D95-0CC17BBE0765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30BE56D6-B7C7-488C-B051-41D342C33616}">
      <dgm:prSet custT="1"/>
      <dgm:spPr/>
      <dgm:t>
        <a:bodyPr/>
        <a:lstStyle/>
        <a:p>
          <a:pPr rtl="0"/>
          <a:r>
            <a:rPr lang="ru-RU" sz="1100" b="1" dirty="0" smtClean="0">
              <a:latin typeface="Century Gothic" panose="020B0502020202020204" pitchFamily="34" charset="0"/>
            </a:rPr>
            <a:t>Требования к разработке учебного плана</a:t>
          </a:r>
          <a:endParaRPr lang="ru-RU" sz="1100" dirty="0">
            <a:latin typeface="Century Gothic" panose="020B0502020202020204" pitchFamily="34" charset="0"/>
          </a:endParaRPr>
        </a:p>
      </dgm:t>
    </dgm:pt>
    <dgm:pt modelId="{4CF0E151-0042-442F-90C3-F18F67157174}" type="parTrans" cxnId="{4FE45A06-E001-4476-92F2-D0168E31A2BA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D3DF7577-9D49-4867-9930-CABEF8D304D0}" type="sibTrans" cxnId="{4FE45A06-E001-4476-92F2-D0168E31A2BA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F509FFBD-2D12-4399-AE9E-61BBB32BCC5B}">
      <dgm:prSet custT="1"/>
      <dgm:spPr/>
      <dgm:t>
        <a:bodyPr/>
        <a:lstStyle/>
        <a:p>
          <a:pPr rtl="0"/>
          <a:r>
            <a:rPr lang="ru-RU" sz="1100" b="1" smtClean="0">
              <a:latin typeface="Century Gothic" panose="020B0502020202020204" pitchFamily="34" charset="0"/>
            </a:rPr>
            <a:t>Примерные учебные планы</a:t>
          </a:r>
          <a:endParaRPr lang="ru-RU" sz="1100">
            <a:latin typeface="Century Gothic" panose="020B0502020202020204" pitchFamily="34" charset="0"/>
          </a:endParaRPr>
        </a:p>
      </dgm:t>
    </dgm:pt>
    <dgm:pt modelId="{3A197660-2AB2-4BD8-B117-03B32F671459}" type="parTrans" cxnId="{46CDCF6F-0289-43E1-A8E5-D5442E00DC8D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33CA169C-8A1A-4FD9-A8CC-B2657EC2F41E}" type="sibTrans" cxnId="{46CDCF6F-0289-43E1-A8E5-D5442E00DC8D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798D190D-42F2-48AF-B64A-FEBDEA1F2002}">
      <dgm:prSet custT="1"/>
      <dgm:spPr/>
      <dgm:t>
        <a:bodyPr/>
        <a:lstStyle/>
        <a:p>
          <a:pPr rtl="0"/>
          <a:r>
            <a:rPr lang="ru-RU" sz="1100" b="1" smtClean="0">
              <a:latin typeface="Century Gothic" panose="020B0502020202020204" pitchFamily="34" charset="0"/>
            </a:rPr>
            <a:t>Примерные рабочие программы курсов</a:t>
          </a:r>
          <a:endParaRPr lang="ru-RU" sz="1100">
            <a:latin typeface="Century Gothic" panose="020B0502020202020204" pitchFamily="34" charset="0"/>
          </a:endParaRPr>
        </a:p>
      </dgm:t>
    </dgm:pt>
    <dgm:pt modelId="{BDFCFD3E-9081-443C-B190-B64F6F3DF286}" type="parTrans" cxnId="{2524603E-C6CB-4890-841E-E0FC64AC6462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F1BB2CF5-7087-4834-A60D-2C3D240B1210}" type="sibTrans" cxnId="{2524603E-C6CB-4890-841E-E0FC64AC6462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6919DC4F-C22A-4B33-A52A-DB42E1369FB6}">
      <dgm:prSet custT="1"/>
      <dgm:spPr/>
      <dgm:t>
        <a:bodyPr/>
        <a:lstStyle/>
        <a:p>
          <a:pPr rtl="0"/>
          <a:r>
            <a:rPr lang="ru-RU" sz="1100" b="1" dirty="0" smtClean="0">
              <a:latin typeface="Century Gothic" panose="020B0502020202020204" pitchFamily="34" charset="0"/>
            </a:rPr>
            <a:t>Проекты 4-х основных локальных нормативных актов, определяющих статус, содержание и организацию образовательной деятельности в профильных психолого-педагогических классах для образовательных организаций</a:t>
          </a:r>
          <a:endParaRPr lang="ru-RU" sz="1100" dirty="0">
            <a:latin typeface="Century Gothic" panose="020B0502020202020204" pitchFamily="34" charset="0"/>
          </a:endParaRPr>
        </a:p>
      </dgm:t>
    </dgm:pt>
    <dgm:pt modelId="{8B9E48A5-0E7F-4459-80FB-EE4A24FBC18B}" type="parTrans" cxnId="{0D3BFBF3-2A57-4ED5-B18F-AA22F0129435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72DDE0AB-6ABD-4D01-B823-3B31095F7FDF}" type="sibTrans" cxnId="{0D3BFBF3-2A57-4ED5-B18F-AA22F0129435}">
      <dgm:prSet/>
      <dgm:spPr/>
      <dgm:t>
        <a:bodyPr/>
        <a:lstStyle/>
        <a:p>
          <a:endParaRPr lang="ru-RU" sz="1100">
            <a:latin typeface="Century Gothic" panose="020B0502020202020204" pitchFamily="34" charset="0"/>
          </a:endParaRPr>
        </a:p>
      </dgm:t>
    </dgm:pt>
    <dgm:pt modelId="{A8C761EC-7C65-4119-9FE1-4007A04D7916}" type="pres">
      <dgm:prSet presAssocID="{64DA419B-E4B9-4FE2-A9FA-FD2885A1D63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8FE2CA0-1CDD-4391-B78E-1386AC91788A}" type="pres">
      <dgm:prSet presAssocID="{995CA3CD-D3ED-4ED4-94BD-30F66DCEC68A}" presName="composite" presStyleCnt="0"/>
      <dgm:spPr/>
    </dgm:pt>
    <dgm:pt modelId="{16E7A166-C394-420E-812E-710BDAFE6668}" type="pres">
      <dgm:prSet presAssocID="{995CA3CD-D3ED-4ED4-94BD-30F66DCEC68A}" presName="LShape" presStyleLbl="alignNode1" presStyleIdx="0" presStyleCnt="9"/>
      <dgm:spPr/>
    </dgm:pt>
    <dgm:pt modelId="{D4E75828-FE90-4C57-A45D-4612AC40922D}" type="pres">
      <dgm:prSet presAssocID="{995CA3CD-D3ED-4ED4-94BD-30F66DCEC68A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562BB6-CA12-4D0E-AD32-CAF42C2BC740}" type="pres">
      <dgm:prSet presAssocID="{995CA3CD-D3ED-4ED4-94BD-30F66DCEC68A}" presName="Triangle" presStyleLbl="alignNode1" presStyleIdx="1" presStyleCnt="9"/>
      <dgm:spPr/>
    </dgm:pt>
    <dgm:pt modelId="{B030B7DA-178B-4FE8-8D48-A6311EA46CEB}" type="pres">
      <dgm:prSet presAssocID="{98C970E6-AFCF-4FDF-AF52-CB666D3B5526}" presName="sibTrans" presStyleCnt="0"/>
      <dgm:spPr/>
    </dgm:pt>
    <dgm:pt modelId="{8C477CAA-86B5-446D-9ADE-E9888881C75A}" type="pres">
      <dgm:prSet presAssocID="{98C970E6-AFCF-4FDF-AF52-CB666D3B5526}" presName="space" presStyleCnt="0"/>
      <dgm:spPr/>
    </dgm:pt>
    <dgm:pt modelId="{3D3CF6FA-545F-40D0-8E79-00E28D6495A6}" type="pres">
      <dgm:prSet presAssocID="{30BE56D6-B7C7-488C-B051-41D342C33616}" presName="composite" presStyleCnt="0"/>
      <dgm:spPr/>
    </dgm:pt>
    <dgm:pt modelId="{73073FD7-2A63-467F-879E-761F84419A64}" type="pres">
      <dgm:prSet presAssocID="{30BE56D6-B7C7-488C-B051-41D342C33616}" presName="LShape" presStyleLbl="alignNode1" presStyleIdx="2" presStyleCnt="9"/>
      <dgm:spPr/>
    </dgm:pt>
    <dgm:pt modelId="{5413FCD8-C90F-4AB1-BE66-7394D1985D18}" type="pres">
      <dgm:prSet presAssocID="{30BE56D6-B7C7-488C-B051-41D342C33616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CC6AFE-4028-4784-8D8D-A92ABC5D5365}" type="pres">
      <dgm:prSet presAssocID="{30BE56D6-B7C7-488C-B051-41D342C33616}" presName="Triangle" presStyleLbl="alignNode1" presStyleIdx="3" presStyleCnt="9"/>
      <dgm:spPr/>
    </dgm:pt>
    <dgm:pt modelId="{07B58F82-5A12-421B-9FFD-D1152CE59FD9}" type="pres">
      <dgm:prSet presAssocID="{D3DF7577-9D49-4867-9930-CABEF8D304D0}" presName="sibTrans" presStyleCnt="0"/>
      <dgm:spPr/>
    </dgm:pt>
    <dgm:pt modelId="{A38A4F8E-6FA7-4D5D-AC83-BE20B4E8A3F1}" type="pres">
      <dgm:prSet presAssocID="{D3DF7577-9D49-4867-9930-CABEF8D304D0}" presName="space" presStyleCnt="0"/>
      <dgm:spPr/>
    </dgm:pt>
    <dgm:pt modelId="{30273AE5-D09C-45CA-ACBD-6CA63739F037}" type="pres">
      <dgm:prSet presAssocID="{F509FFBD-2D12-4399-AE9E-61BBB32BCC5B}" presName="composite" presStyleCnt="0"/>
      <dgm:spPr/>
    </dgm:pt>
    <dgm:pt modelId="{2C4BCA55-A998-4160-BCF7-58419C40187F}" type="pres">
      <dgm:prSet presAssocID="{F509FFBD-2D12-4399-AE9E-61BBB32BCC5B}" presName="LShape" presStyleLbl="alignNode1" presStyleIdx="4" presStyleCnt="9"/>
      <dgm:spPr/>
    </dgm:pt>
    <dgm:pt modelId="{6B0877E7-9A49-471D-8F7F-B66353690DEF}" type="pres">
      <dgm:prSet presAssocID="{F509FFBD-2D12-4399-AE9E-61BBB32BCC5B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285C6-3D2E-4E5D-819D-BCF0B53479D3}" type="pres">
      <dgm:prSet presAssocID="{F509FFBD-2D12-4399-AE9E-61BBB32BCC5B}" presName="Triangle" presStyleLbl="alignNode1" presStyleIdx="5" presStyleCnt="9"/>
      <dgm:spPr/>
    </dgm:pt>
    <dgm:pt modelId="{2C4FC4F0-9CF2-4BAF-A368-F2C56DE2BD65}" type="pres">
      <dgm:prSet presAssocID="{33CA169C-8A1A-4FD9-A8CC-B2657EC2F41E}" presName="sibTrans" presStyleCnt="0"/>
      <dgm:spPr/>
    </dgm:pt>
    <dgm:pt modelId="{7A4B071D-65D7-4BFD-B9DF-0FB315ACAED7}" type="pres">
      <dgm:prSet presAssocID="{33CA169C-8A1A-4FD9-A8CC-B2657EC2F41E}" presName="space" presStyleCnt="0"/>
      <dgm:spPr/>
    </dgm:pt>
    <dgm:pt modelId="{A2CB6547-8E32-4387-AE07-33B29167A9D5}" type="pres">
      <dgm:prSet presAssocID="{798D190D-42F2-48AF-B64A-FEBDEA1F2002}" presName="composite" presStyleCnt="0"/>
      <dgm:spPr/>
    </dgm:pt>
    <dgm:pt modelId="{B2770B34-4A5A-492C-8CE2-72061000EC5F}" type="pres">
      <dgm:prSet presAssocID="{798D190D-42F2-48AF-B64A-FEBDEA1F2002}" presName="LShape" presStyleLbl="alignNode1" presStyleIdx="6" presStyleCnt="9"/>
      <dgm:spPr/>
    </dgm:pt>
    <dgm:pt modelId="{35D2E7C0-C159-438A-8156-63C5943B1EF7}" type="pres">
      <dgm:prSet presAssocID="{798D190D-42F2-48AF-B64A-FEBDEA1F2002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BD38E-5D0D-4C4E-9BE1-D74317066B50}" type="pres">
      <dgm:prSet presAssocID="{798D190D-42F2-48AF-B64A-FEBDEA1F2002}" presName="Triangle" presStyleLbl="alignNode1" presStyleIdx="7" presStyleCnt="9"/>
      <dgm:spPr/>
    </dgm:pt>
    <dgm:pt modelId="{1C386388-4EE1-4107-A0A5-95A783992A8F}" type="pres">
      <dgm:prSet presAssocID="{F1BB2CF5-7087-4834-A60D-2C3D240B1210}" presName="sibTrans" presStyleCnt="0"/>
      <dgm:spPr/>
    </dgm:pt>
    <dgm:pt modelId="{4B115355-BB63-4816-AA07-4041D2B2A563}" type="pres">
      <dgm:prSet presAssocID="{F1BB2CF5-7087-4834-A60D-2C3D240B1210}" presName="space" presStyleCnt="0"/>
      <dgm:spPr/>
    </dgm:pt>
    <dgm:pt modelId="{AE1889B5-1BA5-415C-83E8-6C375DE70A43}" type="pres">
      <dgm:prSet presAssocID="{6919DC4F-C22A-4B33-A52A-DB42E1369FB6}" presName="composite" presStyleCnt="0"/>
      <dgm:spPr/>
    </dgm:pt>
    <dgm:pt modelId="{5749E954-5BBF-4976-B2D7-ED767A959767}" type="pres">
      <dgm:prSet presAssocID="{6919DC4F-C22A-4B33-A52A-DB42E1369FB6}" presName="LShape" presStyleLbl="alignNode1" presStyleIdx="8" presStyleCnt="9"/>
      <dgm:spPr/>
    </dgm:pt>
    <dgm:pt modelId="{6B053E4E-3BAE-4E55-8C00-432EC34E7168}" type="pres">
      <dgm:prSet presAssocID="{6919DC4F-C22A-4B33-A52A-DB42E1369FB6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6C4EA6-FFC4-4ED6-8859-63D46AD7C5BF}" type="presOf" srcId="{64DA419B-E4B9-4FE2-A9FA-FD2885A1D63D}" destId="{A8C761EC-7C65-4119-9FE1-4007A04D7916}" srcOrd="0" destOrd="0" presId="urn:microsoft.com/office/officeart/2009/3/layout/StepUpProcess"/>
    <dgm:cxn modelId="{47CBD556-0223-4D64-8D95-0CC17BBE0765}" srcId="{64DA419B-E4B9-4FE2-A9FA-FD2885A1D63D}" destId="{995CA3CD-D3ED-4ED4-94BD-30F66DCEC68A}" srcOrd="0" destOrd="0" parTransId="{C8136B4B-CFEA-4777-8748-A43DDB622DA6}" sibTransId="{98C970E6-AFCF-4FDF-AF52-CB666D3B5526}"/>
    <dgm:cxn modelId="{4057F047-51B8-4EFF-A1F4-FA9F3FCFF8B2}" type="presOf" srcId="{30BE56D6-B7C7-488C-B051-41D342C33616}" destId="{5413FCD8-C90F-4AB1-BE66-7394D1985D18}" srcOrd="0" destOrd="0" presId="urn:microsoft.com/office/officeart/2009/3/layout/StepUpProcess"/>
    <dgm:cxn modelId="{0D3BFBF3-2A57-4ED5-B18F-AA22F0129435}" srcId="{64DA419B-E4B9-4FE2-A9FA-FD2885A1D63D}" destId="{6919DC4F-C22A-4B33-A52A-DB42E1369FB6}" srcOrd="4" destOrd="0" parTransId="{8B9E48A5-0E7F-4459-80FB-EE4A24FBC18B}" sibTransId="{72DDE0AB-6ABD-4D01-B823-3B31095F7FDF}"/>
    <dgm:cxn modelId="{46CDCF6F-0289-43E1-A8E5-D5442E00DC8D}" srcId="{64DA419B-E4B9-4FE2-A9FA-FD2885A1D63D}" destId="{F509FFBD-2D12-4399-AE9E-61BBB32BCC5B}" srcOrd="2" destOrd="0" parTransId="{3A197660-2AB2-4BD8-B117-03B32F671459}" sibTransId="{33CA169C-8A1A-4FD9-A8CC-B2657EC2F41E}"/>
    <dgm:cxn modelId="{F908F94C-6544-4DDC-8F2E-0613D36E9CBB}" type="presOf" srcId="{995CA3CD-D3ED-4ED4-94BD-30F66DCEC68A}" destId="{D4E75828-FE90-4C57-A45D-4612AC40922D}" srcOrd="0" destOrd="0" presId="urn:microsoft.com/office/officeart/2009/3/layout/StepUpProcess"/>
    <dgm:cxn modelId="{5402AE14-8322-4B26-8BC1-4649D7520519}" type="presOf" srcId="{798D190D-42F2-48AF-B64A-FEBDEA1F2002}" destId="{35D2E7C0-C159-438A-8156-63C5943B1EF7}" srcOrd="0" destOrd="0" presId="urn:microsoft.com/office/officeart/2009/3/layout/StepUpProcess"/>
    <dgm:cxn modelId="{4CE60B44-E50E-4FC6-B516-C9658F9D7D47}" type="presOf" srcId="{F509FFBD-2D12-4399-AE9E-61BBB32BCC5B}" destId="{6B0877E7-9A49-471D-8F7F-B66353690DEF}" srcOrd="0" destOrd="0" presId="urn:microsoft.com/office/officeart/2009/3/layout/StepUpProcess"/>
    <dgm:cxn modelId="{EE83A1E9-703D-481E-8AE8-08A613B7157A}" type="presOf" srcId="{6919DC4F-C22A-4B33-A52A-DB42E1369FB6}" destId="{6B053E4E-3BAE-4E55-8C00-432EC34E7168}" srcOrd="0" destOrd="0" presId="urn:microsoft.com/office/officeart/2009/3/layout/StepUpProcess"/>
    <dgm:cxn modelId="{4FE45A06-E001-4476-92F2-D0168E31A2BA}" srcId="{64DA419B-E4B9-4FE2-A9FA-FD2885A1D63D}" destId="{30BE56D6-B7C7-488C-B051-41D342C33616}" srcOrd="1" destOrd="0" parTransId="{4CF0E151-0042-442F-90C3-F18F67157174}" sibTransId="{D3DF7577-9D49-4867-9930-CABEF8D304D0}"/>
    <dgm:cxn modelId="{2524603E-C6CB-4890-841E-E0FC64AC6462}" srcId="{64DA419B-E4B9-4FE2-A9FA-FD2885A1D63D}" destId="{798D190D-42F2-48AF-B64A-FEBDEA1F2002}" srcOrd="3" destOrd="0" parTransId="{BDFCFD3E-9081-443C-B190-B64F6F3DF286}" sibTransId="{F1BB2CF5-7087-4834-A60D-2C3D240B1210}"/>
    <dgm:cxn modelId="{1D55B66C-D0E2-4322-A6A0-B64388BF4027}" type="presParOf" srcId="{A8C761EC-7C65-4119-9FE1-4007A04D7916}" destId="{08FE2CA0-1CDD-4391-B78E-1386AC91788A}" srcOrd="0" destOrd="0" presId="urn:microsoft.com/office/officeart/2009/3/layout/StepUpProcess"/>
    <dgm:cxn modelId="{A08E2615-4008-4244-AA95-C08BDD24741C}" type="presParOf" srcId="{08FE2CA0-1CDD-4391-B78E-1386AC91788A}" destId="{16E7A166-C394-420E-812E-710BDAFE6668}" srcOrd="0" destOrd="0" presId="urn:microsoft.com/office/officeart/2009/3/layout/StepUpProcess"/>
    <dgm:cxn modelId="{18D8DD8C-BA6F-43F0-B4A8-4C4B24D8C729}" type="presParOf" srcId="{08FE2CA0-1CDD-4391-B78E-1386AC91788A}" destId="{D4E75828-FE90-4C57-A45D-4612AC40922D}" srcOrd="1" destOrd="0" presId="urn:microsoft.com/office/officeart/2009/3/layout/StepUpProcess"/>
    <dgm:cxn modelId="{2E8370A6-2923-4079-948D-F42F45319696}" type="presParOf" srcId="{08FE2CA0-1CDD-4391-B78E-1386AC91788A}" destId="{B5562BB6-CA12-4D0E-AD32-CAF42C2BC740}" srcOrd="2" destOrd="0" presId="urn:microsoft.com/office/officeart/2009/3/layout/StepUpProcess"/>
    <dgm:cxn modelId="{F50F91F4-14A3-4BB6-866B-BA5F7EC415AF}" type="presParOf" srcId="{A8C761EC-7C65-4119-9FE1-4007A04D7916}" destId="{B030B7DA-178B-4FE8-8D48-A6311EA46CEB}" srcOrd="1" destOrd="0" presId="urn:microsoft.com/office/officeart/2009/3/layout/StepUpProcess"/>
    <dgm:cxn modelId="{0C419B21-633D-4C9B-BB40-B6658A5E6A8C}" type="presParOf" srcId="{B030B7DA-178B-4FE8-8D48-A6311EA46CEB}" destId="{8C477CAA-86B5-446D-9ADE-E9888881C75A}" srcOrd="0" destOrd="0" presId="urn:microsoft.com/office/officeart/2009/3/layout/StepUpProcess"/>
    <dgm:cxn modelId="{EEC9B7AE-2DAC-4E6B-B71C-60E083D3F7D3}" type="presParOf" srcId="{A8C761EC-7C65-4119-9FE1-4007A04D7916}" destId="{3D3CF6FA-545F-40D0-8E79-00E28D6495A6}" srcOrd="2" destOrd="0" presId="urn:microsoft.com/office/officeart/2009/3/layout/StepUpProcess"/>
    <dgm:cxn modelId="{6B98B25D-C85C-4263-B85B-A93409E14E19}" type="presParOf" srcId="{3D3CF6FA-545F-40D0-8E79-00E28D6495A6}" destId="{73073FD7-2A63-467F-879E-761F84419A64}" srcOrd="0" destOrd="0" presId="urn:microsoft.com/office/officeart/2009/3/layout/StepUpProcess"/>
    <dgm:cxn modelId="{FF212CDC-FC29-471E-B5EB-2CE3CB792FA2}" type="presParOf" srcId="{3D3CF6FA-545F-40D0-8E79-00E28D6495A6}" destId="{5413FCD8-C90F-4AB1-BE66-7394D1985D18}" srcOrd="1" destOrd="0" presId="urn:microsoft.com/office/officeart/2009/3/layout/StepUpProcess"/>
    <dgm:cxn modelId="{874554CE-2D0A-4612-B49F-9CE7C5806799}" type="presParOf" srcId="{3D3CF6FA-545F-40D0-8E79-00E28D6495A6}" destId="{56CC6AFE-4028-4784-8D8D-A92ABC5D5365}" srcOrd="2" destOrd="0" presId="urn:microsoft.com/office/officeart/2009/3/layout/StepUpProcess"/>
    <dgm:cxn modelId="{A8AC2E45-A041-40A6-A291-0553A303AFFF}" type="presParOf" srcId="{A8C761EC-7C65-4119-9FE1-4007A04D7916}" destId="{07B58F82-5A12-421B-9FFD-D1152CE59FD9}" srcOrd="3" destOrd="0" presId="urn:microsoft.com/office/officeart/2009/3/layout/StepUpProcess"/>
    <dgm:cxn modelId="{0DE4D493-ED53-4EFD-B593-9741BCA1460B}" type="presParOf" srcId="{07B58F82-5A12-421B-9FFD-D1152CE59FD9}" destId="{A38A4F8E-6FA7-4D5D-AC83-BE20B4E8A3F1}" srcOrd="0" destOrd="0" presId="urn:microsoft.com/office/officeart/2009/3/layout/StepUpProcess"/>
    <dgm:cxn modelId="{8BBC18CA-B510-4FAA-B45E-F453DA8D37E3}" type="presParOf" srcId="{A8C761EC-7C65-4119-9FE1-4007A04D7916}" destId="{30273AE5-D09C-45CA-ACBD-6CA63739F037}" srcOrd="4" destOrd="0" presId="urn:microsoft.com/office/officeart/2009/3/layout/StepUpProcess"/>
    <dgm:cxn modelId="{5DA69478-C1B5-4A75-B828-33048DA63F4D}" type="presParOf" srcId="{30273AE5-D09C-45CA-ACBD-6CA63739F037}" destId="{2C4BCA55-A998-4160-BCF7-58419C40187F}" srcOrd="0" destOrd="0" presId="urn:microsoft.com/office/officeart/2009/3/layout/StepUpProcess"/>
    <dgm:cxn modelId="{69EDF1DB-4C21-40C2-A665-EE9F2A04ED5D}" type="presParOf" srcId="{30273AE5-D09C-45CA-ACBD-6CA63739F037}" destId="{6B0877E7-9A49-471D-8F7F-B66353690DEF}" srcOrd="1" destOrd="0" presId="urn:microsoft.com/office/officeart/2009/3/layout/StepUpProcess"/>
    <dgm:cxn modelId="{3DE76872-D497-4F68-8D2D-C219EE7BE520}" type="presParOf" srcId="{30273AE5-D09C-45CA-ACBD-6CA63739F037}" destId="{1BB285C6-3D2E-4E5D-819D-BCF0B53479D3}" srcOrd="2" destOrd="0" presId="urn:microsoft.com/office/officeart/2009/3/layout/StepUpProcess"/>
    <dgm:cxn modelId="{40274FDD-3C35-4E1B-B370-D0FFB1FFCB46}" type="presParOf" srcId="{A8C761EC-7C65-4119-9FE1-4007A04D7916}" destId="{2C4FC4F0-9CF2-4BAF-A368-F2C56DE2BD65}" srcOrd="5" destOrd="0" presId="urn:microsoft.com/office/officeart/2009/3/layout/StepUpProcess"/>
    <dgm:cxn modelId="{FE6E9E43-6B81-44E7-B53C-FF8456797B8C}" type="presParOf" srcId="{2C4FC4F0-9CF2-4BAF-A368-F2C56DE2BD65}" destId="{7A4B071D-65D7-4BFD-B9DF-0FB315ACAED7}" srcOrd="0" destOrd="0" presId="urn:microsoft.com/office/officeart/2009/3/layout/StepUpProcess"/>
    <dgm:cxn modelId="{F6568219-BBB8-4C08-AB06-3523847EB365}" type="presParOf" srcId="{A8C761EC-7C65-4119-9FE1-4007A04D7916}" destId="{A2CB6547-8E32-4387-AE07-33B29167A9D5}" srcOrd="6" destOrd="0" presId="urn:microsoft.com/office/officeart/2009/3/layout/StepUpProcess"/>
    <dgm:cxn modelId="{96E05918-D0C1-4F79-BBDA-D2EF8CADB47C}" type="presParOf" srcId="{A2CB6547-8E32-4387-AE07-33B29167A9D5}" destId="{B2770B34-4A5A-492C-8CE2-72061000EC5F}" srcOrd="0" destOrd="0" presId="urn:microsoft.com/office/officeart/2009/3/layout/StepUpProcess"/>
    <dgm:cxn modelId="{93834EED-A5BD-48BA-87C5-16D69F384C40}" type="presParOf" srcId="{A2CB6547-8E32-4387-AE07-33B29167A9D5}" destId="{35D2E7C0-C159-438A-8156-63C5943B1EF7}" srcOrd="1" destOrd="0" presId="urn:microsoft.com/office/officeart/2009/3/layout/StepUpProcess"/>
    <dgm:cxn modelId="{F9014985-9EE5-45BF-BD56-2199D71F19F2}" type="presParOf" srcId="{A2CB6547-8E32-4387-AE07-33B29167A9D5}" destId="{416BD38E-5D0D-4C4E-9BE1-D74317066B50}" srcOrd="2" destOrd="0" presId="urn:microsoft.com/office/officeart/2009/3/layout/StepUpProcess"/>
    <dgm:cxn modelId="{EF7AF8A9-99B9-4BC5-A156-AA0C4A868597}" type="presParOf" srcId="{A8C761EC-7C65-4119-9FE1-4007A04D7916}" destId="{1C386388-4EE1-4107-A0A5-95A783992A8F}" srcOrd="7" destOrd="0" presId="urn:microsoft.com/office/officeart/2009/3/layout/StepUpProcess"/>
    <dgm:cxn modelId="{FD18B24A-29A1-490C-A8EA-E949FA1D8ADD}" type="presParOf" srcId="{1C386388-4EE1-4107-A0A5-95A783992A8F}" destId="{4B115355-BB63-4816-AA07-4041D2B2A563}" srcOrd="0" destOrd="0" presId="urn:microsoft.com/office/officeart/2009/3/layout/StepUpProcess"/>
    <dgm:cxn modelId="{2B668F0F-C338-45FC-9199-AFAEF720875D}" type="presParOf" srcId="{A8C761EC-7C65-4119-9FE1-4007A04D7916}" destId="{AE1889B5-1BA5-415C-83E8-6C375DE70A43}" srcOrd="8" destOrd="0" presId="urn:microsoft.com/office/officeart/2009/3/layout/StepUpProcess"/>
    <dgm:cxn modelId="{406CBB78-97F5-4E58-B6FF-0EA8E761A6D0}" type="presParOf" srcId="{AE1889B5-1BA5-415C-83E8-6C375DE70A43}" destId="{5749E954-5BBF-4976-B2D7-ED767A959767}" srcOrd="0" destOrd="0" presId="urn:microsoft.com/office/officeart/2009/3/layout/StepUpProcess"/>
    <dgm:cxn modelId="{1A8884AE-AD42-425B-8ABE-CED2E2E11AC9}" type="presParOf" srcId="{AE1889B5-1BA5-415C-83E8-6C375DE70A43}" destId="{6B053E4E-3BAE-4E55-8C00-432EC34E716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72B0A6-96F4-4E8C-BC5D-2D3E24CBD3C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5CACB2-E517-4178-A72D-61CA517D0EFC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1:</a:t>
          </a:r>
          <a:r>
            <a:rPr lang="ru-RU" sz="1600" dirty="0" smtClean="0"/>
            <a:t> Изучение образовательных потребностей и интересов учащихся 7 - 9-х классов,  для определения уровня изучения учебных предметов.</a:t>
          </a:r>
          <a:endParaRPr lang="ru-RU" sz="1600" dirty="0"/>
        </a:p>
      </dgm:t>
    </dgm:pt>
    <dgm:pt modelId="{CF32006E-FDF0-4071-91BD-14599C5EEE0C}" type="parTrans" cxnId="{9E2BF40E-1640-462A-8DDF-8C1D1C3C281C}">
      <dgm:prSet/>
      <dgm:spPr/>
      <dgm:t>
        <a:bodyPr/>
        <a:lstStyle/>
        <a:p>
          <a:endParaRPr lang="ru-RU" sz="1600"/>
        </a:p>
      </dgm:t>
    </dgm:pt>
    <dgm:pt modelId="{7B852387-2DE6-452F-9FE5-F7ADD2E5151A}" type="sibTrans" cxnId="{9E2BF40E-1640-462A-8DDF-8C1D1C3C281C}">
      <dgm:prSet/>
      <dgm:spPr/>
      <dgm:t>
        <a:bodyPr/>
        <a:lstStyle/>
        <a:p>
          <a:endParaRPr lang="ru-RU" sz="1600"/>
        </a:p>
      </dgm:t>
    </dgm:pt>
    <dgm:pt modelId="{534F9B76-6A36-40CA-81BF-D8C6D4C3DE06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2: </a:t>
          </a:r>
          <a:r>
            <a:rPr lang="ru-RU" sz="1600" dirty="0" smtClean="0"/>
            <a:t>Оформление аналитического материала для представления на педсовете </a:t>
          </a:r>
          <a:endParaRPr lang="ru-RU" sz="1600" dirty="0"/>
        </a:p>
      </dgm:t>
    </dgm:pt>
    <dgm:pt modelId="{AA915A7B-9984-4729-9A72-66E8E63E3AD4}" type="parTrans" cxnId="{BF859372-868B-4C9F-A742-3D5533A87374}">
      <dgm:prSet/>
      <dgm:spPr/>
      <dgm:t>
        <a:bodyPr/>
        <a:lstStyle/>
        <a:p>
          <a:endParaRPr lang="ru-RU" sz="1600"/>
        </a:p>
      </dgm:t>
    </dgm:pt>
    <dgm:pt modelId="{E0D05FC9-B2FF-4D3C-B2FA-B95D39B928A3}" type="sibTrans" cxnId="{BF859372-868B-4C9F-A742-3D5533A87374}">
      <dgm:prSet/>
      <dgm:spPr/>
      <dgm:t>
        <a:bodyPr/>
        <a:lstStyle/>
        <a:p>
          <a:endParaRPr lang="ru-RU" sz="1600"/>
        </a:p>
      </dgm:t>
    </dgm:pt>
    <dgm:pt modelId="{0518913D-A84B-4D23-9992-B85F2E0B861D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3: </a:t>
          </a:r>
          <a:r>
            <a:rPr lang="ru-RU" sz="1600" dirty="0" smtClean="0"/>
            <a:t>Анализ условий, оценка возможностей для реализации профилей обучения, учебных предметов на углублённом уровне. Необходимо определить перечень условий, материально-технические и кадровые возможности.</a:t>
          </a:r>
          <a:endParaRPr lang="ru-RU" sz="1600" dirty="0"/>
        </a:p>
      </dgm:t>
    </dgm:pt>
    <dgm:pt modelId="{B8DB6E2B-E51B-439E-A268-B6552DE6E38D}" type="parTrans" cxnId="{081AF999-4852-4B9C-BCA4-FD5FD9D61167}">
      <dgm:prSet/>
      <dgm:spPr/>
      <dgm:t>
        <a:bodyPr/>
        <a:lstStyle/>
        <a:p>
          <a:endParaRPr lang="ru-RU" sz="1600"/>
        </a:p>
      </dgm:t>
    </dgm:pt>
    <dgm:pt modelId="{F87A9EA9-BED5-4A8D-AFBA-D0EA6ABF7D38}" type="sibTrans" cxnId="{081AF999-4852-4B9C-BCA4-FD5FD9D61167}">
      <dgm:prSet/>
      <dgm:spPr/>
      <dgm:t>
        <a:bodyPr/>
        <a:lstStyle/>
        <a:p>
          <a:endParaRPr lang="ru-RU" sz="1600"/>
        </a:p>
      </dgm:t>
    </dgm:pt>
    <dgm:pt modelId="{8B0BCDCD-43B0-4F70-B6DE-A5FE5141AB2A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4: </a:t>
          </a:r>
          <a:r>
            <a:rPr lang="ru-RU" sz="1600" dirty="0" smtClean="0"/>
            <a:t>Разработка/ внесение изменений в Программу развития, План мероприятий по организации профильных классов и другие локальные нормативные акты.</a:t>
          </a:r>
          <a:endParaRPr lang="ru-RU" sz="1600" dirty="0"/>
        </a:p>
      </dgm:t>
    </dgm:pt>
    <dgm:pt modelId="{84CFCD51-20FC-42FA-8675-F1F2FC6B2CE4}" type="parTrans" cxnId="{29C12E13-A4AF-4DBB-A847-07FBF31FCF16}">
      <dgm:prSet/>
      <dgm:spPr/>
      <dgm:t>
        <a:bodyPr/>
        <a:lstStyle/>
        <a:p>
          <a:endParaRPr lang="ru-RU" sz="1600"/>
        </a:p>
      </dgm:t>
    </dgm:pt>
    <dgm:pt modelId="{73300703-3531-4E1E-828A-94991593053E}" type="sibTrans" cxnId="{29C12E13-A4AF-4DBB-A847-07FBF31FCF16}">
      <dgm:prSet/>
      <dgm:spPr/>
      <dgm:t>
        <a:bodyPr/>
        <a:lstStyle/>
        <a:p>
          <a:endParaRPr lang="ru-RU" sz="1600"/>
        </a:p>
      </dgm:t>
    </dgm:pt>
    <dgm:pt modelId="{BF62BA98-0E7D-458E-A903-21F900B55041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5: </a:t>
          </a:r>
          <a:r>
            <a:rPr lang="ru-RU" sz="1600" dirty="0" smtClean="0"/>
            <a:t>Проведение мероприятий для открытия профильного класса  психолого-педагогической направленности (разработка и обсуждение с родителями/законными представителями обучающихся и педагогами учебного плана, плана внеурочной деятельности и рабочей программы воспитания издание приказа; приведение в систему локальных нормативных актов).</a:t>
          </a:r>
          <a:endParaRPr lang="ru-RU" sz="1600" dirty="0"/>
        </a:p>
      </dgm:t>
    </dgm:pt>
    <dgm:pt modelId="{8D21BD07-A525-4588-90E9-8DA369331765}" type="parTrans" cxnId="{DBCD504E-4DB7-47FE-B5D2-320305903999}">
      <dgm:prSet/>
      <dgm:spPr/>
      <dgm:t>
        <a:bodyPr/>
        <a:lstStyle/>
        <a:p>
          <a:endParaRPr lang="ru-RU" sz="1600"/>
        </a:p>
      </dgm:t>
    </dgm:pt>
    <dgm:pt modelId="{AF4E218C-69EB-498F-AFB0-15F6080BBDE4}" type="sibTrans" cxnId="{DBCD504E-4DB7-47FE-B5D2-320305903999}">
      <dgm:prSet/>
      <dgm:spPr/>
      <dgm:t>
        <a:bodyPr/>
        <a:lstStyle/>
        <a:p>
          <a:endParaRPr lang="ru-RU" sz="1600"/>
        </a:p>
      </dgm:t>
    </dgm:pt>
    <dgm:pt modelId="{3636456F-44AA-49AE-9BC6-177281E1B0AF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6: </a:t>
          </a:r>
          <a:r>
            <a:rPr lang="ru-RU" sz="1600" b="0" dirty="0" smtClean="0">
              <a:solidFill>
                <a:schemeClr val="tx1"/>
              </a:solidFill>
            </a:rPr>
            <a:t>О</a:t>
          </a:r>
          <a:r>
            <a:rPr lang="ru-RU" sz="1600" b="0" dirty="0" smtClean="0"/>
            <a:t>з</a:t>
          </a:r>
          <a:r>
            <a:rPr lang="ru-RU" sz="1600" dirty="0" smtClean="0"/>
            <a:t>накомление участников образовательных отношений с системой локальных нормативных актов, заполнение заявления о приеме.</a:t>
          </a:r>
          <a:endParaRPr lang="ru-RU" sz="1600" dirty="0"/>
        </a:p>
      </dgm:t>
    </dgm:pt>
    <dgm:pt modelId="{AE54C851-E9DA-4DFB-B01D-E0E79A78BBFF}" type="parTrans" cxnId="{B6801FA8-4260-48ED-904B-66E1F75235A8}">
      <dgm:prSet/>
      <dgm:spPr/>
      <dgm:t>
        <a:bodyPr/>
        <a:lstStyle/>
        <a:p>
          <a:endParaRPr lang="ru-RU" sz="1600"/>
        </a:p>
      </dgm:t>
    </dgm:pt>
    <dgm:pt modelId="{46B18190-9B07-4A89-ACF7-CFA2C6DEE906}" type="sibTrans" cxnId="{B6801FA8-4260-48ED-904B-66E1F75235A8}">
      <dgm:prSet/>
      <dgm:spPr/>
      <dgm:t>
        <a:bodyPr/>
        <a:lstStyle/>
        <a:p>
          <a:endParaRPr lang="ru-RU" sz="1600"/>
        </a:p>
      </dgm:t>
    </dgm:pt>
    <dgm:pt modelId="{6B3A0CCB-04F8-4CFA-BE62-7A03795D9259}">
      <dgm:prSet custT="1"/>
      <dgm:spPr/>
      <dgm:t>
        <a:bodyPr/>
        <a:lstStyle/>
        <a:p>
          <a:pPr rtl="0"/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Шаг 7: </a:t>
          </a:r>
          <a:r>
            <a:rPr lang="ru-RU" sz="1600" dirty="0" smtClean="0"/>
            <a:t>Издание приказа о зачислении в психолого-педагогический класс.</a:t>
          </a:r>
          <a:endParaRPr lang="ru-RU" sz="1600" dirty="0"/>
        </a:p>
      </dgm:t>
    </dgm:pt>
    <dgm:pt modelId="{DB7F3117-81ED-4A7C-ACB6-1469A773CF97}" type="parTrans" cxnId="{20F47EF6-CCC3-4EF8-A973-0DA1D3622B62}">
      <dgm:prSet/>
      <dgm:spPr/>
      <dgm:t>
        <a:bodyPr/>
        <a:lstStyle/>
        <a:p>
          <a:endParaRPr lang="ru-RU" sz="1600"/>
        </a:p>
      </dgm:t>
    </dgm:pt>
    <dgm:pt modelId="{E77218CD-8025-4E5D-8C21-A43B34C2B20A}" type="sibTrans" cxnId="{20F47EF6-CCC3-4EF8-A973-0DA1D3622B62}">
      <dgm:prSet/>
      <dgm:spPr/>
      <dgm:t>
        <a:bodyPr/>
        <a:lstStyle/>
        <a:p>
          <a:endParaRPr lang="ru-RU" sz="1600"/>
        </a:p>
      </dgm:t>
    </dgm:pt>
    <dgm:pt modelId="{F9E779E5-3682-4C63-A0E4-2D76AA02DE4C}" type="pres">
      <dgm:prSet presAssocID="{1972B0A6-96F4-4E8C-BC5D-2D3E24CBD3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F7898BE-8B49-4B23-BFB2-D788C6A3F53D}" type="pres">
      <dgm:prSet presAssocID="{E25CACB2-E517-4178-A72D-61CA517D0EFC}" presName="thickLine" presStyleLbl="alignNode1" presStyleIdx="0" presStyleCnt="7"/>
      <dgm:spPr/>
    </dgm:pt>
    <dgm:pt modelId="{50848DB7-8878-46EC-97EC-23A258169BA4}" type="pres">
      <dgm:prSet presAssocID="{E25CACB2-E517-4178-A72D-61CA517D0EFC}" presName="horz1" presStyleCnt="0"/>
      <dgm:spPr/>
    </dgm:pt>
    <dgm:pt modelId="{BC4B0E97-A383-44F5-868B-2B66230F1586}" type="pres">
      <dgm:prSet presAssocID="{E25CACB2-E517-4178-A72D-61CA517D0EFC}" presName="tx1" presStyleLbl="revTx" presStyleIdx="0" presStyleCnt="7" custLinFactNeighborX="-714" custLinFactNeighborY="-15330"/>
      <dgm:spPr/>
      <dgm:t>
        <a:bodyPr/>
        <a:lstStyle/>
        <a:p>
          <a:endParaRPr lang="ru-RU"/>
        </a:p>
      </dgm:t>
    </dgm:pt>
    <dgm:pt modelId="{DFC0B6DB-5F40-4B80-BC9A-1CD70F65BD5C}" type="pres">
      <dgm:prSet presAssocID="{E25CACB2-E517-4178-A72D-61CA517D0EFC}" presName="vert1" presStyleCnt="0"/>
      <dgm:spPr/>
    </dgm:pt>
    <dgm:pt modelId="{E89DBE12-54C6-4DBD-904D-1E136C1DB8B6}" type="pres">
      <dgm:prSet presAssocID="{534F9B76-6A36-40CA-81BF-D8C6D4C3DE06}" presName="thickLine" presStyleLbl="alignNode1" presStyleIdx="1" presStyleCnt="7" custLinFactNeighborX="-33" custLinFactNeighborY="-10050"/>
      <dgm:spPr/>
    </dgm:pt>
    <dgm:pt modelId="{DCDE8A7E-2CBA-432E-9A53-37EC8831DB55}" type="pres">
      <dgm:prSet presAssocID="{534F9B76-6A36-40CA-81BF-D8C6D4C3DE06}" presName="horz1" presStyleCnt="0"/>
      <dgm:spPr/>
    </dgm:pt>
    <dgm:pt modelId="{66543EBD-11A6-4BD2-8D81-384629CB03C0}" type="pres">
      <dgm:prSet presAssocID="{534F9B76-6A36-40CA-81BF-D8C6D4C3DE06}" presName="tx1" presStyleLbl="revTx" presStyleIdx="1" presStyleCnt="7"/>
      <dgm:spPr/>
      <dgm:t>
        <a:bodyPr/>
        <a:lstStyle/>
        <a:p>
          <a:endParaRPr lang="ru-RU"/>
        </a:p>
      </dgm:t>
    </dgm:pt>
    <dgm:pt modelId="{57EC57FA-4CBA-4F57-B42B-8FF7BFDEBCA7}" type="pres">
      <dgm:prSet presAssocID="{534F9B76-6A36-40CA-81BF-D8C6D4C3DE06}" presName="vert1" presStyleCnt="0"/>
      <dgm:spPr/>
    </dgm:pt>
    <dgm:pt modelId="{820A3298-7520-4F0C-AE67-4B90CB633B69}" type="pres">
      <dgm:prSet presAssocID="{0518913D-A84B-4D23-9992-B85F2E0B861D}" presName="thickLine" presStyleLbl="alignNode1" presStyleIdx="2" presStyleCnt="7" custLinFactNeighborY="-44239"/>
      <dgm:spPr/>
    </dgm:pt>
    <dgm:pt modelId="{EFFE8DFF-EF15-4328-B174-61858178479D}" type="pres">
      <dgm:prSet presAssocID="{0518913D-A84B-4D23-9992-B85F2E0B861D}" presName="horz1" presStyleCnt="0"/>
      <dgm:spPr/>
    </dgm:pt>
    <dgm:pt modelId="{475DD517-A913-474F-8108-CBB706FEA7CD}" type="pres">
      <dgm:prSet presAssocID="{0518913D-A84B-4D23-9992-B85F2E0B861D}" presName="tx1" presStyleLbl="revTx" presStyleIdx="2" presStyleCnt="7" custLinFactNeighborY="-41421"/>
      <dgm:spPr/>
      <dgm:t>
        <a:bodyPr/>
        <a:lstStyle/>
        <a:p>
          <a:endParaRPr lang="ru-RU"/>
        </a:p>
      </dgm:t>
    </dgm:pt>
    <dgm:pt modelId="{E70E4A3B-A4DC-4ED1-9AC2-C6BB6C263269}" type="pres">
      <dgm:prSet presAssocID="{0518913D-A84B-4D23-9992-B85F2E0B861D}" presName="vert1" presStyleCnt="0"/>
      <dgm:spPr/>
    </dgm:pt>
    <dgm:pt modelId="{FE05CC12-28F4-4E46-8786-096090221731}" type="pres">
      <dgm:prSet presAssocID="{8B0BCDCD-43B0-4F70-B6DE-A5FE5141AB2A}" presName="thickLine" presStyleLbl="alignNode1" presStyleIdx="3" presStyleCnt="7" custLinFactNeighborY="-20894"/>
      <dgm:spPr/>
    </dgm:pt>
    <dgm:pt modelId="{DD4C6803-BA3A-4F7F-B926-EDDE97DB3B76}" type="pres">
      <dgm:prSet presAssocID="{8B0BCDCD-43B0-4F70-B6DE-A5FE5141AB2A}" presName="horz1" presStyleCnt="0"/>
      <dgm:spPr/>
    </dgm:pt>
    <dgm:pt modelId="{9EA89A0E-1366-4BBB-B153-190F3E1F7ECE}" type="pres">
      <dgm:prSet presAssocID="{8B0BCDCD-43B0-4F70-B6DE-A5FE5141AB2A}" presName="tx1" presStyleLbl="revTx" presStyleIdx="3" presStyleCnt="7" custLinFactNeighborX="130" custLinFactNeighborY="-18994"/>
      <dgm:spPr/>
      <dgm:t>
        <a:bodyPr/>
        <a:lstStyle/>
        <a:p>
          <a:endParaRPr lang="ru-RU"/>
        </a:p>
      </dgm:t>
    </dgm:pt>
    <dgm:pt modelId="{E0EF015C-0850-4C26-A273-FE5E62B05122}" type="pres">
      <dgm:prSet presAssocID="{8B0BCDCD-43B0-4F70-B6DE-A5FE5141AB2A}" presName="vert1" presStyleCnt="0"/>
      <dgm:spPr/>
    </dgm:pt>
    <dgm:pt modelId="{BC725F5E-A2E2-43A1-B453-9B35EDF0FF3B}" type="pres">
      <dgm:prSet presAssocID="{BF62BA98-0E7D-458E-A903-21F900B55041}" presName="thickLine" presStyleLbl="alignNode1" presStyleIdx="4" presStyleCnt="7" custLinFactNeighborX="1123" custLinFactNeighborY="-32290"/>
      <dgm:spPr/>
    </dgm:pt>
    <dgm:pt modelId="{37417B48-2FF6-4877-96CD-7B76F62090DA}" type="pres">
      <dgm:prSet presAssocID="{BF62BA98-0E7D-458E-A903-21F900B55041}" presName="horz1" presStyleCnt="0"/>
      <dgm:spPr/>
    </dgm:pt>
    <dgm:pt modelId="{89E85DB1-0296-49AA-AF7B-E1105824456B}" type="pres">
      <dgm:prSet presAssocID="{BF62BA98-0E7D-458E-A903-21F900B55041}" presName="tx1" presStyleLbl="revTx" presStyleIdx="4" presStyleCnt="7" custLinFactNeighborX="-604" custLinFactNeighborY="-36198"/>
      <dgm:spPr/>
      <dgm:t>
        <a:bodyPr/>
        <a:lstStyle/>
        <a:p>
          <a:endParaRPr lang="ru-RU"/>
        </a:p>
      </dgm:t>
    </dgm:pt>
    <dgm:pt modelId="{4169C800-8423-48AA-A7AA-72FD4F905018}" type="pres">
      <dgm:prSet presAssocID="{BF62BA98-0E7D-458E-A903-21F900B55041}" presName="vert1" presStyleCnt="0"/>
      <dgm:spPr/>
    </dgm:pt>
    <dgm:pt modelId="{B77D12D5-BF2D-40B5-A513-451E44549A77}" type="pres">
      <dgm:prSet presAssocID="{3636456F-44AA-49AE-9BC6-177281E1B0AF}" presName="thickLine" presStyleLbl="alignNode1" presStyleIdx="5" presStyleCnt="7" custLinFactNeighborY="7378"/>
      <dgm:spPr/>
    </dgm:pt>
    <dgm:pt modelId="{FFFB8F09-BD32-49F8-BB47-60EB02D79361}" type="pres">
      <dgm:prSet presAssocID="{3636456F-44AA-49AE-9BC6-177281E1B0AF}" presName="horz1" presStyleCnt="0"/>
      <dgm:spPr/>
    </dgm:pt>
    <dgm:pt modelId="{B9B1E4CD-7A27-4DD6-97EC-54266F6B8CD6}" type="pres">
      <dgm:prSet presAssocID="{3636456F-44AA-49AE-9BC6-177281E1B0AF}" presName="tx1" presStyleLbl="revTx" presStyleIdx="5" presStyleCnt="7" custLinFactNeighborX="130" custLinFactNeighborY="7378"/>
      <dgm:spPr/>
      <dgm:t>
        <a:bodyPr/>
        <a:lstStyle/>
        <a:p>
          <a:endParaRPr lang="ru-RU"/>
        </a:p>
      </dgm:t>
    </dgm:pt>
    <dgm:pt modelId="{D2E40D02-4882-4EEB-BCF8-46AE0F792A88}" type="pres">
      <dgm:prSet presAssocID="{3636456F-44AA-49AE-9BC6-177281E1B0AF}" presName="vert1" presStyleCnt="0"/>
      <dgm:spPr/>
    </dgm:pt>
    <dgm:pt modelId="{4913CE8E-2640-49D1-91D3-D6C5F09EF295}" type="pres">
      <dgm:prSet presAssocID="{6B3A0CCB-04F8-4CFA-BE62-7A03795D9259}" presName="thickLine" presStyleLbl="alignNode1" presStyleIdx="6" presStyleCnt="7"/>
      <dgm:spPr/>
    </dgm:pt>
    <dgm:pt modelId="{E24B19F6-26E7-4378-8412-FAA5822B50C7}" type="pres">
      <dgm:prSet presAssocID="{6B3A0CCB-04F8-4CFA-BE62-7A03795D9259}" presName="horz1" presStyleCnt="0"/>
      <dgm:spPr/>
    </dgm:pt>
    <dgm:pt modelId="{2ECE0620-1DE8-4A39-8645-3BE4603DB1A9}" type="pres">
      <dgm:prSet presAssocID="{6B3A0CCB-04F8-4CFA-BE62-7A03795D9259}" presName="tx1" presStyleLbl="revTx" presStyleIdx="6" presStyleCnt="7"/>
      <dgm:spPr/>
      <dgm:t>
        <a:bodyPr/>
        <a:lstStyle/>
        <a:p>
          <a:endParaRPr lang="ru-RU"/>
        </a:p>
      </dgm:t>
    </dgm:pt>
    <dgm:pt modelId="{575519F7-2A45-45A2-BBC1-3FEB00F057F0}" type="pres">
      <dgm:prSet presAssocID="{6B3A0CCB-04F8-4CFA-BE62-7A03795D9259}" presName="vert1" presStyleCnt="0"/>
      <dgm:spPr/>
    </dgm:pt>
  </dgm:ptLst>
  <dgm:cxnLst>
    <dgm:cxn modelId="{4D67BE44-9F35-4486-A1F2-0BF238AEAA34}" type="presOf" srcId="{BF62BA98-0E7D-458E-A903-21F900B55041}" destId="{89E85DB1-0296-49AA-AF7B-E1105824456B}" srcOrd="0" destOrd="0" presId="urn:microsoft.com/office/officeart/2008/layout/LinedList"/>
    <dgm:cxn modelId="{23088E6E-75B8-4CB1-B7D1-D09C5D4ED163}" type="presOf" srcId="{3636456F-44AA-49AE-9BC6-177281E1B0AF}" destId="{B9B1E4CD-7A27-4DD6-97EC-54266F6B8CD6}" srcOrd="0" destOrd="0" presId="urn:microsoft.com/office/officeart/2008/layout/LinedList"/>
    <dgm:cxn modelId="{D0B1F0F1-ADBD-4D12-97FE-7BF8B9733A12}" type="presOf" srcId="{0518913D-A84B-4D23-9992-B85F2E0B861D}" destId="{475DD517-A913-474F-8108-CBB706FEA7CD}" srcOrd="0" destOrd="0" presId="urn:microsoft.com/office/officeart/2008/layout/LinedList"/>
    <dgm:cxn modelId="{6C838948-44F6-453C-844F-6ED1286797E7}" type="presOf" srcId="{1972B0A6-96F4-4E8C-BC5D-2D3E24CBD3CA}" destId="{F9E779E5-3682-4C63-A0E4-2D76AA02DE4C}" srcOrd="0" destOrd="0" presId="urn:microsoft.com/office/officeart/2008/layout/LinedList"/>
    <dgm:cxn modelId="{DBCD504E-4DB7-47FE-B5D2-320305903999}" srcId="{1972B0A6-96F4-4E8C-BC5D-2D3E24CBD3CA}" destId="{BF62BA98-0E7D-458E-A903-21F900B55041}" srcOrd="4" destOrd="0" parTransId="{8D21BD07-A525-4588-90E9-8DA369331765}" sibTransId="{AF4E218C-69EB-498F-AFB0-15F6080BBDE4}"/>
    <dgm:cxn modelId="{FD4673E5-817A-4B28-9363-EF863D72D032}" type="presOf" srcId="{534F9B76-6A36-40CA-81BF-D8C6D4C3DE06}" destId="{66543EBD-11A6-4BD2-8D81-384629CB03C0}" srcOrd="0" destOrd="0" presId="urn:microsoft.com/office/officeart/2008/layout/LinedList"/>
    <dgm:cxn modelId="{B6801FA8-4260-48ED-904B-66E1F75235A8}" srcId="{1972B0A6-96F4-4E8C-BC5D-2D3E24CBD3CA}" destId="{3636456F-44AA-49AE-9BC6-177281E1B0AF}" srcOrd="5" destOrd="0" parTransId="{AE54C851-E9DA-4DFB-B01D-E0E79A78BBFF}" sibTransId="{46B18190-9B07-4A89-ACF7-CFA2C6DEE906}"/>
    <dgm:cxn modelId="{9E2BF40E-1640-462A-8DDF-8C1D1C3C281C}" srcId="{1972B0A6-96F4-4E8C-BC5D-2D3E24CBD3CA}" destId="{E25CACB2-E517-4178-A72D-61CA517D0EFC}" srcOrd="0" destOrd="0" parTransId="{CF32006E-FDF0-4071-91BD-14599C5EEE0C}" sibTransId="{7B852387-2DE6-452F-9FE5-F7ADD2E5151A}"/>
    <dgm:cxn modelId="{20F47EF6-CCC3-4EF8-A973-0DA1D3622B62}" srcId="{1972B0A6-96F4-4E8C-BC5D-2D3E24CBD3CA}" destId="{6B3A0CCB-04F8-4CFA-BE62-7A03795D9259}" srcOrd="6" destOrd="0" parTransId="{DB7F3117-81ED-4A7C-ACB6-1469A773CF97}" sibTransId="{E77218CD-8025-4E5D-8C21-A43B34C2B20A}"/>
    <dgm:cxn modelId="{29C12E13-A4AF-4DBB-A847-07FBF31FCF16}" srcId="{1972B0A6-96F4-4E8C-BC5D-2D3E24CBD3CA}" destId="{8B0BCDCD-43B0-4F70-B6DE-A5FE5141AB2A}" srcOrd="3" destOrd="0" parTransId="{84CFCD51-20FC-42FA-8675-F1F2FC6B2CE4}" sibTransId="{73300703-3531-4E1E-828A-94991593053E}"/>
    <dgm:cxn modelId="{BF859372-868B-4C9F-A742-3D5533A87374}" srcId="{1972B0A6-96F4-4E8C-BC5D-2D3E24CBD3CA}" destId="{534F9B76-6A36-40CA-81BF-D8C6D4C3DE06}" srcOrd="1" destOrd="0" parTransId="{AA915A7B-9984-4729-9A72-66E8E63E3AD4}" sibTransId="{E0D05FC9-B2FF-4D3C-B2FA-B95D39B928A3}"/>
    <dgm:cxn modelId="{0931C531-1EC0-4F80-9DCF-86FC7BDBC364}" type="presOf" srcId="{8B0BCDCD-43B0-4F70-B6DE-A5FE5141AB2A}" destId="{9EA89A0E-1366-4BBB-B153-190F3E1F7ECE}" srcOrd="0" destOrd="0" presId="urn:microsoft.com/office/officeart/2008/layout/LinedList"/>
    <dgm:cxn modelId="{081AF999-4852-4B9C-BCA4-FD5FD9D61167}" srcId="{1972B0A6-96F4-4E8C-BC5D-2D3E24CBD3CA}" destId="{0518913D-A84B-4D23-9992-B85F2E0B861D}" srcOrd="2" destOrd="0" parTransId="{B8DB6E2B-E51B-439E-A268-B6552DE6E38D}" sibTransId="{F87A9EA9-BED5-4A8D-AFBA-D0EA6ABF7D38}"/>
    <dgm:cxn modelId="{D7395A7A-12E0-4CC9-AABB-6ADD332F63D8}" type="presOf" srcId="{6B3A0CCB-04F8-4CFA-BE62-7A03795D9259}" destId="{2ECE0620-1DE8-4A39-8645-3BE4603DB1A9}" srcOrd="0" destOrd="0" presId="urn:microsoft.com/office/officeart/2008/layout/LinedList"/>
    <dgm:cxn modelId="{C10FA761-BDF8-4AE5-BEB4-4B288470DC7B}" type="presOf" srcId="{E25CACB2-E517-4178-A72D-61CA517D0EFC}" destId="{BC4B0E97-A383-44F5-868B-2B66230F1586}" srcOrd="0" destOrd="0" presId="urn:microsoft.com/office/officeart/2008/layout/LinedList"/>
    <dgm:cxn modelId="{361594BB-C599-48B6-8DFF-2D4252BF855D}" type="presParOf" srcId="{F9E779E5-3682-4C63-A0E4-2D76AA02DE4C}" destId="{4F7898BE-8B49-4B23-BFB2-D788C6A3F53D}" srcOrd="0" destOrd="0" presId="urn:microsoft.com/office/officeart/2008/layout/LinedList"/>
    <dgm:cxn modelId="{62067889-E914-4B69-AB49-AE834EF2AFAD}" type="presParOf" srcId="{F9E779E5-3682-4C63-A0E4-2D76AA02DE4C}" destId="{50848DB7-8878-46EC-97EC-23A258169BA4}" srcOrd="1" destOrd="0" presId="urn:microsoft.com/office/officeart/2008/layout/LinedList"/>
    <dgm:cxn modelId="{F242629A-9BF1-49B4-BC5C-70DFCE7A3CE0}" type="presParOf" srcId="{50848DB7-8878-46EC-97EC-23A258169BA4}" destId="{BC4B0E97-A383-44F5-868B-2B66230F1586}" srcOrd="0" destOrd="0" presId="urn:microsoft.com/office/officeart/2008/layout/LinedList"/>
    <dgm:cxn modelId="{AAB227CD-325D-4812-9889-724D68D0B82B}" type="presParOf" srcId="{50848DB7-8878-46EC-97EC-23A258169BA4}" destId="{DFC0B6DB-5F40-4B80-BC9A-1CD70F65BD5C}" srcOrd="1" destOrd="0" presId="urn:microsoft.com/office/officeart/2008/layout/LinedList"/>
    <dgm:cxn modelId="{F3B0FA0D-E38D-4014-997E-17089D4F887A}" type="presParOf" srcId="{F9E779E5-3682-4C63-A0E4-2D76AA02DE4C}" destId="{E89DBE12-54C6-4DBD-904D-1E136C1DB8B6}" srcOrd="2" destOrd="0" presId="urn:microsoft.com/office/officeart/2008/layout/LinedList"/>
    <dgm:cxn modelId="{7B34DB30-59AA-4D22-902D-4977A3055A2D}" type="presParOf" srcId="{F9E779E5-3682-4C63-A0E4-2D76AA02DE4C}" destId="{DCDE8A7E-2CBA-432E-9A53-37EC8831DB55}" srcOrd="3" destOrd="0" presId="urn:microsoft.com/office/officeart/2008/layout/LinedList"/>
    <dgm:cxn modelId="{5338209C-1B41-4D5C-A9FB-DF3E3F7F5D63}" type="presParOf" srcId="{DCDE8A7E-2CBA-432E-9A53-37EC8831DB55}" destId="{66543EBD-11A6-4BD2-8D81-384629CB03C0}" srcOrd="0" destOrd="0" presId="urn:microsoft.com/office/officeart/2008/layout/LinedList"/>
    <dgm:cxn modelId="{A679A481-3F23-4A8F-9C99-1E2308D200D4}" type="presParOf" srcId="{DCDE8A7E-2CBA-432E-9A53-37EC8831DB55}" destId="{57EC57FA-4CBA-4F57-B42B-8FF7BFDEBCA7}" srcOrd="1" destOrd="0" presId="urn:microsoft.com/office/officeart/2008/layout/LinedList"/>
    <dgm:cxn modelId="{F08235E1-B86E-4BB9-AC0D-C80B2F7D4DB5}" type="presParOf" srcId="{F9E779E5-3682-4C63-A0E4-2D76AA02DE4C}" destId="{820A3298-7520-4F0C-AE67-4B90CB633B69}" srcOrd="4" destOrd="0" presId="urn:microsoft.com/office/officeart/2008/layout/LinedList"/>
    <dgm:cxn modelId="{5E56641B-955F-4D0A-AE29-D57B1C80D97C}" type="presParOf" srcId="{F9E779E5-3682-4C63-A0E4-2D76AA02DE4C}" destId="{EFFE8DFF-EF15-4328-B174-61858178479D}" srcOrd="5" destOrd="0" presId="urn:microsoft.com/office/officeart/2008/layout/LinedList"/>
    <dgm:cxn modelId="{D376F6B5-8CFC-4A6E-9ED8-0D505BB486DF}" type="presParOf" srcId="{EFFE8DFF-EF15-4328-B174-61858178479D}" destId="{475DD517-A913-474F-8108-CBB706FEA7CD}" srcOrd="0" destOrd="0" presId="urn:microsoft.com/office/officeart/2008/layout/LinedList"/>
    <dgm:cxn modelId="{F8507A3F-236C-4F6B-8A5B-A84DEE1E36AF}" type="presParOf" srcId="{EFFE8DFF-EF15-4328-B174-61858178479D}" destId="{E70E4A3B-A4DC-4ED1-9AC2-C6BB6C263269}" srcOrd="1" destOrd="0" presId="urn:microsoft.com/office/officeart/2008/layout/LinedList"/>
    <dgm:cxn modelId="{690CEA35-0BC4-43BE-94C6-9D91DE8C85C7}" type="presParOf" srcId="{F9E779E5-3682-4C63-A0E4-2D76AA02DE4C}" destId="{FE05CC12-28F4-4E46-8786-096090221731}" srcOrd="6" destOrd="0" presId="urn:microsoft.com/office/officeart/2008/layout/LinedList"/>
    <dgm:cxn modelId="{4B5202A7-6B25-4E82-8592-74ED870283C3}" type="presParOf" srcId="{F9E779E5-3682-4C63-A0E4-2D76AA02DE4C}" destId="{DD4C6803-BA3A-4F7F-B926-EDDE97DB3B76}" srcOrd="7" destOrd="0" presId="urn:microsoft.com/office/officeart/2008/layout/LinedList"/>
    <dgm:cxn modelId="{B72261D1-061C-455F-9A2F-92946EEAA568}" type="presParOf" srcId="{DD4C6803-BA3A-4F7F-B926-EDDE97DB3B76}" destId="{9EA89A0E-1366-4BBB-B153-190F3E1F7ECE}" srcOrd="0" destOrd="0" presId="urn:microsoft.com/office/officeart/2008/layout/LinedList"/>
    <dgm:cxn modelId="{CE1391C0-CC85-4A44-9975-EEDC05D1014D}" type="presParOf" srcId="{DD4C6803-BA3A-4F7F-B926-EDDE97DB3B76}" destId="{E0EF015C-0850-4C26-A273-FE5E62B05122}" srcOrd="1" destOrd="0" presId="urn:microsoft.com/office/officeart/2008/layout/LinedList"/>
    <dgm:cxn modelId="{94753523-9B12-4647-AD20-CE7C93DE6282}" type="presParOf" srcId="{F9E779E5-3682-4C63-A0E4-2D76AA02DE4C}" destId="{BC725F5E-A2E2-43A1-B453-9B35EDF0FF3B}" srcOrd="8" destOrd="0" presId="urn:microsoft.com/office/officeart/2008/layout/LinedList"/>
    <dgm:cxn modelId="{0FA3C604-B166-4155-8488-E9AC463F5C98}" type="presParOf" srcId="{F9E779E5-3682-4C63-A0E4-2D76AA02DE4C}" destId="{37417B48-2FF6-4877-96CD-7B76F62090DA}" srcOrd="9" destOrd="0" presId="urn:microsoft.com/office/officeart/2008/layout/LinedList"/>
    <dgm:cxn modelId="{5984C0CF-9F89-4D85-9550-7053F552FC96}" type="presParOf" srcId="{37417B48-2FF6-4877-96CD-7B76F62090DA}" destId="{89E85DB1-0296-49AA-AF7B-E1105824456B}" srcOrd="0" destOrd="0" presId="urn:microsoft.com/office/officeart/2008/layout/LinedList"/>
    <dgm:cxn modelId="{11686671-38B4-4879-943E-DD3401825EBF}" type="presParOf" srcId="{37417B48-2FF6-4877-96CD-7B76F62090DA}" destId="{4169C800-8423-48AA-A7AA-72FD4F905018}" srcOrd="1" destOrd="0" presId="urn:microsoft.com/office/officeart/2008/layout/LinedList"/>
    <dgm:cxn modelId="{233D8ED0-DB64-49A8-8811-1A1952E498F6}" type="presParOf" srcId="{F9E779E5-3682-4C63-A0E4-2D76AA02DE4C}" destId="{B77D12D5-BF2D-40B5-A513-451E44549A77}" srcOrd="10" destOrd="0" presId="urn:microsoft.com/office/officeart/2008/layout/LinedList"/>
    <dgm:cxn modelId="{0E3D0CD4-3FD0-49EB-A941-ADB71FBFAC83}" type="presParOf" srcId="{F9E779E5-3682-4C63-A0E4-2D76AA02DE4C}" destId="{FFFB8F09-BD32-49F8-BB47-60EB02D79361}" srcOrd="11" destOrd="0" presId="urn:microsoft.com/office/officeart/2008/layout/LinedList"/>
    <dgm:cxn modelId="{79E18D73-E71D-4FD2-84CA-78DF1A36246F}" type="presParOf" srcId="{FFFB8F09-BD32-49F8-BB47-60EB02D79361}" destId="{B9B1E4CD-7A27-4DD6-97EC-54266F6B8CD6}" srcOrd="0" destOrd="0" presId="urn:microsoft.com/office/officeart/2008/layout/LinedList"/>
    <dgm:cxn modelId="{F831291E-CFF6-494B-A2A6-472884A7A83F}" type="presParOf" srcId="{FFFB8F09-BD32-49F8-BB47-60EB02D79361}" destId="{D2E40D02-4882-4EEB-BCF8-46AE0F792A88}" srcOrd="1" destOrd="0" presId="urn:microsoft.com/office/officeart/2008/layout/LinedList"/>
    <dgm:cxn modelId="{C6312E1A-A582-4BDA-B5BD-5C655771940A}" type="presParOf" srcId="{F9E779E5-3682-4C63-A0E4-2D76AA02DE4C}" destId="{4913CE8E-2640-49D1-91D3-D6C5F09EF295}" srcOrd="12" destOrd="0" presId="urn:microsoft.com/office/officeart/2008/layout/LinedList"/>
    <dgm:cxn modelId="{283647A3-A382-4FE6-9BF5-0DBB22B2E847}" type="presParOf" srcId="{F9E779E5-3682-4C63-A0E4-2D76AA02DE4C}" destId="{E24B19F6-26E7-4378-8412-FAA5822B50C7}" srcOrd="13" destOrd="0" presId="urn:microsoft.com/office/officeart/2008/layout/LinedList"/>
    <dgm:cxn modelId="{CACB1E40-C692-4C69-B4E1-FBCDFB06F44E}" type="presParOf" srcId="{E24B19F6-26E7-4378-8412-FAA5822B50C7}" destId="{2ECE0620-1DE8-4A39-8645-3BE4603DB1A9}" srcOrd="0" destOrd="0" presId="urn:microsoft.com/office/officeart/2008/layout/LinedList"/>
    <dgm:cxn modelId="{67385757-62EC-42B6-8F36-8C8B2B4F5485}" type="presParOf" srcId="{E24B19F6-26E7-4378-8412-FAA5822B50C7}" destId="{575519F7-2A45-45A2-BBC1-3FEB00F057F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ED54E90-6323-4115-9797-B4C11F97FA9E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E0427-FFB6-4DCB-AF70-C1F95E1B4B65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ru-RU" smtClean="0"/>
            <a:t>специалисты</a:t>
          </a:r>
          <a:endParaRPr lang="ru-RU"/>
        </a:p>
      </dgm:t>
    </dgm:pt>
    <dgm:pt modelId="{9BE3ABFD-4C0A-4A48-A0BC-1909F5B9E5AD}" type="parTrans" cxnId="{BDDE2139-4617-42E4-955D-0EADA4A1E2BC}">
      <dgm:prSet/>
      <dgm:spPr/>
      <dgm:t>
        <a:bodyPr/>
        <a:lstStyle/>
        <a:p>
          <a:endParaRPr lang="ru-RU"/>
        </a:p>
      </dgm:t>
    </dgm:pt>
    <dgm:pt modelId="{98865E55-6175-4743-A362-8D4D072EC073}" type="sibTrans" cxnId="{BDDE2139-4617-42E4-955D-0EADA4A1E2BC}">
      <dgm:prSet/>
      <dgm:spPr/>
      <dgm:t>
        <a:bodyPr/>
        <a:lstStyle/>
        <a:p>
          <a:endParaRPr lang="ru-RU"/>
        </a:p>
      </dgm:t>
    </dgm:pt>
    <dgm:pt modelId="{EEF4A2B5-7B96-407E-9813-AEC42A5CB2F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ru-RU" dirty="0" smtClean="0"/>
            <a:t>эксперты </a:t>
          </a:r>
          <a:endParaRPr lang="ru-RU" dirty="0"/>
        </a:p>
      </dgm:t>
    </dgm:pt>
    <dgm:pt modelId="{98324E65-1C10-4E42-8376-67FE5942930A}" type="parTrans" cxnId="{885D86D5-37DC-4F5E-9434-C5739D7CCA1C}">
      <dgm:prSet/>
      <dgm:spPr/>
      <dgm:t>
        <a:bodyPr/>
        <a:lstStyle/>
        <a:p>
          <a:endParaRPr lang="ru-RU"/>
        </a:p>
      </dgm:t>
    </dgm:pt>
    <dgm:pt modelId="{A683E56A-D824-47C2-A82E-8EB2C4C85997}" type="sibTrans" cxnId="{885D86D5-37DC-4F5E-9434-C5739D7CCA1C}">
      <dgm:prSet/>
      <dgm:spPr/>
      <dgm:t>
        <a:bodyPr/>
        <a:lstStyle/>
        <a:p>
          <a:endParaRPr lang="ru-RU"/>
        </a:p>
      </dgm:t>
    </dgm:pt>
    <dgm:pt modelId="{8DFD0A91-C7DE-4820-A04C-D56E34EE0DBB}">
      <dgm:prSet/>
      <dgm:spPr>
        <a:solidFill>
          <a:srgbClr val="0047D6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ru-RU" dirty="0" smtClean="0"/>
            <a:t>родительская общественность</a:t>
          </a:r>
          <a:endParaRPr lang="ru-RU" dirty="0"/>
        </a:p>
      </dgm:t>
    </dgm:pt>
    <dgm:pt modelId="{B624F67A-77AD-4789-854B-5CFF083D38D3}" type="parTrans" cxnId="{135959DC-1D58-4710-AA8C-189F3EEE6EEA}">
      <dgm:prSet/>
      <dgm:spPr/>
      <dgm:t>
        <a:bodyPr/>
        <a:lstStyle/>
        <a:p>
          <a:endParaRPr lang="ru-RU"/>
        </a:p>
      </dgm:t>
    </dgm:pt>
    <dgm:pt modelId="{E15DF66C-84C9-4CAC-A193-78A0AF629948}" type="sibTrans" cxnId="{135959DC-1D58-4710-AA8C-189F3EEE6EEA}">
      <dgm:prSet/>
      <dgm:spPr/>
      <dgm:t>
        <a:bodyPr/>
        <a:lstStyle/>
        <a:p>
          <a:endParaRPr lang="ru-RU"/>
        </a:p>
      </dgm:t>
    </dgm:pt>
    <dgm:pt modelId="{F8039D6A-008E-434B-BC19-959BDEBA7AAC}" type="pres">
      <dgm:prSet presAssocID="{EED54E90-6323-4115-9797-B4C11F97FA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451A92C-FC77-43CD-82E0-4B1995C275FE}" type="pres">
      <dgm:prSet presAssocID="{381E0427-FFB6-4DCB-AF70-C1F95E1B4B65}" presName="hierRoot1" presStyleCnt="0">
        <dgm:presLayoutVars>
          <dgm:hierBranch val="init"/>
        </dgm:presLayoutVars>
      </dgm:prSet>
      <dgm:spPr/>
    </dgm:pt>
    <dgm:pt modelId="{5D635BBE-D597-4CD1-880D-5ACFF089CE1C}" type="pres">
      <dgm:prSet presAssocID="{381E0427-FFB6-4DCB-AF70-C1F95E1B4B65}" presName="rootComposite1" presStyleCnt="0"/>
      <dgm:spPr/>
    </dgm:pt>
    <dgm:pt modelId="{99BDF3E5-E818-45CB-A071-4B69192C8CCB}" type="pres">
      <dgm:prSet presAssocID="{381E0427-FFB6-4DCB-AF70-C1F95E1B4B65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0D78A8-0F8A-4F86-A7C0-A75FCCAAD418}" type="pres">
      <dgm:prSet presAssocID="{381E0427-FFB6-4DCB-AF70-C1F95E1B4B6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A63CD8E-5984-4FC4-9D05-CB52EC6DE1C8}" type="pres">
      <dgm:prSet presAssocID="{381E0427-FFB6-4DCB-AF70-C1F95E1B4B65}" presName="hierChild2" presStyleCnt="0"/>
      <dgm:spPr/>
    </dgm:pt>
    <dgm:pt modelId="{EFFFDD66-4B61-4753-AF3D-B068DE620EDA}" type="pres">
      <dgm:prSet presAssocID="{381E0427-FFB6-4DCB-AF70-C1F95E1B4B65}" presName="hierChild3" presStyleCnt="0"/>
      <dgm:spPr/>
    </dgm:pt>
    <dgm:pt modelId="{3D8EA1CA-0268-4A7E-9E3F-4C55D0AE53C6}" type="pres">
      <dgm:prSet presAssocID="{EEF4A2B5-7B96-407E-9813-AEC42A5CB2FC}" presName="hierRoot1" presStyleCnt="0">
        <dgm:presLayoutVars>
          <dgm:hierBranch val="init"/>
        </dgm:presLayoutVars>
      </dgm:prSet>
      <dgm:spPr/>
    </dgm:pt>
    <dgm:pt modelId="{1F338854-E112-44C5-B540-7A2C7FEE05C6}" type="pres">
      <dgm:prSet presAssocID="{EEF4A2B5-7B96-407E-9813-AEC42A5CB2FC}" presName="rootComposite1" presStyleCnt="0"/>
      <dgm:spPr/>
    </dgm:pt>
    <dgm:pt modelId="{A9C1B7DC-78F5-4DA8-80F4-7D64C26E967C}" type="pres">
      <dgm:prSet presAssocID="{EEF4A2B5-7B96-407E-9813-AEC42A5CB2FC}" presName="rootText1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F6EBCF-CE64-4F77-BD5D-ABA231F4BBCC}" type="pres">
      <dgm:prSet presAssocID="{EEF4A2B5-7B96-407E-9813-AEC42A5CB2F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10A6E76-7A19-4676-931B-FDF85133FB8D}" type="pres">
      <dgm:prSet presAssocID="{EEF4A2B5-7B96-407E-9813-AEC42A5CB2FC}" presName="hierChild2" presStyleCnt="0"/>
      <dgm:spPr/>
    </dgm:pt>
    <dgm:pt modelId="{6149CE3E-9AB2-4C07-87AE-55ADC65EF740}" type="pres">
      <dgm:prSet presAssocID="{EEF4A2B5-7B96-407E-9813-AEC42A5CB2FC}" presName="hierChild3" presStyleCnt="0"/>
      <dgm:spPr/>
    </dgm:pt>
    <dgm:pt modelId="{0910208D-A3CE-4298-B819-E90D1D86ACC3}" type="pres">
      <dgm:prSet presAssocID="{8DFD0A91-C7DE-4820-A04C-D56E34EE0DBB}" presName="hierRoot1" presStyleCnt="0">
        <dgm:presLayoutVars>
          <dgm:hierBranch val="init"/>
        </dgm:presLayoutVars>
      </dgm:prSet>
      <dgm:spPr/>
    </dgm:pt>
    <dgm:pt modelId="{A7FAA8EA-8B80-4F5A-9C97-E729FD1D8663}" type="pres">
      <dgm:prSet presAssocID="{8DFD0A91-C7DE-4820-A04C-D56E34EE0DBB}" presName="rootComposite1" presStyleCnt="0"/>
      <dgm:spPr/>
    </dgm:pt>
    <dgm:pt modelId="{FE76C8B4-6014-4045-BB02-7A28D283087B}" type="pres">
      <dgm:prSet presAssocID="{8DFD0A91-C7DE-4820-A04C-D56E34EE0DBB}" presName="rootText1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D7613B-E661-418C-9C61-FF392FBB49F0}" type="pres">
      <dgm:prSet presAssocID="{8DFD0A91-C7DE-4820-A04C-D56E34EE0DB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EF2F24A-916E-4871-8A4C-FF0CDC37BCEA}" type="pres">
      <dgm:prSet presAssocID="{8DFD0A91-C7DE-4820-A04C-D56E34EE0DBB}" presName="hierChild2" presStyleCnt="0"/>
      <dgm:spPr/>
    </dgm:pt>
    <dgm:pt modelId="{C8DE1312-FE63-46F3-90C9-C6833C76574B}" type="pres">
      <dgm:prSet presAssocID="{8DFD0A91-C7DE-4820-A04C-D56E34EE0DBB}" presName="hierChild3" presStyleCnt="0"/>
      <dgm:spPr/>
    </dgm:pt>
  </dgm:ptLst>
  <dgm:cxnLst>
    <dgm:cxn modelId="{D5D766B9-F8C2-42AA-ABD1-B13B97774D3D}" type="presOf" srcId="{8DFD0A91-C7DE-4820-A04C-D56E34EE0DBB}" destId="{ECD7613B-E661-418C-9C61-FF392FBB49F0}" srcOrd="1" destOrd="0" presId="urn:microsoft.com/office/officeart/2005/8/layout/orgChart1"/>
    <dgm:cxn modelId="{374C5F55-D8D3-41E4-B42B-E2430DA9282F}" type="presOf" srcId="{8DFD0A91-C7DE-4820-A04C-D56E34EE0DBB}" destId="{FE76C8B4-6014-4045-BB02-7A28D283087B}" srcOrd="0" destOrd="0" presId="urn:microsoft.com/office/officeart/2005/8/layout/orgChart1"/>
    <dgm:cxn modelId="{BDDE2139-4617-42E4-955D-0EADA4A1E2BC}" srcId="{EED54E90-6323-4115-9797-B4C11F97FA9E}" destId="{381E0427-FFB6-4DCB-AF70-C1F95E1B4B65}" srcOrd="0" destOrd="0" parTransId="{9BE3ABFD-4C0A-4A48-A0BC-1909F5B9E5AD}" sibTransId="{98865E55-6175-4743-A362-8D4D072EC073}"/>
    <dgm:cxn modelId="{C5F0CF3E-99D9-4ABE-A0FA-B8BBE9139CC4}" type="presOf" srcId="{EEF4A2B5-7B96-407E-9813-AEC42A5CB2FC}" destId="{44F6EBCF-CE64-4F77-BD5D-ABA231F4BBCC}" srcOrd="1" destOrd="0" presId="urn:microsoft.com/office/officeart/2005/8/layout/orgChart1"/>
    <dgm:cxn modelId="{4DA53653-87C0-44B4-BB2C-A223A8E47023}" type="presOf" srcId="{EED54E90-6323-4115-9797-B4C11F97FA9E}" destId="{F8039D6A-008E-434B-BC19-959BDEBA7AAC}" srcOrd="0" destOrd="0" presId="urn:microsoft.com/office/officeart/2005/8/layout/orgChart1"/>
    <dgm:cxn modelId="{961AE566-8833-4880-BF72-19B715824048}" type="presOf" srcId="{381E0427-FFB6-4DCB-AF70-C1F95E1B4B65}" destId="{99BDF3E5-E818-45CB-A071-4B69192C8CCB}" srcOrd="0" destOrd="0" presId="urn:microsoft.com/office/officeart/2005/8/layout/orgChart1"/>
    <dgm:cxn modelId="{9C03A09F-1D71-4BB2-9B33-6BD1E9187271}" type="presOf" srcId="{EEF4A2B5-7B96-407E-9813-AEC42A5CB2FC}" destId="{A9C1B7DC-78F5-4DA8-80F4-7D64C26E967C}" srcOrd="0" destOrd="0" presId="urn:microsoft.com/office/officeart/2005/8/layout/orgChart1"/>
    <dgm:cxn modelId="{135959DC-1D58-4710-AA8C-189F3EEE6EEA}" srcId="{EED54E90-6323-4115-9797-B4C11F97FA9E}" destId="{8DFD0A91-C7DE-4820-A04C-D56E34EE0DBB}" srcOrd="2" destOrd="0" parTransId="{B624F67A-77AD-4789-854B-5CFF083D38D3}" sibTransId="{E15DF66C-84C9-4CAC-A193-78A0AF629948}"/>
    <dgm:cxn modelId="{885D86D5-37DC-4F5E-9434-C5739D7CCA1C}" srcId="{EED54E90-6323-4115-9797-B4C11F97FA9E}" destId="{EEF4A2B5-7B96-407E-9813-AEC42A5CB2FC}" srcOrd="1" destOrd="0" parTransId="{98324E65-1C10-4E42-8376-67FE5942930A}" sibTransId="{A683E56A-D824-47C2-A82E-8EB2C4C85997}"/>
    <dgm:cxn modelId="{6A72FEFE-0FAE-49ED-8C64-7ACE4C8B16A2}" type="presOf" srcId="{381E0427-FFB6-4DCB-AF70-C1F95E1B4B65}" destId="{B50D78A8-0F8A-4F86-A7C0-A75FCCAAD418}" srcOrd="1" destOrd="0" presId="urn:microsoft.com/office/officeart/2005/8/layout/orgChart1"/>
    <dgm:cxn modelId="{A8518467-1301-40E6-AC6B-E5CED3707061}" type="presParOf" srcId="{F8039D6A-008E-434B-BC19-959BDEBA7AAC}" destId="{B451A92C-FC77-43CD-82E0-4B1995C275FE}" srcOrd="0" destOrd="0" presId="urn:microsoft.com/office/officeart/2005/8/layout/orgChart1"/>
    <dgm:cxn modelId="{AD41A2C7-75F1-4D8D-9C6E-9135DA49A3EA}" type="presParOf" srcId="{B451A92C-FC77-43CD-82E0-4B1995C275FE}" destId="{5D635BBE-D597-4CD1-880D-5ACFF089CE1C}" srcOrd="0" destOrd="0" presId="urn:microsoft.com/office/officeart/2005/8/layout/orgChart1"/>
    <dgm:cxn modelId="{622BC028-5F1E-4DFD-8F26-4F316E8DF5C1}" type="presParOf" srcId="{5D635BBE-D597-4CD1-880D-5ACFF089CE1C}" destId="{99BDF3E5-E818-45CB-A071-4B69192C8CCB}" srcOrd="0" destOrd="0" presId="urn:microsoft.com/office/officeart/2005/8/layout/orgChart1"/>
    <dgm:cxn modelId="{A155C691-55D1-4AC4-BCDE-F6B0F79F51C0}" type="presParOf" srcId="{5D635BBE-D597-4CD1-880D-5ACFF089CE1C}" destId="{B50D78A8-0F8A-4F86-A7C0-A75FCCAAD418}" srcOrd="1" destOrd="0" presId="urn:microsoft.com/office/officeart/2005/8/layout/orgChart1"/>
    <dgm:cxn modelId="{BDFA2EC8-D18E-47EC-96C6-6CB5AADE84CC}" type="presParOf" srcId="{B451A92C-FC77-43CD-82E0-4B1995C275FE}" destId="{0A63CD8E-5984-4FC4-9D05-CB52EC6DE1C8}" srcOrd="1" destOrd="0" presId="urn:microsoft.com/office/officeart/2005/8/layout/orgChart1"/>
    <dgm:cxn modelId="{EE03F2A9-750B-49AE-8E16-591587A6BE42}" type="presParOf" srcId="{B451A92C-FC77-43CD-82E0-4B1995C275FE}" destId="{EFFFDD66-4B61-4753-AF3D-B068DE620EDA}" srcOrd="2" destOrd="0" presId="urn:microsoft.com/office/officeart/2005/8/layout/orgChart1"/>
    <dgm:cxn modelId="{DAB182A7-912D-4C3E-B6D6-BD2B62BC2151}" type="presParOf" srcId="{F8039D6A-008E-434B-BC19-959BDEBA7AAC}" destId="{3D8EA1CA-0268-4A7E-9E3F-4C55D0AE53C6}" srcOrd="1" destOrd="0" presId="urn:microsoft.com/office/officeart/2005/8/layout/orgChart1"/>
    <dgm:cxn modelId="{8BACEA7A-13D4-4537-B151-20BAFB8CAF87}" type="presParOf" srcId="{3D8EA1CA-0268-4A7E-9E3F-4C55D0AE53C6}" destId="{1F338854-E112-44C5-B540-7A2C7FEE05C6}" srcOrd="0" destOrd="0" presId="urn:microsoft.com/office/officeart/2005/8/layout/orgChart1"/>
    <dgm:cxn modelId="{D5CA5844-5265-4AAB-AF34-393E4210E135}" type="presParOf" srcId="{1F338854-E112-44C5-B540-7A2C7FEE05C6}" destId="{A9C1B7DC-78F5-4DA8-80F4-7D64C26E967C}" srcOrd="0" destOrd="0" presId="urn:microsoft.com/office/officeart/2005/8/layout/orgChart1"/>
    <dgm:cxn modelId="{49B43670-4E38-4563-B274-7DCFF43C3073}" type="presParOf" srcId="{1F338854-E112-44C5-B540-7A2C7FEE05C6}" destId="{44F6EBCF-CE64-4F77-BD5D-ABA231F4BBCC}" srcOrd="1" destOrd="0" presId="urn:microsoft.com/office/officeart/2005/8/layout/orgChart1"/>
    <dgm:cxn modelId="{9CE4C225-C701-4129-BAFB-0BC1A67FDE15}" type="presParOf" srcId="{3D8EA1CA-0268-4A7E-9E3F-4C55D0AE53C6}" destId="{710A6E76-7A19-4676-931B-FDF85133FB8D}" srcOrd="1" destOrd="0" presId="urn:microsoft.com/office/officeart/2005/8/layout/orgChart1"/>
    <dgm:cxn modelId="{18FCED88-6A40-4AA6-B05A-DC5F2B8E4845}" type="presParOf" srcId="{3D8EA1CA-0268-4A7E-9E3F-4C55D0AE53C6}" destId="{6149CE3E-9AB2-4C07-87AE-55ADC65EF740}" srcOrd="2" destOrd="0" presId="urn:microsoft.com/office/officeart/2005/8/layout/orgChart1"/>
    <dgm:cxn modelId="{0A2F8FDE-F511-4560-AD7A-BCF7CDFC3ECF}" type="presParOf" srcId="{F8039D6A-008E-434B-BC19-959BDEBA7AAC}" destId="{0910208D-A3CE-4298-B819-E90D1D86ACC3}" srcOrd="2" destOrd="0" presId="urn:microsoft.com/office/officeart/2005/8/layout/orgChart1"/>
    <dgm:cxn modelId="{4D880CE2-7419-4101-870B-E92335E042FB}" type="presParOf" srcId="{0910208D-A3CE-4298-B819-E90D1D86ACC3}" destId="{A7FAA8EA-8B80-4F5A-9C97-E729FD1D8663}" srcOrd="0" destOrd="0" presId="urn:microsoft.com/office/officeart/2005/8/layout/orgChart1"/>
    <dgm:cxn modelId="{A61B5CEF-3E55-430D-AF98-0474A277CF63}" type="presParOf" srcId="{A7FAA8EA-8B80-4F5A-9C97-E729FD1D8663}" destId="{FE76C8B4-6014-4045-BB02-7A28D283087B}" srcOrd="0" destOrd="0" presId="urn:microsoft.com/office/officeart/2005/8/layout/orgChart1"/>
    <dgm:cxn modelId="{70CA384A-9CFA-4918-BE1E-20802C78EEF7}" type="presParOf" srcId="{A7FAA8EA-8B80-4F5A-9C97-E729FD1D8663}" destId="{ECD7613B-E661-418C-9C61-FF392FBB49F0}" srcOrd="1" destOrd="0" presId="urn:microsoft.com/office/officeart/2005/8/layout/orgChart1"/>
    <dgm:cxn modelId="{CA29CE8D-6276-47C0-959B-7D0278B0A739}" type="presParOf" srcId="{0910208D-A3CE-4298-B819-E90D1D86ACC3}" destId="{2EF2F24A-916E-4871-8A4C-FF0CDC37BCEA}" srcOrd="1" destOrd="0" presId="urn:microsoft.com/office/officeart/2005/8/layout/orgChart1"/>
    <dgm:cxn modelId="{6498D778-0788-4620-85AE-864E4F6235CB}" type="presParOf" srcId="{0910208D-A3CE-4298-B819-E90D1D86ACC3}" destId="{C8DE1312-FE63-46F3-90C9-C6833C76574B}" srcOrd="2" destOrd="0" presId="urn:microsoft.com/office/officeart/2005/8/layout/orgChart1"/>
  </dgm:cxnLst>
  <dgm:bg>
    <a:solidFill>
      <a:schemeClr val="bg1"/>
    </a:solidFill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761A067-9C91-44AE-9F04-5A86B505DFA8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E58C116-B599-40AF-B3BE-9F5859599FF8}">
      <dgm:prSet custT="1"/>
      <dgm:spPr/>
      <dgm:t>
        <a:bodyPr/>
        <a:lstStyle/>
        <a:p>
          <a:pPr rtl="0"/>
          <a:r>
            <a:rPr lang="ru-RU" sz="1600" dirty="0" smtClean="0"/>
            <a:t>ПОЛОЖЕНИЕ о профильном психолого-педагогическом классе </a:t>
          </a:r>
          <a:endParaRPr lang="ru-RU" sz="1600" dirty="0"/>
        </a:p>
      </dgm:t>
    </dgm:pt>
    <dgm:pt modelId="{EFA3EEB0-6D7B-4B95-9A6F-F86A66BA6C8B}" type="parTrans" cxnId="{B0026ED8-9780-4908-8760-779795A25CC6}">
      <dgm:prSet/>
      <dgm:spPr/>
      <dgm:t>
        <a:bodyPr/>
        <a:lstStyle/>
        <a:p>
          <a:endParaRPr lang="ru-RU" sz="1600"/>
        </a:p>
      </dgm:t>
    </dgm:pt>
    <dgm:pt modelId="{7B731CB7-1C07-4975-9A05-82912EA2279A}" type="sibTrans" cxnId="{B0026ED8-9780-4908-8760-779795A25CC6}">
      <dgm:prSet/>
      <dgm:spPr/>
      <dgm:t>
        <a:bodyPr/>
        <a:lstStyle/>
        <a:p>
          <a:endParaRPr lang="ru-RU" sz="1600"/>
        </a:p>
      </dgm:t>
    </dgm:pt>
    <dgm:pt modelId="{FB92C11F-DED6-4F3F-9CBD-2D95A9F91AC4}">
      <dgm:prSet custT="1"/>
      <dgm:spPr/>
      <dgm:t>
        <a:bodyPr/>
        <a:lstStyle/>
        <a:p>
          <a:pPr rtl="0"/>
          <a:r>
            <a:rPr lang="ru-RU" sz="1600" dirty="0" smtClean="0"/>
            <a:t>ПОЛОЖЕНИЕ о сетевой форме реализации образовательной программы психолого-педагогического класса </a:t>
          </a:r>
          <a:endParaRPr lang="ru-RU" sz="1600" dirty="0"/>
        </a:p>
      </dgm:t>
    </dgm:pt>
    <dgm:pt modelId="{F9D6839E-3318-4A5A-B401-F2C5BA199EBD}" type="parTrans" cxnId="{E4DB27AD-AFA5-4431-A8A3-8D7C940BD14A}">
      <dgm:prSet/>
      <dgm:spPr/>
      <dgm:t>
        <a:bodyPr/>
        <a:lstStyle/>
        <a:p>
          <a:endParaRPr lang="ru-RU" sz="1600"/>
        </a:p>
      </dgm:t>
    </dgm:pt>
    <dgm:pt modelId="{B734216E-95DB-41D0-9B24-11DC3B1A9763}" type="sibTrans" cxnId="{E4DB27AD-AFA5-4431-A8A3-8D7C940BD14A}">
      <dgm:prSet/>
      <dgm:spPr/>
      <dgm:t>
        <a:bodyPr/>
        <a:lstStyle/>
        <a:p>
          <a:endParaRPr lang="ru-RU" sz="1600"/>
        </a:p>
      </dgm:t>
    </dgm:pt>
    <dgm:pt modelId="{AC64337E-BB14-4C53-BFA0-2F433559BB06}">
      <dgm:prSet custT="1"/>
      <dgm:spPr/>
      <dgm:t>
        <a:bodyPr/>
        <a:lstStyle/>
        <a:p>
          <a:pPr rtl="0"/>
          <a:r>
            <a:rPr lang="ru-RU" sz="1600" dirty="0" smtClean="0"/>
            <a:t>ПОЛОЖЕНИЕ об индивидуальном отборе в профильные психолого-педагогические классы </a:t>
          </a:r>
          <a:endParaRPr lang="ru-RU" sz="1600" dirty="0"/>
        </a:p>
      </dgm:t>
    </dgm:pt>
    <dgm:pt modelId="{EC5B8604-723C-4C22-8663-2C508AE3655D}" type="parTrans" cxnId="{4A62011D-E0A9-4C07-87F8-03F7DD2F8D04}">
      <dgm:prSet/>
      <dgm:spPr/>
      <dgm:t>
        <a:bodyPr/>
        <a:lstStyle/>
        <a:p>
          <a:endParaRPr lang="ru-RU" sz="1600"/>
        </a:p>
      </dgm:t>
    </dgm:pt>
    <dgm:pt modelId="{6DDDA724-3258-47CA-946F-A99CA2BA374C}" type="sibTrans" cxnId="{4A62011D-E0A9-4C07-87F8-03F7DD2F8D04}">
      <dgm:prSet/>
      <dgm:spPr/>
      <dgm:t>
        <a:bodyPr/>
        <a:lstStyle/>
        <a:p>
          <a:endParaRPr lang="ru-RU" sz="1600"/>
        </a:p>
      </dgm:t>
    </dgm:pt>
    <dgm:pt modelId="{59650381-F390-4D48-AFE1-7AB003CA7EA4}">
      <dgm:prSet custT="1"/>
      <dgm:spPr/>
      <dgm:t>
        <a:bodyPr/>
        <a:lstStyle/>
        <a:p>
          <a:pPr rtl="0"/>
          <a:r>
            <a:rPr lang="ru-RU" sz="1600" dirty="0" smtClean="0"/>
            <a:t>ПОЛОЖЕНИЕ о порядке зачета результатов освоения обучающимися сетевой образовательной программы внеурочной деятельности в профильном психолого-педагогическом классе</a:t>
          </a:r>
          <a:endParaRPr lang="ru-RU" sz="1600" dirty="0"/>
        </a:p>
      </dgm:t>
    </dgm:pt>
    <dgm:pt modelId="{8EC36676-CAEA-40C9-8D79-E67B6F3E6525}" type="parTrans" cxnId="{07C16EB6-DD18-4B4D-891E-C678349B0422}">
      <dgm:prSet/>
      <dgm:spPr/>
      <dgm:t>
        <a:bodyPr/>
        <a:lstStyle/>
        <a:p>
          <a:endParaRPr lang="ru-RU" sz="1600"/>
        </a:p>
      </dgm:t>
    </dgm:pt>
    <dgm:pt modelId="{35009CF4-29AB-4AD9-A251-FC7E35636216}" type="sibTrans" cxnId="{07C16EB6-DD18-4B4D-891E-C678349B0422}">
      <dgm:prSet/>
      <dgm:spPr/>
      <dgm:t>
        <a:bodyPr/>
        <a:lstStyle/>
        <a:p>
          <a:endParaRPr lang="ru-RU" sz="1600"/>
        </a:p>
      </dgm:t>
    </dgm:pt>
    <dgm:pt modelId="{7FAEB646-1DDB-457F-9E12-4109BE0BED61}" type="pres">
      <dgm:prSet presAssocID="{8761A067-9C91-44AE-9F04-5A86B505DF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88658F-B441-4885-88C9-7571B016A3F6}" type="pres">
      <dgm:prSet presAssocID="{0E58C116-B599-40AF-B3BE-9F5859599FF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9E4F0F-48AA-4717-B260-3423979E2489}" type="pres">
      <dgm:prSet presAssocID="{7B731CB7-1C07-4975-9A05-82912EA2279A}" presName="spacer" presStyleCnt="0"/>
      <dgm:spPr/>
    </dgm:pt>
    <dgm:pt modelId="{15D4598F-022C-4411-B332-ECC67BA2EC02}" type="pres">
      <dgm:prSet presAssocID="{FB92C11F-DED6-4F3F-9CBD-2D95A9F91AC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4D3841-40ED-4189-9A76-4605FEF95568}" type="pres">
      <dgm:prSet presAssocID="{B734216E-95DB-41D0-9B24-11DC3B1A9763}" presName="spacer" presStyleCnt="0"/>
      <dgm:spPr/>
    </dgm:pt>
    <dgm:pt modelId="{95C7D3C4-69D0-42E3-AEF3-B253E12252BE}" type="pres">
      <dgm:prSet presAssocID="{AC64337E-BB14-4C53-BFA0-2F433559BB0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486A4-A7B4-4B91-B19F-E68B722B3893}" type="pres">
      <dgm:prSet presAssocID="{6DDDA724-3258-47CA-946F-A99CA2BA374C}" presName="spacer" presStyleCnt="0"/>
      <dgm:spPr/>
    </dgm:pt>
    <dgm:pt modelId="{945E7222-E0E3-49F9-84BD-DDF644EDD19D}" type="pres">
      <dgm:prSet presAssocID="{59650381-F390-4D48-AFE1-7AB003CA7EA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76EB04-D63B-4117-A091-283C869AC355}" type="presOf" srcId="{FB92C11F-DED6-4F3F-9CBD-2D95A9F91AC4}" destId="{15D4598F-022C-4411-B332-ECC67BA2EC02}" srcOrd="0" destOrd="0" presId="urn:microsoft.com/office/officeart/2005/8/layout/vList2"/>
    <dgm:cxn modelId="{E3AB3B60-5854-45D4-A28F-CC835BF8396B}" type="presOf" srcId="{8761A067-9C91-44AE-9F04-5A86B505DFA8}" destId="{7FAEB646-1DDB-457F-9E12-4109BE0BED61}" srcOrd="0" destOrd="0" presId="urn:microsoft.com/office/officeart/2005/8/layout/vList2"/>
    <dgm:cxn modelId="{E7C262F9-8A11-404B-9DD0-B02BC021F759}" type="presOf" srcId="{59650381-F390-4D48-AFE1-7AB003CA7EA4}" destId="{945E7222-E0E3-49F9-84BD-DDF644EDD19D}" srcOrd="0" destOrd="0" presId="urn:microsoft.com/office/officeart/2005/8/layout/vList2"/>
    <dgm:cxn modelId="{E4DB27AD-AFA5-4431-A8A3-8D7C940BD14A}" srcId="{8761A067-9C91-44AE-9F04-5A86B505DFA8}" destId="{FB92C11F-DED6-4F3F-9CBD-2D95A9F91AC4}" srcOrd="1" destOrd="0" parTransId="{F9D6839E-3318-4A5A-B401-F2C5BA199EBD}" sibTransId="{B734216E-95DB-41D0-9B24-11DC3B1A9763}"/>
    <dgm:cxn modelId="{4A62011D-E0A9-4C07-87F8-03F7DD2F8D04}" srcId="{8761A067-9C91-44AE-9F04-5A86B505DFA8}" destId="{AC64337E-BB14-4C53-BFA0-2F433559BB06}" srcOrd="2" destOrd="0" parTransId="{EC5B8604-723C-4C22-8663-2C508AE3655D}" sibTransId="{6DDDA724-3258-47CA-946F-A99CA2BA374C}"/>
    <dgm:cxn modelId="{07C16EB6-DD18-4B4D-891E-C678349B0422}" srcId="{8761A067-9C91-44AE-9F04-5A86B505DFA8}" destId="{59650381-F390-4D48-AFE1-7AB003CA7EA4}" srcOrd="3" destOrd="0" parTransId="{8EC36676-CAEA-40C9-8D79-E67B6F3E6525}" sibTransId="{35009CF4-29AB-4AD9-A251-FC7E35636216}"/>
    <dgm:cxn modelId="{FBF51C3C-75C7-41AD-AF3C-1E7E8DAE5215}" type="presOf" srcId="{0E58C116-B599-40AF-B3BE-9F5859599FF8}" destId="{5C88658F-B441-4885-88C9-7571B016A3F6}" srcOrd="0" destOrd="0" presId="urn:microsoft.com/office/officeart/2005/8/layout/vList2"/>
    <dgm:cxn modelId="{B0026ED8-9780-4908-8760-779795A25CC6}" srcId="{8761A067-9C91-44AE-9F04-5A86B505DFA8}" destId="{0E58C116-B599-40AF-B3BE-9F5859599FF8}" srcOrd="0" destOrd="0" parTransId="{EFA3EEB0-6D7B-4B95-9A6F-F86A66BA6C8B}" sibTransId="{7B731CB7-1C07-4975-9A05-82912EA2279A}"/>
    <dgm:cxn modelId="{23E330D0-B67B-431F-AA4D-7FC6E2E8651C}" type="presOf" srcId="{AC64337E-BB14-4C53-BFA0-2F433559BB06}" destId="{95C7D3C4-69D0-42E3-AEF3-B253E12252BE}" srcOrd="0" destOrd="0" presId="urn:microsoft.com/office/officeart/2005/8/layout/vList2"/>
    <dgm:cxn modelId="{3A610489-E69E-48E3-A85D-B3CB2D2BB6D6}" type="presParOf" srcId="{7FAEB646-1DDB-457F-9E12-4109BE0BED61}" destId="{5C88658F-B441-4885-88C9-7571B016A3F6}" srcOrd="0" destOrd="0" presId="urn:microsoft.com/office/officeart/2005/8/layout/vList2"/>
    <dgm:cxn modelId="{2B1040C3-1D92-49BF-8C97-A22A20ED7EC4}" type="presParOf" srcId="{7FAEB646-1DDB-457F-9E12-4109BE0BED61}" destId="{DD9E4F0F-48AA-4717-B260-3423979E2489}" srcOrd="1" destOrd="0" presId="urn:microsoft.com/office/officeart/2005/8/layout/vList2"/>
    <dgm:cxn modelId="{112705BE-7D15-4A3C-91F1-3E5BDEFFB531}" type="presParOf" srcId="{7FAEB646-1DDB-457F-9E12-4109BE0BED61}" destId="{15D4598F-022C-4411-B332-ECC67BA2EC02}" srcOrd="2" destOrd="0" presId="urn:microsoft.com/office/officeart/2005/8/layout/vList2"/>
    <dgm:cxn modelId="{FB3EDA4C-7FF2-47C3-B775-08E1CFCD42C3}" type="presParOf" srcId="{7FAEB646-1DDB-457F-9E12-4109BE0BED61}" destId="{0B4D3841-40ED-4189-9A76-4605FEF95568}" srcOrd="3" destOrd="0" presId="urn:microsoft.com/office/officeart/2005/8/layout/vList2"/>
    <dgm:cxn modelId="{FB12C206-BDDA-44A8-AB24-A505085C73AD}" type="presParOf" srcId="{7FAEB646-1DDB-457F-9E12-4109BE0BED61}" destId="{95C7D3C4-69D0-42E3-AEF3-B253E12252BE}" srcOrd="4" destOrd="0" presId="urn:microsoft.com/office/officeart/2005/8/layout/vList2"/>
    <dgm:cxn modelId="{06EF23D1-FBD9-4628-B7E7-9D13AE38BBD8}" type="presParOf" srcId="{7FAEB646-1DDB-457F-9E12-4109BE0BED61}" destId="{0ED486A4-A7B4-4B91-B19F-E68B722B3893}" srcOrd="5" destOrd="0" presId="urn:microsoft.com/office/officeart/2005/8/layout/vList2"/>
    <dgm:cxn modelId="{6C52A623-D714-44EC-AF15-79E246AF5F43}" type="presParOf" srcId="{7FAEB646-1DDB-457F-9E12-4109BE0BED61}" destId="{945E7222-E0E3-49F9-84BD-DDF644EDD19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DB35F-3089-43E4-B4D1-68DC75232BB2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solidFill>
                <a:schemeClr val="tx1"/>
              </a:solidFill>
            </a:rPr>
            <a:t>Агрокластер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0" y="591343"/>
        <a:ext cx="2571749" cy="1543050"/>
      </dsp:txXfrm>
    </dsp:sp>
    <dsp:sp modelId="{6B060844-1BB7-44D1-A4D1-038485C50ADF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Педагогический кластер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2828925" y="591343"/>
        <a:ext cx="2571749" cy="1543050"/>
      </dsp:txXfrm>
    </dsp:sp>
    <dsp:sp modelId="{EA3045DC-00E8-4E52-987C-3AD2D253F8B6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Технологический кластер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5657849" y="591343"/>
        <a:ext cx="2571749" cy="1543050"/>
      </dsp:txXfrm>
    </dsp:sp>
    <dsp:sp modelId="{BC90C541-118A-4C13-A206-7EDDEBCE3E8C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Естественнонаучный кластер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1414462" y="2391569"/>
        <a:ext cx="2571749" cy="1543050"/>
      </dsp:txXfrm>
    </dsp:sp>
    <dsp:sp modelId="{B0E8FFBC-A5CA-44F2-9B3A-607C3B448B29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Гуманитарный кластер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4243387" y="23915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FBBAB-DAD7-460A-8E4D-99C34B4AA147}">
      <dsp:nvSpPr>
        <dsp:cNvPr id="0" name=""/>
        <dsp:cNvSpPr/>
      </dsp:nvSpPr>
      <dsp:spPr>
        <a:xfrm>
          <a:off x="1004" y="206083"/>
          <a:ext cx="3656707" cy="18283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Региональный уровень</a:t>
          </a:r>
          <a:endParaRPr lang="ru-RU" sz="4300" kern="1200" dirty="0"/>
        </a:p>
      </dsp:txBody>
      <dsp:txXfrm>
        <a:off x="54555" y="259634"/>
        <a:ext cx="3549605" cy="1721251"/>
      </dsp:txXfrm>
    </dsp:sp>
    <dsp:sp modelId="{8F6E1B08-1BC3-4317-881B-9D63D472A127}">
      <dsp:nvSpPr>
        <dsp:cNvPr id="0" name=""/>
        <dsp:cNvSpPr/>
      </dsp:nvSpPr>
      <dsp:spPr>
        <a:xfrm>
          <a:off x="366675" y="2034437"/>
          <a:ext cx="365670" cy="1371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265"/>
              </a:lnTo>
              <a:lnTo>
                <a:pt x="365670" y="13712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A9BA1-FBE2-49DD-BE8E-722FD8ED9738}">
      <dsp:nvSpPr>
        <dsp:cNvPr id="0" name=""/>
        <dsp:cNvSpPr/>
      </dsp:nvSpPr>
      <dsp:spPr>
        <a:xfrm>
          <a:off x="732345" y="2491525"/>
          <a:ext cx="2925365" cy="1828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решение проблем Приморского края в области ранней профориентации для сокращения кадрового дефицита по направлениям </a:t>
          </a:r>
          <a:r>
            <a:rPr lang="ru-RU" sz="1700" kern="1200" dirty="0" err="1" smtClean="0"/>
            <a:t>инновационно</a:t>
          </a:r>
          <a:r>
            <a:rPr lang="ru-RU" sz="1700" kern="1200" dirty="0" smtClean="0"/>
            <a:t>- образовательных кластеров;</a:t>
          </a:r>
          <a:endParaRPr lang="ru-RU" sz="1700" kern="1200" dirty="0"/>
        </a:p>
      </dsp:txBody>
      <dsp:txXfrm>
        <a:off x="785896" y="2545076"/>
        <a:ext cx="2818263" cy="1721251"/>
      </dsp:txXfrm>
    </dsp:sp>
    <dsp:sp modelId="{997D5933-86B3-4543-B787-B6098BBA1506}">
      <dsp:nvSpPr>
        <dsp:cNvPr id="0" name=""/>
        <dsp:cNvSpPr/>
      </dsp:nvSpPr>
      <dsp:spPr>
        <a:xfrm>
          <a:off x="4571888" y="206083"/>
          <a:ext cx="3656707" cy="182835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54610" rIns="81915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Локальный уровень</a:t>
          </a:r>
          <a:endParaRPr lang="ru-RU" sz="4300" kern="1200" dirty="0"/>
        </a:p>
      </dsp:txBody>
      <dsp:txXfrm>
        <a:off x="4625439" y="259634"/>
        <a:ext cx="3549605" cy="1721251"/>
      </dsp:txXfrm>
    </dsp:sp>
    <dsp:sp modelId="{6BE91B62-E263-4933-B7FB-EFA30076E3F8}">
      <dsp:nvSpPr>
        <dsp:cNvPr id="0" name=""/>
        <dsp:cNvSpPr/>
      </dsp:nvSpPr>
      <dsp:spPr>
        <a:xfrm>
          <a:off x="4937559" y="2034437"/>
          <a:ext cx="365670" cy="1371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1265"/>
              </a:lnTo>
              <a:lnTo>
                <a:pt x="365670" y="13712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B06FA-EC28-4DCB-90E7-2CD4E9DCA6C5}">
      <dsp:nvSpPr>
        <dsp:cNvPr id="0" name=""/>
        <dsp:cNvSpPr/>
      </dsp:nvSpPr>
      <dsp:spPr>
        <a:xfrm>
          <a:off x="5303229" y="2491525"/>
          <a:ext cx="2925365" cy="18283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удовлетворение запроса обучающихся и родителей (законных представителей) на углубленное или профильное обучение</a:t>
          </a:r>
          <a:endParaRPr lang="ru-RU" sz="1700" kern="1200" dirty="0"/>
        </a:p>
      </dsp:txBody>
      <dsp:txXfrm>
        <a:off x="5356780" y="2545076"/>
        <a:ext cx="2818263" cy="17212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7DAF0-7DDF-4DE1-BFCF-FA3399814B38}">
      <dsp:nvSpPr>
        <dsp:cNvPr id="0" name=""/>
        <dsp:cNvSpPr/>
      </dsp:nvSpPr>
      <dsp:spPr>
        <a:xfrm rot="5400000">
          <a:off x="208300" y="998117"/>
          <a:ext cx="1559793" cy="1882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9BF37-4812-467C-8E61-656F8DACAA21}">
      <dsp:nvSpPr>
        <dsp:cNvPr id="0" name=""/>
        <dsp:cNvSpPr/>
      </dsp:nvSpPr>
      <dsp:spPr>
        <a:xfrm>
          <a:off x="565682" y="536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Общеобразовательная организация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02431" y="37285"/>
        <a:ext cx="2017652" cy="1181192"/>
      </dsp:txXfrm>
    </dsp:sp>
    <dsp:sp modelId="{69D6B0E9-52F0-4F7E-9796-CB31DAEEE6DA}">
      <dsp:nvSpPr>
        <dsp:cNvPr id="0" name=""/>
        <dsp:cNvSpPr/>
      </dsp:nvSpPr>
      <dsp:spPr>
        <a:xfrm rot="5400000">
          <a:off x="208300" y="2566479"/>
          <a:ext cx="1559793" cy="188203"/>
        </a:xfrm>
        <a:prstGeom prst="rect">
          <a:avLst/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4180C-8611-4448-A9EC-510E5E8A2CF2}">
      <dsp:nvSpPr>
        <dsp:cNvPr id="0" name=""/>
        <dsp:cNvSpPr/>
      </dsp:nvSpPr>
      <dsp:spPr>
        <a:xfrm>
          <a:off x="565682" y="1568898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585190"/>
            <a:satOff val="-730"/>
            <a:lumOff val="17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Внеурочная деятельность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02431" y="1605647"/>
        <a:ext cx="2017652" cy="1181192"/>
      </dsp:txXfrm>
    </dsp:sp>
    <dsp:sp modelId="{70761371-45E4-4721-8874-F21B43814019}">
      <dsp:nvSpPr>
        <dsp:cNvPr id="0" name=""/>
        <dsp:cNvSpPr/>
      </dsp:nvSpPr>
      <dsp:spPr>
        <a:xfrm>
          <a:off x="992482" y="3350661"/>
          <a:ext cx="2772660" cy="188203"/>
        </a:xfrm>
        <a:prstGeom prst="rect">
          <a:avLst/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594781-C539-446A-9755-9649A51B3E72}">
      <dsp:nvSpPr>
        <dsp:cNvPr id="0" name=""/>
        <dsp:cNvSpPr/>
      </dsp:nvSpPr>
      <dsp:spPr>
        <a:xfrm>
          <a:off x="565682" y="3137261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</a:rPr>
            <a:t>Внеучебная</a:t>
          </a:r>
          <a:r>
            <a:rPr lang="ru-RU" sz="1400" kern="1200" dirty="0" smtClean="0">
              <a:solidFill>
                <a:schemeClr val="tx1"/>
              </a:solidFill>
            </a:rPr>
            <a:t> деятельность 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02431" y="3174010"/>
        <a:ext cx="2017652" cy="1181192"/>
      </dsp:txXfrm>
    </dsp:sp>
    <dsp:sp modelId="{06384BBB-0FE8-439B-949B-912423377975}">
      <dsp:nvSpPr>
        <dsp:cNvPr id="0" name=""/>
        <dsp:cNvSpPr/>
      </dsp:nvSpPr>
      <dsp:spPr>
        <a:xfrm rot="16200000">
          <a:off x="2989530" y="2566479"/>
          <a:ext cx="1559793" cy="188203"/>
        </a:xfrm>
        <a:prstGeom prst="rect">
          <a:avLst/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ECE138-744C-4003-A55E-05BD84D94944}">
      <dsp:nvSpPr>
        <dsp:cNvPr id="0" name=""/>
        <dsp:cNvSpPr/>
      </dsp:nvSpPr>
      <dsp:spPr>
        <a:xfrm>
          <a:off x="3346912" y="3137261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1755570"/>
            <a:satOff val="-2190"/>
            <a:lumOff val="5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Проектная деятельность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383661" y="3174010"/>
        <a:ext cx="2017652" cy="1181192"/>
      </dsp:txXfrm>
    </dsp:sp>
    <dsp:sp modelId="{B822A246-6E9B-4B82-BA08-88C8D395B139}">
      <dsp:nvSpPr>
        <dsp:cNvPr id="0" name=""/>
        <dsp:cNvSpPr/>
      </dsp:nvSpPr>
      <dsp:spPr>
        <a:xfrm rot="16200000">
          <a:off x="2989530" y="998117"/>
          <a:ext cx="1559793" cy="188203"/>
        </a:xfrm>
        <a:prstGeom prst="rect">
          <a:avLst/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6E645-E1C1-4C45-B0DE-84816F677DC3}">
      <dsp:nvSpPr>
        <dsp:cNvPr id="0" name=""/>
        <dsp:cNvSpPr/>
      </dsp:nvSpPr>
      <dsp:spPr>
        <a:xfrm>
          <a:off x="3346912" y="1568898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Сетевое взаимодействие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383661" y="1605647"/>
        <a:ext cx="2017652" cy="1181192"/>
      </dsp:txXfrm>
    </dsp:sp>
    <dsp:sp modelId="{8C63AFB7-7444-4346-BB76-467FB7CDBBB3}">
      <dsp:nvSpPr>
        <dsp:cNvPr id="0" name=""/>
        <dsp:cNvSpPr/>
      </dsp:nvSpPr>
      <dsp:spPr>
        <a:xfrm>
          <a:off x="3773712" y="213935"/>
          <a:ext cx="2772660" cy="188203"/>
        </a:xfrm>
        <a:prstGeom prst="rect">
          <a:avLst/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BD12D-8DE3-48D2-AEAD-0A4CB5DE42D1}">
      <dsp:nvSpPr>
        <dsp:cNvPr id="0" name=""/>
        <dsp:cNvSpPr/>
      </dsp:nvSpPr>
      <dsp:spPr>
        <a:xfrm>
          <a:off x="3346912" y="536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2925949"/>
            <a:satOff val="-3649"/>
            <a:lumOff val="8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Академические партнеры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383661" y="37285"/>
        <a:ext cx="2017652" cy="1181192"/>
      </dsp:txXfrm>
    </dsp:sp>
    <dsp:sp modelId="{864F860C-6858-449C-B3CB-D80A823127B1}">
      <dsp:nvSpPr>
        <dsp:cNvPr id="0" name=""/>
        <dsp:cNvSpPr/>
      </dsp:nvSpPr>
      <dsp:spPr>
        <a:xfrm rot="5400000">
          <a:off x="5770760" y="998117"/>
          <a:ext cx="1559793" cy="188203"/>
        </a:xfrm>
        <a:prstGeom prst="rect">
          <a:avLst/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D04A33-28DA-45DB-ACF7-19E2B0FAF1A5}">
      <dsp:nvSpPr>
        <dsp:cNvPr id="0" name=""/>
        <dsp:cNvSpPr/>
      </dsp:nvSpPr>
      <dsp:spPr>
        <a:xfrm>
          <a:off x="6128142" y="536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Индустриальные партнеры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164891" y="37285"/>
        <a:ext cx="2017652" cy="1181192"/>
      </dsp:txXfrm>
    </dsp:sp>
    <dsp:sp modelId="{4D123AAE-53DA-4DE4-98D8-2DFA0055AF20}">
      <dsp:nvSpPr>
        <dsp:cNvPr id="0" name=""/>
        <dsp:cNvSpPr/>
      </dsp:nvSpPr>
      <dsp:spPr>
        <a:xfrm rot="5400000">
          <a:off x="5770760" y="2566479"/>
          <a:ext cx="1559793" cy="18820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4A9BE-5374-40F8-9093-1E12C50D8639}">
      <dsp:nvSpPr>
        <dsp:cNvPr id="0" name=""/>
        <dsp:cNvSpPr/>
      </dsp:nvSpPr>
      <dsp:spPr>
        <a:xfrm>
          <a:off x="6128142" y="1568898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4096329"/>
            <a:satOff val="-5109"/>
            <a:lumOff val="12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Бизнес-партнеры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164891" y="1605647"/>
        <a:ext cx="2017652" cy="1181192"/>
      </dsp:txXfrm>
    </dsp:sp>
    <dsp:sp modelId="{B504C7A9-3481-4F2D-961A-16827520E529}">
      <dsp:nvSpPr>
        <dsp:cNvPr id="0" name=""/>
        <dsp:cNvSpPr/>
      </dsp:nvSpPr>
      <dsp:spPr>
        <a:xfrm>
          <a:off x="6128142" y="3137261"/>
          <a:ext cx="2091150" cy="125469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Кейс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6164891" y="3174010"/>
        <a:ext cx="2017652" cy="11811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90A00-D03B-439B-A573-F5C88E2BB5F2}">
      <dsp:nvSpPr>
        <dsp:cNvPr id="0" name=""/>
        <dsp:cNvSpPr/>
      </dsp:nvSpPr>
      <dsp:spPr>
        <a:xfrm>
          <a:off x="0" y="25354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D977E-E651-4894-A38E-6A323409FA2E}">
      <dsp:nvSpPr>
        <dsp:cNvPr id="0" name=""/>
        <dsp:cNvSpPr/>
      </dsp:nvSpPr>
      <dsp:spPr>
        <a:xfrm>
          <a:off x="447648" y="91183"/>
          <a:ext cx="6267085" cy="324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Приказ о создании специализированных классов и назначении ответственного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107035"/>
        <a:ext cx="6235381" cy="293016"/>
      </dsp:txXfrm>
    </dsp:sp>
    <dsp:sp modelId="{20C3CDFA-47B4-474E-9472-8C355544E3CD}">
      <dsp:nvSpPr>
        <dsp:cNvPr id="0" name=""/>
        <dsp:cNvSpPr/>
      </dsp:nvSpPr>
      <dsp:spPr>
        <a:xfrm>
          <a:off x="0" y="75250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AF8AC-B054-4AAF-90CC-0F49429DCD5F}">
      <dsp:nvSpPr>
        <dsp:cNvPr id="0" name=""/>
        <dsp:cNvSpPr/>
      </dsp:nvSpPr>
      <dsp:spPr>
        <a:xfrm>
          <a:off x="447648" y="590143"/>
          <a:ext cx="6267085" cy="32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Положение о специализированном классе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605995"/>
        <a:ext cx="6235381" cy="293016"/>
      </dsp:txXfrm>
    </dsp:sp>
    <dsp:sp modelId="{A8DC55C6-9572-4309-8553-3BB73B5BB4CA}">
      <dsp:nvSpPr>
        <dsp:cNvPr id="0" name=""/>
        <dsp:cNvSpPr/>
      </dsp:nvSpPr>
      <dsp:spPr>
        <a:xfrm>
          <a:off x="0" y="125146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4A296-3304-470C-A814-8ACD9CC3019C}">
      <dsp:nvSpPr>
        <dsp:cNvPr id="0" name=""/>
        <dsp:cNvSpPr/>
      </dsp:nvSpPr>
      <dsp:spPr>
        <a:xfrm>
          <a:off x="447648" y="1089103"/>
          <a:ext cx="6267085" cy="324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Перечень академических и индустриальных партнеров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1104955"/>
        <a:ext cx="6235381" cy="293016"/>
      </dsp:txXfrm>
    </dsp:sp>
    <dsp:sp modelId="{39416CFE-7B96-45AF-8EEB-12A94B9AA73B}">
      <dsp:nvSpPr>
        <dsp:cNvPr id="0" name=""/>
        <dsp:cNvSpPr/>
      </dsp:nvSpPr>
      <dsp:spPr>
        <a:xfrm>
          <a:off x="0" y="1750424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296C9-5FA2-4C91-BF4F-A80772639AAF}">
      <dsp:nvSpPr>
        <dsp:cNvPr id="0" name=""/>
        <dsp:cNvSpPr/>
      </dsp:nvSpPr>
      <dsp:spPr>
        <a:xfrm>
          <a:off x="447648" y="1588063"/>
          <a:ext cx="6267085" cy="3247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Учебный план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1603915"/>
        <a:ext cx="6235381" cy="293016"/>
      </dsp:txXfrm>
    </dsp:sp>
    <dsp:sp modelId="{7468966B-43DB-49D3-9CBA-475EDE591D9E}">
      <dsp:nvSpPr>
        <dsp:cNvPr id="0" name=""/>
        <dsp:cNvSpPr/>
      </dsp:nvSpPr>
      <dsp:spPr>
        <a:xfrm>
          <a:off x="0" y="2249384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D4328-87D6-4470-96EE-2659C40D6A7C}">
      <dsp:nvSpPr>
        <dsp:cNvPr id="0" name=""/>
        <dsp:cNvSpPr/>
      </dsp:nvSpPr>
      <dsp:spPr>
        <a:xfrm>
          <a:off x="447648" y="2087024"/>
          <a:ext cx="6267085" cy="3247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Программы дополнительного образования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2102876"/>
        <a:ext cx="6235381" cy="293016"/>
      </dsp:txXfrm>
    </dsp:sp>
    <dsp:sp modelId="{7A55FAAF-83B6-4433-828F-1D67D37F6C9F}">
      <dsp:nvSpPr>
        <dsp:cNvPr id="0" name=""/>
        <dsp:cNvSpPr/>
      </dsp:nvSpPr>
      <dsp:spPr>
        <a:xfrm>
          <a:off x="0" y="274834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526600-5BDA-4994-BDA5-E5D479122EE1}">
      <dsp:nvSpPr>
        <dsp:cNvPr id="0" name=""/>
        <dsp:cNvSpPr/>
      </dsp:nvSpPr>
      <dsp:spPr>
        <a:xfrm>
          <a:off x="447648" y="2585984"/>
          <a:ext cx="6267085" cy="324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Программы курсов внеурочной деятельности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2601836"/>
        <a:ext cx="6235381" cy="293016"/>
      </dsp:txXfrm>
    </dsp:sp>
    <dsp:sp modelId="{FB28F31F-646F-413F-B436-A43D4DCF6DEE}">
      <dsp:nvSpPr>
        <dsp:cNvPr id="0" name=""/>
        <dsp:cNvSpPr/>
      </dsp:nvSpPr>
      <dsp:spPr>
        <a:xfrm>
          <a:off x="0" y="324730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18A153-13AF-4C3C-A088-170DB4D26974}">
      <dsp:nvSpPr>
        <dsp:cNvPr id="0" name=""/>
        <dsp:cNvSpPr/>
      </dsp:nvSpPr>
      <dsp:spPr>
        <a:xfrm>
          <a:off x="447648" y="3084944"/>
          <a:ext cx="6267085" cy="32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План мероприятий </a:t>
          </a:r>
          <a:r>
            <a:rPr lang="ru-RU" sz="1200" kern="1200" dirty="0" err="1" smtClean="0">
              <a:solidFill>
                <a:schemeClr val="tx1"/>
              </a:solidFill>
            </a:rPr>
            <a:t>внеучебной</a:t>
          </a:r>
          <a:r>
            <a:rPr lang="ru-RU" sz="1200" kern="1200" dirty="0" smtClean="0">
              <a:solidFill>
                <a:schemeClr val="tx1"/>
              </a:solidFill>
            </a:rPr>
            <a:t> деятельности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3100796"/>
        <a:ext cx="6235381" cy="293016"/>
      </dsp:txXfrm>
    </dsp:sp>
    <dsp:sp modelId="{F82A833C-BFAD-46AA-94B3-A5EAF9BC6753}">
      <dsp:nvSpPr>
        <dsp:cNvPr id="0" name=""/>
        <dsp:cNvSpPr/>
      </dsp:nvSpPr>
      <dsp:spPr>
        <a:xfrm>
          <a:off x="0" y="374626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E5B38A-7160-406A-A9D9-4359343AB14E}">
      <dsp:nvSpPr>
        <dsp:cNvPr id="0" name=""/>
        <dsp:cNvSpPr/>
      </dsp:nvSpPr>
      <dsp:spPr>
        <a:xfrm>
          <a:off x="447648" y="3583904"/>
          <a:ext cx="6267085" cy="324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Расписание занятий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3599756"/>
        <a:ext cx="6235381" cy="293016"/>
      </dsp:txXfrm>
    </dsp:sp>
    <dsp:sp modelId="{C9BC9320-A8E3-43F2-947D-FFB745C07EB8}">
      <dsp:nvSpPr>
        <dsp:cNvPr id="0" name=""/>
        <dsp:cNvSpPr/>
      </dsp:nvSpPr>
      <dsp:spPr>
        <a:xfrm>
          <a:off x="0" y="4245223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4F7C82-5A23-4E3A-9555-6258F8431BF3}">
      <dsp:nvSpPr>
        <dsp:cNvPr id="0" name=""/>
        <dsp:cNvSpPr/>
      </dsp:nvSpPr>
      <dsp:spPr>
        <a:xfrm>
          <a:off x="447648" y="4082864"/>
          <a:ext cx="6267085" cy="3247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Перечень кейсов для проектной работы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4098716"/>
        <a:ext cx="6235381" cy="293016"/>
      </dsp:txXfrm>
    </dsp:sp>
    <dsp:sp modelId="{7ABCBD5B-1D8D-42FE-A99F-CC6631F51D68}">
      <dsp:nvSpPr>
        <dsp:cNvPr id="0" name=""/>
        <dsp:cNvSpPr/>
      </dsp:nvSpPr>
      <dsp:spPr>
        <a:xfrm>
          <a:off x="0" y="4744184"/>
          <a:ext cx="8952979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8EC61-0ABA-44DD-A571-391B352F13A9}">
      <dsp:nvSpPr>
        <dsp:cNvPr id="0" name=""/>
        <dsp:cNvSpPr/>
      </dsp:nvSpPr>
      <dsp:spPr>
        <a:xfrm>
          <a:off x="447648" y="4581823"/>
          <a:ext cx="6267085" cy="3247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881" tIns="0" rIns="236881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Перечень мероприятий, рекомендуемых для участия(олимпиады, перечневые конкурсы и др.) по соответствующему направлению</a:t>
          </a:r>
          <a:endParaRPr lang="ru-RU" sz="1200" kern="1200" dirty="0">
            <a:solidFill>
              <a:schemeClr val="tx1"/>
            </a:solidFill>
          </a:endParaRPr>
        </a:p>
      </dsp:txBody>
      <dsp:txXfrm>
        <a:off x="463500" y="4597675"/>
        <a:ext cx="6235381" cy="2930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22408-4917-4DD6-A673-FC2BCC4C84F9}">
      <dsp:nvSpPr>
        <dsp:cNvPr id="0" name=""/>
        <dsp:cNvSpPr/>
      </dsp:nvSpPr>
      <dsp:spPr>
        <a:xfrm>
          <a:off x="0" y="399907"/>
          <a:ext cx="86409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201EC8-8B7B-47AD-8B00-64605C8AA30F}">
      <dsp:nvSpPr>
        <dsp:cNvPr id="0" name=""/>
        <dsp:cNvSpPr/>
      </dsp:nvSpPr>
      <dsp:spPr>
        <a:xfrm>
          <a:off x="432048" y="104707"/>
          <a:ext cx="7488800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Всероссийская олимпиада школьников «Высшая проба» Психология, 9-11 классы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60869" y="133528"/>
        <a:ext cx="7431158" cy="532758"/>
      </dsp:txXfrm>
    </dsp:sp>
    <dsp:sp modelId="{9557FEE6-19FD-4EE1-A057-4B9BBF5BF1F0}">
      <dsp:nvSpPr>
        <dsp:cNvPr id="0" name=""/>
        <dsp:cNvSpPr/>
      </dsp:nvSpPr>
      <dsp:spPr>
        <a:xfrm>
          <a:off x="0" y="1307108"/>
          <a:ext cx="86409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7B4B7A-03D4-44D9-92D6-A8C22BA92B33}">
      <dsp:nvSpPr>
        <dsp:cNvPr id="0" name=""/>
        <dsp:cNvSpPr/>
      </dsp:nvSpPr>
      <dsp:spPr>
        <a:xfrm>
          <a:off x="432048" y="1011908"/>
          <a:ext cx="7344781" cy="590400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МГПУ Московский городской университет, Олимпиада по специальной педагогике и специальной психологии, 9-11 классы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60869" y="1040729"/>
        <a:ext cx="7287139" cy="532758"/>
      </dsp:txXfrm>
    </dsp:sp>
    <dsp:sp modelId="{169F052D-702C-43F4-BC7B-C918682E4730}">
      <dsp:nvSpPr>
        <dsp:cNvPr id="0" name=""/>
        <dsp:cNvSpPr/>
      </dsp:nvSpPr>
      <dsp:spPr>
        <a:xfrm>
          <a:off x="0" y="2214308"/>
          <a:ext cx="86409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3E653-C552-4400-8BCE-1BA8507286B0}">
      <dsp:nvSpPr>
        <dsp:cNvPr id="0" name=""/>
        <dsp:cNvSpPr/>
      </dsp:nvSpPr>
      <dsp:spPr>
        <a:xfrm>
          <a:off x="432048" y="1919108"/>
          <a:ext cx="7344781" cy="590400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МГППУ, Московский государственный психолого-педагогический университет. Олимпиада по психологии для старшеклассников</a:t>
          </a:r>
        </a:p>
      </dsp:txBody>
      <dsp:txXfrm>
        <a:off x="460869" y="1947929"/>
        <a:ext cx="7287139" cy="532758"/>
      </dsp:txXfrm>
    </dsp:sp>
    <dsp:sp modelId="{9E8141C7-BB5F-4D1F-B81F-1A294D4C129F}">
      <dsp:nvSpPr>
        <dsp:cNvPr id="0" name=""/>
        <dsp:cNvSpPr/>
      </dsp:nvSpPr>
      <dsp:spPr>
        <a:xfrm>
          <a:off x="0" y="3121508"/>
          <a:ext cx="86409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B009C3-DAC6-47EC-9178-343E7C3AF015}">
      <dsp:nvSpPr>
        <dsp:cNvPr id="0" name=""/>
        <dsp:cNvSpPr/>
      </dsp:nvSpPr>
      <dsp:spPr>
        <a:xfrm>
          <a:off x="432048" y="2826308"/>
          <a:ext cx="7344781" cy="590400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Многопрофильная инженерная олимпиада школьников "ЗВЕЗДА« по психологии, 8-11 классы</a:t>
          </a:r>
        </a:p>
      </dsp:txBody>
      <dsp:txXfrm>
        <a:off x="460869" y="2855129"/>
        <a:ext cx="7287139" cy="532758"/>
      </dsp:txXfrm>
    </dsp:sp>
    <dsp:sp modelId="{F17FF513-273B-4C52-B6F6-18B8628E3E59}">
      <dsp:nvSpPr>
        <dsp:cNvPr id="0" name=""/>
        <dsp:cNvSpPr/>
      </dsp:nvSpPr>
      <dsp:spPr>
        <a:xfrm>
          <a:off x="0" y="4028708"/>
          <a:ext cx="86409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04B164-AB60-4BBB-8DDA-CCE3E3445310}">
      <dsp:nvSpPr>
        <dsp:cNvPr id="0" name=""/>
        <dsp:cNvSpPr/>
      </dsp:nvSpPr>
      <dsp:spPr>
        <a:xfrm>
          <a:off x="432048" y="3733508"/>
          <a:ext cx="7344841" cy="590400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Олимпиада школьников «Ломоносов» по психологии, 5-11 классы</a:t>
          </a:r>
        </a:p>
      </dsp:txBody>
      <dsp:txXfrm>
        <a:off x="460869" y="3762329"/>
        <a:ext cx="7287199" cy="532758"/>
      </dsp:txXfrm>
    </dsp:sp>
    <dsp:sp modelId="{F365ADF2-4A48-4452-B474-F00A24914B0A}">
      <dsp:nvSpPr>
        <dsp:cNvPr id="0" name=""/>
        <dsp:cNvSpPr/>
      </dsp:nvSpPr>
      <dsp:spPr>
        <a:xfrm>
          <a:off x="0" y="4935908"/>
          <a:ext cx="864096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52B61-E743-4541-A499-21A94164814E}">
      <dsp:nvSpPr>
        <dsp:cNvPr id="0" name=""/>
        <dsp:cNvSpPr/>
      </dsp:nvSpPr>
      <dsp:spPr>
        <a:xfrm>
          <a:off x="432048" y="4640708"/>
          <a:ext cx="7200762" cy="590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Герценовская</a:t>
          </a:r>
          <a:r>
            <a:rPr lang="ru-RU" sz="1800" kern="1200" dirty="0" smtClean="0">
              <a:solidFill>
                <a:schemeClr val="tx1"/>
              </a:solidFill>
            </a:rPr>
            <a:t> олимпиада по психологии, 9-11 классы</a:t>
          </a:r>
        </a:p>
      </dsp:txBody>
      <dsp:txXfrm>
        <a:off x="460869" y="4669529"/>
        <a:ext cx="7143120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7A166-C394-420E-812E-710BDAFE6668}">
      <dsp:nvSpPr>
        <dsp:cNvPr id="0" name=""/>
        <dsp:cNvSpPr/>
      </dsp:nvSpPr>
      <dsp:spPr>
        <a:xfrm rot="5400000">
          <a:off x="224487" y="1979855"/>
          <a:ext cx="665552" cy="110746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75828-FE90-4C57-A45D-4612AC40922D}">
      <dsp:nvSpPr>
        <dsp:cNvPr id="0" name=""/>
        <dsp:cNvSpPr/>
      </dsp:nvSpPr>
      <dsp:spPr>
        <a:xfrm>
          <a:off x="113389" y="2310748"/>
          <a:ext cx="999824" cy="87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>
              <a:latin typeface="Century Gothic" panose="020B0502020202020204" pitchFamily="34" charset="0"/>
            </a:rPr>
            <a:t>Алгоритмы выбора организационной модели профильного обучения</a:t>
          </a:r>
          <a:endParaRPr lang="ru-RU" sz="1100" kern="1200">
            <a:latin typeface="Century Gothic" panose="020B0502020202020204" pitchFamily="34" charset="0"/>
          </a:endParaRPr>
        </a:p>
      </dsp:txBody>
      <dsp:txXfrm>
        <a:off x="113389" y="2310748"/>
        <a:ext cx="999824" cy="876404"/>
      </dsp:txXfrm>
    </dsp:sp>
    <dsp:sp modelId="{B5562BB6-CA12-4D0E-AD32-CAF42C2BC740}">
      <dsp:nvSpPr>
        <dsp:cNvPr id="0" name=""/>
        <dsp:cNvSpPr/>
      </dsp:nvSpPr>
      <dsp:spPr>
        <a:xfrm>
          <a:off x="924568" y="1898322"/>
          <a:ext cx="188646" cy="188646"/>
        </a:xfrm>
        <a:prstGeom prst="triangle">
          <a:avLst>
            <a:gd name="adj" fmla="val 100000"/>
          </a:avLst>
        </a:prstGeom>
        <a:solidFill>
          <a:schemeClr val="accent5">
            <a:shade val="50000"/>
            <a:hueOff val="56216"/>
            <a:satOff val="-1243"/>
            <a:lumOff val="9330"/>
            <a:alphaOff val="0"/>
          </a:schemeClr>
        </a:solidFill>
        <a:ln w="25400" cap="flat" cmpd="sng" algn="ctr">
          <a:solidFill>
            <a:schemeClr val="accent5">
              <a:shade val="50000"/>
              <a:hueOff val="56216"/>
              <a:satOff val="-1243"/>
              <a:lumOff val="93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73FD7-2A63-467F-879E-761F84419A64}">
      <dsp:nvSpPr>
        <dsp:cNvPr id="0" name=""/>
        <dsp:cNvSpPr/>
      </dsp:nvSpPr>
      <dsp:spPr>
        <a:xfrm rot="5400000">
          <a:off x="1448467" y="1676980"/>
          <a:ext cx="665552" cy="110746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shade val="50000"/>
            <a:hueOff val="112432"/>
            <a:satOff val="-2487"/>
            <a:lumOff val="18661"/>
            <a:alphaOff val="0"/>
          </a:schemeClr>
        </a:solidFill>
        <a:ln w="25400" cap="flat" cmpd="sng" algn="ctr">
          <a:solidFill>
            <a:schemeClr val="accent5">
              <a:shade val="50000"/>
              <a:hueOff val="112432"/>
              <a:satOff val="-2487"/>
              <a:lumOff val="186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3FCD8-C90F-4AB1-BE66-7394D1985D18}">
      <dsp:nvSpPr>
        <dsp:cNvPr id="0" name=""/>
        <dsp:cNvSpPr/>
      </dsp:nvSpPr>
      <dsp:spPr>
        <a:xfrm>
          <a:off x="1337370" y="2007873"/>
          <a:ext cx="999824" cy="87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Century Gothic" panose="020B0502020202020204" pitchFamily="34" charset="0"/>
            </a:rPr>
            <a:t>Требования к разработке учебного плана</a:t>
          </a:r>
          <a:endParaRPr lang="ru-RU" sz="1100" kern="1200" dirty="0">
            <a:latin typeface="Century Gothic" panose="020B0502020202020204" pitchFamily="34" charset="0"/>
          </a:endParaRPr>
        </a:p>
      </dsp:txBody>
      <dsp:txXfrm>
        <a:off x="1337370" y="2007873"/>
        <a:ext cx="999824" cy="876404"/>
      </dsp:txXfrm>
    </dsp:sp>
    <dsp:sp modelId="{56CC6AFE-4028-4784-8D8D-A92ABC5D5365}">
      <dsp:nvSpPr>
        <dsp:cNvPr id="0" name=""/>
        <dsp:cNvSpPr/>
      </dsp:nvSpPr>
      <dsp:spPr>
        <a:xfrm>
          <a:off x="2148548" y="1595447"/>
          <a:ext cx="188646" cy="188646"/>
        </a:xfrm>
        <a:prstGeom prst="triangle">
          <a:avLst>
            <a:gd name="adj" fmla="val 100000"/>
          </a:avLst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accent5">
              <a:shade val="50000"/>
              <a:hueOff val="168648"/>
              <a:satOff val="-3730"/>
              <a:lumOff val="279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BCA55-A998-4160-BCF7-58419C40187F}">
      <dsp:nvSpPr>
        <dsp:cNvPr id="0" name=""/>
        <dsp:cNvSpPr/>
      </dsp:nvSpPr>
      <dsp:spPr>
        <a:xfrm rot="5400000">
          <a:off x="2672448" y="1374105"/>
          <a:ext cx="665552" cy="110746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shade val="50000"/>
            <a:hueOff val="224864"/>
            <a:satOff val="-4973"/>
            <a:lumOff val="37322"/>
            <a:alphaOff val="0"/>
          </a:schemeClr>
        </a:solidFill>
        <a:ln w="25400" cap="flat" cmpd="sng" algn="ctr">
          <a:solidFill>
            <a:schemeClr val="accent5">
              <a:shade val="50000"/>
              <a:hueOff val="224864"/>
              <a:satOff val="-4973"/>
              <a:lumOff val="373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877E7-9A49-471D-8F7F-B66353690DEF}">
      <dsp:nvSpPr>
        <dsp:cNvPr id="0" name=""/>
        <dsp:cNvSpPr/>
      </dsp:nvSpPr>
      <dsp:spPr>
        <a:xfrm>
          <a:off x="2561351" y="1704998"/>
          <a:ext cx="999824" cy="87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>
              <a:latin typeface="Century Gothic" panose="020B0502020202020204" pitchFamily="34" charset="0"/>
            </a:rPr>
            <a:t>Примерные учебные планы</a:t>
          </a:r>
          <a:endParaRPr lang="ru-RU" sz="1100" kern="1200">
            <a:latin typeface="Century Gothic" panose="020B0502020202020204" pitchFamily="34" charset="0"/>
          </a:endParaRPr>
        </a:p>
      </dsp:txBody>
      <dsp:txXfrm>
        <a:off x="2561351" y="1704998"/>
        <a:ext cx="999824" cy="876404"/>
      </dsp:txXfrm>
    </dsp:sp>
    <dsp:sp modelId="{1BB285C6-3D2E-4E5D-819D-BCF0B53479D3}">
      <dsp:nvSpPr>
        <dsp:cNvPr id="0" name=""/>
        <dsp:cNvSpPr/>
      </dsp:nvSpPr>
      <dsp:spPr>
        <a:xfrm>
          <a:off x="3372529" y="1292572"/>
          <a:ext cx="188646" cy="188646"/>
        </a:xfrm>
        <a:prstGeom prst="triangle">
          <a:avLst>
            <a:gd name="adj" fmla="val 100000"/>
          </a:avLst>
        </a:prstGeom>
        <a:solidFill>
          <a:schemeClr val="accent5">
            <a:shade val="50000"/>
            <a:hueOff val="224864"/>
            <a:satOff val="-4973"/>
            <a:lumOff val="37322"/>
            <a:alphaOff val="0"/>
          </a:schemeClr>
        </a:solidFill>
        <a:ln w="25400" cap="flat" cmpd="sng" algn="ctr">
          <a:solidFill>
            <a:schemeClr val="accent5">
              <a:shade val="50000"/>
              <a:hueOff val="224864"/>
              <a:satOff val="-4973"/>
              <a:lumOff val="373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70B34-4A5A-492C-8CE2-72061000EC5F}">
      <dsp:nvSpPr>
        <dsp:cNvPr id="0" name=""/>
        <dsp:cNvSpPr/>
      </dsp:nvSpPr>
      <dsp:spPr>
        <a:xfrm rot="5400000">
          <a:off x="3896428" y="1071229"/>
          <a:ext cx="665552" cy="110746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accent5">
              <a:shade val="50000"/>
              <a:hueOff val="168648"/>
              <a:satOff val="-3730"/>
              <a:lumOff val="279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D2E7C0-C159-438A-8156-63C5943B1EF7}">
      <dsp:nvSpPr>
        <dsp:cNvPr id="0" name=""/>
        <dsp:cNvSpPr/>
      </dsp:nvSpPr>
      <dsp:spPr>
        <a:xfrm>
          <a:off x="3785331" y="1402122"/>
          <a:ext cx="999824" cy="87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>
              <a:latin typeface="Century Gothic" panose="020B0502020202020204" pitchFamily="34" charset="0"/>
            </a:rPr>
            <a:t>Примерные рабочие программы курсов</a:t>
          </a:r>
          <a:endParaRPr lang="ru-RU" sz="1100" kern="1200">
            <a:latin typeface="Century Gothic" panose="020B0502020202020204" pitchFamily="34" charset="0"/>
          </a:endParaRPr>
        </a:p>
      </dsp:txBody>
      <dsp:txXfrm>
        <a:off x="3785331" y="1402122"/>
        <a:ext cx="999824" cy="876404"/>
      </dsp:txXfrm>
    </dsp:sp>
    <dsp:sp modelId="{416BD38E-5D0D-4C4E-9BE1-D74317066B50}">
      <dsp:nvSpPr>
        <dsp:cNvPr id="0" name=""/>
        <dsp:cNvSpPr/>
      </dsp:nvSpPr>
      <dsp:spPr>
        <a:xfrm>
          <a:off x="4596510" y="989697"/>
          <a:ext cx="188646" cy="188646"/>
        </a:xfrm>
        <a:prstGeom prst="triangle">
          <a:avLst>
            <a:gd name="adj" fmla="val 100000"/>
          </a:avLst>
        </a:prstGeom>
        <a:solidFill>
          <a:schemeClr val="accent5">
            <a:shade val="50000"/>
            <a:hueOff val="112432"/>
            <a:satOff val="-2487"/>
            <a:lumOff val="18661"/>
            <a:alphaOff val="0"/>
          </a:schemeClr>
        </a:solidFill>
        <a:ln w="25400" cap="flat" cmpd="sng" algn="ctr">
          <a:solidFill>
            <a:schemeClr val="accent5">
              <a:shade val="50000"/>
              <a:hueOff val="112432"/>
              <a:satOff val="-2487"/>
              <a:lumOff val="186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49E954-5BBF-4976-B2D7-ED767A959767}">
      <dsp:nvSpPr>
        <dsp:cNvPr id="0" name=""/>
        <dsp:cNvSpPr/>
      </dsp:nvSpPr>
      <dsp:spPr>
        <a:xfrm rot="5400000">
          <a:off x="5120409" y="768354"/>
          <a:ext cx="665552" cy="110746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shade val="50000"/>
            <a:hueOff val="56216"/>
            <a:satOff val="-1243"/>
            <a:lumOff val="9330"/>
            <a:alphaOff val="0"/>
          </a:schemeClr>
        </a:solidFill>
        <a:ln w="25400" cap="flat" cmpd="sng" algn="ctr">
          <a:solidFill>
            <a:schemeClr val="accent5">
              <a:shade val="50000"/>
              <a:hueOff val="56216"/>
              <a:satOff val="-1243"/>
              <a:lumOff val="93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53E4E-3BAE-4E55-8C00-432EC34E7168}">
      <dsp:nvSpPr>
        <dsp:cNvPr id="0" name=""/>
        <dsp:cNvSpPr/>
      </dsp:nvSpPr>
      <dsp:spPr>
        <a:xfrm>
          <a:off x="5009312" y="1099247"/>
          <a:ext cx="999824" cy="876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latin typeface="Century Gothic" panose="020B0502020202020204" pitchFamily="34" charset="0"/>
            </a:rPr>
            <a:t>Проекты 4-х основных локальных нормативных актов, определяющих статус, содержание и организацию образовательной деятельности в профильных психолого-педагогических классах для образовательных организаций</a:t>
          </a:r>
          <a:endParaRPr lang="ru-RU" sz="1100" kern="1200" dirty="0">
            <a:latin typeface="Century Gothic" panose="020B0502020202020204" pitchFamily="34" charset="0"/>
          </a:endParaRPr>
        </a:p>
      </dsp:txBody>
      <dsp:txXfrm>
        <a:off x="5009312" y="1099247"/>
        <a:ext cx="999824" cy="8764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7898BE-8B49-4B23-BFB2-D788C6A3F53D}">
      <dsp:nvSpPr>
        <dsp:cNvPr id="0" name=""/>
        <dsp:cNvSpPr/>
      </dsp:nvSpPr>
      <dsp:spPr>
        <a:xfrm>
          <a:off x="0" y="576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B0E97-A383-44F5-868B-2B66230F1586}">
      <dsp:nvSpPr>
        <dsp:cNvPr id="0" name=""/>
        <dsp:cNvSpPr/>
      </dsp:nvSpPr>
      <dsp:spPr>
        <a:xfrm>
          <a:off x="0" y="0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1:</a:t>
          </a:r>
          <a:r>
            <a:rPr lang="ru-RU" sz="1600" kern="1200" dirty="0" smtClean="0"/>
            <a:t> Изучение образовательных потребностей и интересов учащихся 7 - 9-х классов,  для определения уровня изучения учебных предметов.</a:t>
          </a:r>
          <a:endParaRPr lang="ru-RU" sz="1600" kern="1200" dirty="0"/>
        </a:p>
      </dsp:txBody>
      <dsp:txXfrm>
        <a:off x="0" y="0"/>
        <a:ext cx="8640960" cy="674258"/>
      </dsp:txXfrm>
    </dsp:sp>
    <dsp:sp modelId="{E89DBE12-54C6-4DBD-904D-1E136C1DB8B6}">
      <dsp:nvSpPr>
        <dsp:cNvPr id="0" name=""/>
        <dsp:cNvSpPr/>
      </dsp:nvSpPr>
      <dsp:spPr>
        <a:xfrm>
          <a:off x="0" y="607071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43EBD-11A6-4BD2-8D81-384629CB03C0}">
      <dsp:nvSpPr>
        <dsp:cNvPr id="0" name=""/>
        <dsp:cNvSpPr/>
      </dsp:nvSpPr>
      <dsp:spPr>
        <a:xfrm>
          <a:off x="0" y="674834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2: </a:t>
          </a:r>
          <a:r>
            <a:rPr lang="ru-RU" sz="1600" kern="1200" dirty="0" smtClean="0"/>
            <a:t>Оформление аналитического материала для представления на педсовете </a:t>
          </a:r>
          <a:endParaRPr lang="ru-RU" sz="1600" kern="1200" dirty="0"/>
        </a:p>
      </dsp:txBody>
      <dsp:txXfrm>
        <a:off x="0" y="674834"/>
        <a:ext cx="8640960" cy="674258"/>
      </dsp:txXfrm>
    </dsp:sp>
    <dsp:sp modelId="{820A3298-7520-4F0C-AE67-4B90CB633B69}">
      <dsp:nvSpPr>
        <dsp:cNvPr id="0" name=""/>
        <dsp:cNvSpPr/>
      </dsp:nvSpPr>
      <dsp:spPr>
        <a:xfrm>
          <a:off x="0" y="1050808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5DD517-A913-474F-8108-CBB706FEA7CD}">
      <dsp:nvSpPr>
        <dsp:cNvPr id="0" name=""/>
        <dsp:cNvSpPr/>
      </dsp:nvSpPr>
      <dsp:spPr>
        <a:xfrm>
          <a:off x="0" y="1069808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3: </a:t>
          </a:r>
          <a:r>
            <a:rPr lang="ru-RU" sz="1600" kern="1200" dirty="0" smtClean="0"/>
            <a:t>Анализ условий, оценка возможностей для реализации профилей обучения, учебных предметов на углублённом уровне. Необходимо определить перечень условий, материально-технические и кадровые возможности.</a:t>
          </a:r>
          <a:endParaRPr lang="ru-RU" sz="1600" kern="1200" dirty="0"/>
        </a:p>
      </dsp:txBody>
      <dsp:txXfrm>
        <a:off x="0" y="1069808"/>
        <a:ext cx="8640960" cy="674258"/>
      </dsp:txXfrm>
    </dsp:sp>
    <dsp:sp modelId="{FE05CC12-28F4-4E46-8786-096090221731}">
      <dsp:nvSpPr>
        <dsp:cNvPr id="0" name=""/>
        <dsp:cNvSpPr/>
      </dsp:nvSpPr>
      <dsp:spPr>
        <a:xfrm>
          <a:off x="0" y="1882472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89A0E-1366-4BBB-B153-190F3E1F7ECE}">
      <dsp:nvSpPr>
        <dsp:cNvPr id="0" name=""/>
        <dsp:cNvSpPr/>
      </dsp:nvSpPr>
      <dsp:spPr>
        <a:xfrm>
          <a:off x="0" y="1895283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4: </a:t>
          </a:r>
          <a:r>
            <a:rPr lang="ru-RU" sz="1600" kern="1200" dirty="0" smtClean="0"/>
            <a:t>Разработка/ внесение изменений в Программу развития, План мероприятий по организации профильных классов и другие локальные нормативные акты.</a:t>
          </a:r>
          <a:endParaRPr lang="ru-RU" sz="1600" kern="1200" dirty="0"/>
        </a:p>
      </dsp:txBody>
      <dsp:txXfrm>
        <a:off x="0" y="1895283"/>
        <a:ext cx="8640960" cy="674258"/>
      </dsp:txXfrm>
    </dsp:sp>
    <dsp:sp modelId="{BC725F5E-A2E2-43A1-B453-9B35EDF0FF3B}">
      <dsp:nvSpPr>
        <dsp:cNvPr id="0" name=""/>
        <dsp:cNvSpPr/>
      </dsp:nvSpPr>
      <dsp:spPr>
        <a:xfrm>
          <a:off x="0" y="2479892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E85DB1-0296-49AA-AF7B-E1105824456B}">
      <dsp:nvSpPr>
        <dsp:cNvPr id="0" name=""/>
        <dsp:cNvSpPr/>
      </dsp:nvSpPr>
      <dsp:spPr>
        <a:xfrm>
          <a:off x="0" y="2453542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5: </a:t>
          </a:r>
          <a:r>
            <a:rPr lang="ru-RU" sz="1600" kern="1200" dirty="0" smtClean="0"/>
            <a:t>Проведение мероприятий для открытия профильного класса  психолого-педагогической направленности (разработка и обсуждение с родителями/законными представителями обучающихся и педагогами учебного плана, плана внеурочной деятельности и рабочей программы воспитания издание приказа; приведение в систему локальных нормативных актов).</a:t>
          </a:r>
          <a:endParaRPr lang="ru-RU" sz="1600" kern="1200" dirty="0"/>
        </a:p>
      </dsp:txBody>
      <dsp:txXfrm>
        <a:off x="0" y="2453542"/>
        <a:ext cx="8640960" cy="674258"/>
      </dsp:txXfrm>
    </dsp:sp>
    <dsp:sp modelId="{B77D12D5-BF2D-40B5-A513-451E44549A77}">
      <dsp:nvSpPr>
        <dsp:cNvPr id="0" name=""/>
        <dsp:cNvSpPr/>
      </dsp:nvSpPr>
      <dsp:spPr>
        <a:xfrm>
          <a:off x="0" y="3421615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B1E4CD-7A27-4DD6-97EC-54266F6B8CD6}">
      <dsp:nvSpPr>
        <dsp:cNvPr id="0" name=""/>
        <dsp:cNvSpPr/>
      </dsp:nvSpPr>
      <dsp:spPr>
        <a:xfrm>
          <a:off x="0" y="3421615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6: </a:t>
          </a:r>
          <a:r>
            <a:rPr lang="ru-RU" sz="1600" b="0" kern="1200" dirty="0" smtClean="0">
              <a:solidFill>
                <a:schemeClr val="tx1"/>
              </a:solidFill>
            </a:rPr>
            <a:t>О</a:t>
          </a:r>
          <a:r>
            <a:rPr lang="ru-RU" sz="1600" b="0" kern="1200" dirty="0" smtClean="0"/>
            <a:t>з</a:t>
          </a:r>
          <a:r>
            <a:rPr lang="ru-RU" sz="1600" kern="1200" dirty="0" smtClean="0"/>
            <a:t>накомление участников образовательных отношений с системой локальных нормативных актов, заполнение заявления о приеме.</a:t>
          </a:r>
          <a:endParaRPr lang="ru-RU" sz="1600" kern="1200" dirty="0"/>
        </a:p>
      </dsp:txBody>
      <dsp:txXfrm>
        <a:off x="0" y="3421615"/>
        <a:ext cx="8640960" cy="674258"/>
      </dsp:txXfrm>
    </dsp:sp>
    <dsp:sp modelId="{4913CE8E-2640-49D1-91D3-D6C5F09EF295}">
      <dsp:nvSpPr>
        <dsp:cNvPr id="0" name=""/>
        <dsp:cNvSpPr/>
      </dsp:nvSpPr>
      <dsp:spPr>
        <a:xfrm>
          <a:off x="0" y="4046127"/>
          <a:ext cx="86409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CE0620-1DE8-4A39-8645-3BE4603DB1A9}">
      <dsp:nvSpPr>
        <dsp:cNvPr id="0" name=""/>
        <dsp:cNvSpPr/>
      </dsp:nvSpPr>
      <dsp:spPr>
        <a:xfrm>
          <a:off x="0" y="4046127"/>
          <a:ext cx="8640960" cy="674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Шаг 7: </a:t>
          </a:r>
          <a:r>
            <a:rPr lang="ru-RU" sz="1600" kern="1200" dirty="0" smtClean="0"/>
            <a:t>Издание приказа о зачислении в психолого-педагогический класс.</a:t>
          </a:r>
          <a:endParaRPr lang="ru-RU" sz="1600" kern="1200" dirty="0"/>
        </a:p>
      </dsp:txBody>
      <dsp:txXfrm>
        <a:off x="0" y="4046127"/>
        <a:ext cx="8640960" cy="6742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DF3E5-E818-45CB-A071-4B69192C8CCB}">
      <dsp:nvSpPr>
        <dsp:cNvPr id="0" name=""/>
        <dsp:cNvSpPr/>
      </dsp:nvSpPr>
      <dsp:spPr>
        <a:xfrm>
          <a:off x="317" y="30607"/>
          <a:ext cx="1381729" cy="690864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специалисты</a:t>
          </a:r>
          <a:endParaRPr lang="ru-RU" sz="1500" kern="1200"/>
        </a:p>
      </dsp:txBody>
      <dsp:txXfrm>
        <a:off x="317" y="30607"/>
        <a:ext cx="1381729" cy="690864"/>
      </dsp:txXfrm>
    </dsp:sp>
    <dsp:sp modelId="{A9C1B7DC-78F5-4DA8-80F4-7D64C26E967C}">
      <dsp:nvSpPr>
        <dsp:cNvPr id="0" name=""/>
        <dsp:cNvSpPr/>
      </dsp:nvSpPr>
      <dsp:spPr>
        <a:xfrm>
          <a:off x="1672209" y="30607"/>
          <a:ext cx="1381729" cy="690864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эксперты </a:t>
          </a:r>
          <a:endParaRPr lang="ru-RU" sz="1500" kern="1200" dirty="0"/>
        </a:p>
      </dsp:txBody>
      <dsp:txXfrm>
        <a:off x="1672209" y="30607"/>
        <a:ext cx="1381729" cy="690864"/>
      </dsp:txXfrm>
    </dsp:sp>
    <dsp:sp modelId="{FE76C8B4-6014-4045-BB02-7A28D283087B}">
      <dsp:nvSpPr>
        <dsp:cNvPr id="0" name=""/>
        <dsp:cNvSpPr/>
      </dsp:nvSpPr>
      <dsp:spPr>
        <a:xfrm>
          <a:off x="3344101" y="30607"/>
          <a:ext cx="1381729" cy="690864"/>
        </a:xfrm>
        <a:prstGeom prst="rect">
          <a:avLst/>
        </a:prstGeom>
        <a:solidFill>
          <a:srgbClr val="0047D6"/>
        </a:solidFill>
        <a:ln>
          <a:solidFill>
            <a:schemeClr val="bg1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родительская общественность</a:t>
          </a:r>
          <a:endParaRPr lang="ru-RU" sz="1500" kern="1200" dirty="0"/>
        </a:p>
      </dsp:txBody>
      <dsp:txXfrm>
        <a:off x="3344101" y="30607"/>
        <a:ext cx="1381729" cy="69086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8658F-B441-4885-88C9-7571B016A3F6}">
      <dsp:nvSpPr>
        <dsp:cNvPr id="0" name=""/>
        <dsp:cNvSpPr/>
      </dsp:nvSpPr>
      <dsp:spPr>
        <a:xfrm>
          <a:off x="0" y="266013"/>
          <a:ext cx="5098081" cy="848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ПОЛОЖЕНИЕ о профильном психолого-педагогическом классе </a:t>
          </a:r>
          <a:endParaRPr lang="ru-RU" sz="1600" kern="1200" dirty="0"/>
        </a:p>
      </dsp:txBody>
      <dsp:txXfrm>
        <a:off x="41444" y="307457"/>
        <a:ext cx="5015193" cy="766093"/>
      </dsp:txXfrm>
    </dsp:sp>
    <dsp:sp modelId="{15D4598F-022C-4411-B332-ECC67BA2EC02}">
      <dsp:nvSpPr>
        <dsp:cNvPr id="0" name=""/>
        <dsp:cNvSpPr/>
      </dsp:nvSpPr>
      <dsp:spPr>
        <a:xfrm>
          <a:off x="0" y="1129395"/>
          <a:ext cx="5098081" cy="848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ПОЛОЖЕНИЕ о сетевой форме реализации образовательной программы психолого-педагогического класса </a:t>
          </a:r>
          <a:endParaRPr lang="ru-RU" sz="1600" kern="1200" dirty="0"/>
        </a:p>
      </dsp:txBody>
      <dsp:txXfrm>
        <a:off x="41444" y="1170839"/>
        <a:ext cx="5015193" cy="766093"/>
      </dsp:txXfrm>
    </dsp:sp>
    <dsp:sp modelId="{95C7D3C4-69D0-42E3-AEF3-B253E12252BE}">
      <dsp:nvSpPr>
        <dsp:cNvPr id="0" name=""/>
        <dsp:cNvSpPr/>
      </dsp:nvSpPr>
      <dsp:spPr>
        <a:xfrm>
          <a:off x="0" y="1992776"/>
          <a:ext cx="5098081" cy="848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ПОЛОЖЕНИЕ об индивидуальном отборе в профильные психолого-педагогические классы </a:t>
          </a:r>
          <a:endParaRPr lang="ru-RU" sz="1600" kern="1200" dirty="0"/>
        </a:p>
      </dsp:txBody>
      <dsp:txXfrm>
        <a:off x="41444" y="2034220"/>
        <a:ext cx="5015193" cy="766093"/>
      </dsp:txXfrm>
    </dsp:sp>
    <dsp:sp modelId="{945E7222-E0E3-49F9-84BD-DDF644EDD19D}">
      <dsp:nvSpPr>
        <dsp:cNvPr id="0" name=""/>
        <dsp:cNvSpPr/>
      </dsp:nvSpPr>
      <dsp:spPr>
        <a:xfrm>
          <a:off x="0" y="2856157"/>
          <a:ext cx="5098081" cy="8489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ПОЛОЖЕНИЕ о порядке зачета результатов освоения обучающимися сетевой образовательной программы внеурочной деятельности в профильном психолого-педагогическом классе</a:t>
          </a:r>
          <a:endParaRPr lang="ru-RU" sz="1600" kern="1200" dirty="0"/>
        </a:p>
      </dsp:txBody>
      <dsp:txXfrm>
        <a:off x="41444" y="2897601"/>
        <a:ext cx="5015193" cy="76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77488-CA08-467F-9BDA-6EFEDC91FDB4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9C548-1192-496D-A9DD-6ACD0312E2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420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9C548-1192-496D-A9DD-6ACD0312E24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27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93" Type="http://schemas.openxmlformats.org/officeDocument/2006/relationships/image" Target="../media/image668.svg"/><Relationship Id="rId3" Type="http://schemas.openxmlformats.org/officeDocument/2006/relationships/diagramLayout" Target="../diagrams/layout8.xml"/><Relationship Id="rId248" Type="http://schemas.openxmlformats.org/officeDocument/2006/relationships/image" Target="../media/image8.png"/><Relationship Id="rId7" Type="http://schemas.openxmlformats.org/officeDocument/2006/relationships/diagramData" Target="../diagrams/data9.xml"/><Relationship Id="rId12" Type="http://schemas.openxmlformats.org/officeDocument/2006/relationships/image" Target="../media/image5.png"/><Relationship Id="rId247" Type="http://schemas.openxmlformats.org/officeDocument/2006/relationships/image" Target="../media/image822.sv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95" Type="http://schemas.openxmlformats.org/officeDocument/2006/relationships/image" Target="../media/image7.png"/><Relationship Id="rId181" Type="http://schemas.openxmlformats.org/officeDocument/2006/relationships/image" Target="../media/image180.svg"/><Relationship Id="rId10" Type="http://schemas.openxmlformats.org/officeDocument/2006/relationships/diagramColors" Target="../diagrams/colors9.xml"/><Relationship Id="rId94" Type="http://schemas.openxmlformats.org/officeDocument/2006/relationships/image" Target="../media/image6.png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249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gamanuha_is@pkiro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dirty="0" smtClean="0"/>
              <a:t>Нормативно-правовое обеспечение деятельности психолого-педагогических классов в Приморском краев в 2022-2023 учебном году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005064"/>
            <a:ext cx="6400800" cy="230425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Главный эксперт Центра непрерывного повышения педагогического </a:t>
            </a:r>
            <a:r>
              <a:rPr lang="ru-RU" dirty="0">
                <a:solidFill>
                  <a:schemeClr val="tx1"/>
                </a:solidFill>
              </a:rPr>
              <a:t>мастерства Государственное автономное учреждение дополнительного профессионального образования «Приморский краевой институт развития образования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</a:p>
          <a:p>
            <a:endParaRPr lang="ru-RU" sz="3600" dirty="0">
              <a:solidFill>
                <a:schemeClr val="tx1"/>
              </a:solidFill>
            </a:endParaRPr>
          </a:p>
          <a:p>
            <a:r>
              <a:rPr lang="ru-RU" sz="4000" dirty="0" err="1" smtClean="0">
                <a:solidFill>
                  <a:schemeClr val="tx1"/>
                </a:solidFill>
              </a:rPr>
              <a:t>Гамануха</a:t>
            </a:r>
            <a:r>
              <a:rPr lang="ru-RU" sz="4000" dirty="0" smtClean="0">
                <a:solidFill>
                  <a:schemeClr val="tx1"/>
                </a:solidFill>
              </a:rPr>
              <a:t> Ирина Сергеевна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960" y="8586"/>
            <a:ext cx="3408040" cy="133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227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1072" y="1245513"/>
            <a:ext cx="835292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3CB4"/>
                </a:solidFill>
                <a:latin typeface="Century Gothic" panose="020B0502020202020204" pitchFamily="34" charset="0"/>
              </a:rPr>
              <a:t>ПРЕДЛАГАЕТ А</a:t>
            </a:r>
            <a:r>
              <a:rPr lang="ru-RU" sz="2000" b="1" dirty="0" smtClean="0">
                <a:solidFill>
                  <a:srgbClr val="003CB4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ЛГОРИТМ ДЕЙСТВИЙ ПО ОТКРЫТИЮ КЛАССОВ</a:t>
            </a:r>
            <a:endParaRPr lang="ru-RU" sz="2000" b="1" dirty="0">
              <a:solidFill>
                <a:srgbClr val="003CB4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Письмо Министерства просвещения РФ от 30.03.2021 N ВБ-511/08 </a:t>
            </a:r>
          </a:p>
          <a:p>
            <a:r>
              <a:rPr lang="ru-RU" dirty="0"/>
              <a:t>"О направлении методических рекомендаций"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39" y="884619"/>
            <a:ext cx="9509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669268109"/>
              </p:ext>
            </p:extLst>
          </p:nvPr>
        </p:nvGraphicFramePr>
        <p:xfrm>
          <a:off x="179512" y="1916832"/>
          <a:ext cx="8640960" cy="4720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19180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320062" y="1198984"/>
            <a:ext cx="1493113" cy="17231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УЧЕТ</a:t>
            </a:r>
            <a:endParaRPr lang="ru-RU" sz="1400" dirty="0">
              <a:solidFill>
                <a:schemeClr val="tx1"/>
              </a:solidFill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</a:rPr>
              <a:t>СПЕЦИФИКИ </a:t>
            </a:r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общеобразовательной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организации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20062" y="4693466"/>
            <a:ext cx="1662183" cy="165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При </a:t>
            </a:r>
            <a:r>
              <a:rPr lang="ru-RU" sz="1400" dirty="0">
                <a:solidFill>
                  <a:schemeClr val="tx1"/>
                </a:solidFill>
              </a:rPr>
              <a:t>разработке локальных нормативных </a:t>
            </a:r>
            <a:r>
              <a:rPr lang="ru-RU" sz="1400" dirty="0" smtClean="0">
                <a:solidFill>
                  <a:schemeClr val="tx1"/>
                </a:solidFill>
              </a:rPr>
              <a:t>актов - </a:t>
            </a:r>
            <a:endParaRPr lang="ru-RU" sz="1400" dirty="0">
              <a:solidFill>
                <a:schemeClr val="tx1"/>
              </a:solidFill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СОВЕЩАТЕЛЬНАЯ ОСНОВА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8759" y="4231801"/>
            <a:ext cx="852441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B82"/>
                </a:solidFill>
                <a:latin typeface="Century Gothic" panose="020B0502020202020204" pitchFamily="34" charset="0"/>
              </a:rPr>
              <a:t>Имеют рекомендательный характер</a:t>
            </a:r>
            <a:endParaRPr lang="ru-RU" sz="2400" dirty="0">
              <a:solidFill>
                <a:srgbClr val="002B8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864813" y="4879334"/>
            <a:ext cx="14945" cy="165622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25202630"/>
              </p:ext>
            </p:extLst>
          </p:nvPr>
        </p:nvGraphicFramePr>
        <p:xfrm>
          <a:off x="2189605" y="5127599"/>
          <a:ext cx="4726148" cy="752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6" name="Прямая соединительная линия 35"/>
          <p:cNvCxnSpPr/>
          <p:nvPr/>
        </p:nvCxnSpPr>
        <p:spPr>
          <a:xfrm>
            <a:off x="1864813" y="693885"/>
            <a:ext cx="0" cy="331022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30777" y="1653388"/>
            <a:ext cx="17895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Предложения рабочей группы Академии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Минпросвещения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30776" y="4998467"/>
            <a:ext cx="17895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Century Gothic" panose="020B0502020202020204" pitchFamily="34" charset="0"/>
              </a:rPr>
              <a:t>Гибкость системы внутришкольного управления</a:t>
            </a:r>
            <a:endParaRPr lang="ru-RU" sz="1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368911088"/>
              </p:ext>
            </p:extLst>
          </p:nvPr>
        </p:nvGraphicFramePr>
        <p:xfrm>
          <a:off x="1972626" y="260648"/>
          <a:ext cx="5098081" cy="3971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8" name="Рисунок 17" descr="Отзыв клиента">
            <a:extLst>
              <a:ext uri="{FF2B5EF4-FFF2-40B4-BE49-F238E27FC236}">
                <a16:creationId xmlns:a16="http://schemas.microsoft.com/office/drawing/2014/main" xmlns="" id="{86143B8E-4A79-4E49-BD35-9D880F44C97B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3"/>
              </a:ext>
            </a:extLst>
          </a:blip>
          <a:stretch>
            <a:fillRect/>
          </a:stretch>
        </p:blipFill>
        <p:spPr>
          <a:xfrm>
            <a:off x="8439099" y="6051342"/>
            <a:ext cx="552865" cy="73715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4"/>
          <a:stretch>
            <a:fillRect/>
          </a:stretch>
        </p:blipFill>
        <p:spPr>
          <a:xfrm>
            <a:off x="8439098" y="2494594"/>
            <a:ext cx="553260" cy="73768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920370" y="6129144"/>
            <a:ext cx="52025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Статья 28 ФЗ-273 «Об образовании в </a:t>
            </a:r>
            <a:r>
              <a:rPr lang="ru-RU" dirty="0" smtClean="0"/>
              <a:t>Российской </a:t>
            </a:r>
            <a:r>
              <a:rPr lang="ru-RU" dirty="0"/>
              <a:t>Федерации»</a:t>
            </a:r>
          </a:p>
        </p:txBody>
      </p:sp>
      <p:grpSp>
        <p:nvGrpSpPr>
          <p:cNvPr id="26" name="Группа 25"/>
          <p:cNvGrpSpPr/>
          <p:nvPr/>
        </p:nvGrpSpPr>
        <p:grpSpPr>
          <a:xfrm>
            <a:off x="94951" y="3964933"/>
            <a:ext cx="685800" cy="914400"/>
            <a:chOff x="1296465" y="5707083"/>
            <a:chExt cx="914400" cy="914400"/>
          </a:xfrm>
        </p:grpSpPr>
        <p:sp>
          <p:nvSpPr>
            <p:cNvPr id="28" name="Овал 27"/>
            <p:cNvSpPr/>
            <p:nvPr/>
          </p:nvSpPr>
          <p:spPr>
            <a:xfrm>
              <a:off x="1296465" y="570708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47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9" name="Рисунок 28" descr="Пользователи">
              <a:extLst>
                <a:ext uri="{FF2B5EF4-FFF2-40B4-BE49-F238E27FC236}">
                  <a16:creationId xmlns:a16="http://schemas.microsoft.com/office/drawing/2014/main" xmlns="" id="{C6C3B09B-1760-4D1B-93E8-465D74530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9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247"/>
                </a:ext>
              </a:extLst>
            </a:blip>
            <a:stretch>
              <a:fillRect/>
            </a:stretch>
          </p:blipFill>
          <p:spPr>
            <a:xfrm>
              <a:off x="1423053" y="5804563"/>
              <a:ext cx="719440" cy="719440"/>
            </a:xfrm>
            <a:prstGeom prst="rect">
              <a:avLst/>
            </a:prstGeom>
          </p:spPr>
        </p:pic>
      </p:grpSp>
      <p:pic>
        <p:nvPicPr>
          <p:cNvPr id="39" name="Рисунок 38" descr="Справа налево (обратно)">
            <a:extLst>
              <a:ext uri="{FF2B5EF4-FFF2-40B4-BE49-F238E27FC236}">
                <a16:creationId xmlns:a16="http://schemas.microsoft.com/office/drawing/2014/main" xmlns="" id="{472D99BE-4D81-416F-8405-28B37EE33654}"/>
              </a:ext>
            </a:extLst>
          </p:cNvPr>
          <p:cNvPicPr>
            <a:picLocks noChangeAspect="1"/>
          </p:cNvPicPr>
          <p:nvPr/>
        </p:nvPicPr>
        <p:blipFill>
          <a:blip r:embed="rId248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81"/>
              </a:ext>
            </a:extLst>
          </a:blip>
          <a:stretch>
            <a:fillRect/>
          </a:stretch>
        </p:blipFill>
        <p:spPr>
          <a:xfrm>
            <a:off x="6950298" y="1810337"/>
            <a:ext cx="482432" cy="64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772400" cy="1470025"/>
          </a:xfrm>
        </p:spPr>
        <p:txBody>
          <a:bodyPr/>
          <a:lstStyle/>
          <a:p>
            <a:r>
              <a:rPr lang="ru-RU" dirty="0" smtClean="0"/>
              <a:t>Контактные данные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4290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Главный эксперт ЦНППМ Приморский институт развития образования 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Гамануха</a:t>
            </a:r>
            <a:r>
              <a:rPr lang="ru-RU" dirty="0" smtClean="0">
                <a:solidFill>
                  <a:schemeClr val="tx1"/>
                </a:solidFill>
              </a:rPr>
              <a:t> Ирина Сергеевна</a:t>
            </a:r>
          </a:p>
          <a:p>
            <a:r>
              <a:rPr lang="en-US" dirty="0" smtClean="0">
                <a:hlinkClick r:id="rId2"/>
              </a:rPr>
              <a:t>gamanuha_is@pkiro.ru</a:t>
            </a:r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8-914-176-06-55</a:t>
            </a: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0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481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132856"/>
            <a:ext cx="7772400" cy="1470025"/>
          </a:xfrm>
        </p:spPr>
        <p:txBody>
          <a:bodyPr>
            <a:noAutofit/>
          </a:bodyPr>
          <a:lstStyle/>
          <a:p>
            <a:r>
              <a:rPr lang="ru-RU" sz="1800" dirty="0" smtClean="0"/>
              <a:t>Концепция кластерной политики в системе образования Приморского края на 2022-2024 годы. Создание системы кластерного образования – это стратегическая образовательная инициатива, целью которой является организация эффективной предпрофессиональной подготовки обучающихся за счет интеграции лучших практик общего и дополнительного образования и погружения в профильные программы индустрии, что обеспечивает высокое качество учебного процесса и формирование высокой мотивации обучающихся, позволяющей им в дальнейшем  реализовать себя в соответствующей деятельности в компаниях индустриальных партнеров на территории Дальневосточного федерального округа.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509120"/>
            <a:ext cx="8280920" cy="1752600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Инновационно</a:t>
            </a:r>
            <a:r>
              <a:rPr lang="ru-RU" dirty="0" smtClean="0">
                <a:solidFill>
                  <a:schemeClr val="tx1"/>
                </a:solidFill>
              </a:rPr>
              <a:t>-образовательные кластеры - системное </a:t>
            </a:r>
            <a:r>
              <a:rPr lang="ru-RU" dirty="0">
                <a:solidFill>
                  <a:schemeClr val="tx1"/>
                </a:solidFill>
              </a:rPr>
              <a:t>объединение различных организаций (общеобразовательных, среднего и высшего профессионального образования (СПО и ВПО), научных учреждений, промышленных предприятий, организаций инвестиционно-инновационной инфраструктуры, органов государственного управления, органов местного самоуправления, общественных организаций и т. д.)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973" y="0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01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Инновационно</a:t>
            </a:r>
            <a:r>
              <a:rPr lang="ru-RU" dirty="0" smtClean="0"/>
              <a:t>-образовательные кластеры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675352"/>
              </p:ext>
            </p:extLst>
          </p:nvPr>
        </p:nvGraphicFramePr>
        <p:xfrm>
          <a:off x="323528" y="220486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6" y="0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60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576064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Какие задачи решаются?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6964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7" y="-19879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44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85510229"/>
              </p:ext>
            </p:extLst>
          </p:nvPr>
        </p:nvGraphicFramePr>
        <p:xfrm>
          <a:off x="327990" y="1916832"/>
          <a:ext cx="878497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7" y="10277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79512" y="274638"/>
            <a:ext cx="576064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Терминология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502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5472608" cy="1143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Перечень документов на сайте образовательного учреждения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99781"/>
              </p:ext>
            </p:extLst>
          </p:nvPr>
        </p:nvGraphicFramePr>
        <p:xfrm>
          <a:off x="107503" y="1484784"/>
          <a:ext cx="8952979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0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326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Примерная </a:t>
            </a:r>
            <a:r>
              <a:rPr lang="ru-RU" sz="2400" dirty="0"/>
              <a:t>модель образовательной деятельности специализированных классов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54502"/>
              </p:ext>
            </p:extLst>
          </p:nvPr>
        </p:nvGraphicFramePr>
        <p:xfrm>
          <a:off x="251520" y="1556792"/>
          <a:ext cx="8640960" cy="51657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489"/>
                <a:gridCol w="1480256"/>
                <a:gridCol w="1509372"/>
                <a:gridCol w="1509372"/>
                <a:gridCol w="1643453"/>
                <a:gridCol w="1907018"/>
              </a:tblGrid>
              <a:tr h="3881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Урочная деятельность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Внеурочная деятельность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Дополнительное образование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Внеучебная деятельность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</a:tr>
              <a:tr h="541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 Проектная деятельность*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Углубленное изучение предметов в соответствии с направлением инновационно-образовательных кластеров**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Реализация курса внеурочной деятельности в соответствии с направлением образовательных кластеров***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Реализация дополнительных  общеобразова-тельных общеразвивающих программ****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rowSpan="7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Реализация плана внеучебной деятельности (образовательная деятельность, осуществляемая в различных формах, дополняющая учебную деятельность мероприятиями, основной целью которых является решение задач воспитания, социализации и профессионального самоопределения) на базе школы, совместно с академическими и индустриальными партнерами*****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</a:tr>
              <a:tr h="541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1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1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1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 Курс «Индивидуаль-        ный                      проект»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(обязательно)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1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8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936" marR="55936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7" y="0"/>
            <a:ext cx="3408363" cy="133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205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405"/>
            <a:ext cx="8229600" cy="1143000"/>
          </a:xfrm>
        </p:spPr>
        <p:txBody>
          <a:bodyPr/>
          <a:lstStyle/>
          <a:p>
            <a:r>
              <a:rPr lang="ru-RU" dirty="0" smtClean="0"/>
              <a:t>Олимпиады и конкурсы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5982671"/>
              </p:ext>
            </p:extLst>
          </p:nvPr>
        </p:nvGraphicFramePr>
        <p:xfrm>
          <a:off x="251520" y="980728"/>
          <a:ext cx="864096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38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dirty="0"/>
              <a:t>Федеральное государственное автономное образовательное учреждение дополнительного профессионального образования «Академия реализации государственной политики и профессионального развития работников образования Министерства просвещения Российской Федерации»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3151905" cy="407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75856" y="1916832"/>
            <a:ext cx="5184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Методическая основа для организации психолого-педагогических классов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567148618"/>
              </p:ext>
            </p:extLst>
          </p:nvPr>
        </p:nvGraphicFramePr>
        <p:xfrm>
          <a:off x="2915816" y="1931977"/>
          <a:ext cx="601266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512281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729</Words>
  <Application>Microsoft Office PowerPoint</Application>
  <PresentationFormat>Экран (4:3)</PresentationFormat>
  <Paragraphs>128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Нормативно-правовое обеспечение деятельности психолого-педагогических классов в Приморском краев в 2022-2023 учебном году</vt:lpstr>
      <vt:lpstr>Концепция кластерной политики в системе образования Приморского края на 2022-2024 годы. Создание системы кластерного образования – это стратегическая образовательная инициатива, целью которой является организация эффективной предпрофессиональной подготовки обучающихся за счет интеграции лучших практик общего и дополнительного образования и погружения в профильные программы индустрии, что обеспечивает высокое качество учебного процесса и формирование высокой мотивации обучающихся, позволяющей им в дальнейшем  реализовать себя в соответствующей деятельности в компаниях индустриальных партнеров на территории Дальневосточного федерального округа.</vt:lpstr>
      <vt:lpstr>Инновационно-образовательные кластеры</vt:lpstr>
      <vt:lpstr>Какие задачи решаются?</vt:lpstr>
      <vt:lpstr>Презентация PowerPoint</vt:lpstr>
      <vt:lpstr>Перечень документов на сайте образовательного учреждения</vt:lpstr>
      <vt:lpstr>Примерная модель образовательной деятельности специализированных классов</vt:lpstr>
      <vt:lpstr>Олимпиады и конкурсы</vt:lpstr>
      <vt:lpstr>Федеральное государственное автономное образовательное учреждение дополнительного профессионального образования «Академия реализации государственной политики и профессионального развития работников образования Министерства просвещения Российской Федерации»</vt:lpstr>
      <vt:lpstr>Презентация PowerPoint</vt:lpstr>
      <vt:lpstr>Презентация PowerPoint</vt:lpstr>
      <vt:lpstr>Контактные данные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Нормативно-правовое обеспечение деятельности психолого-педагогических классов в Приморском краев в 2022-2023 учебном году</dc:title>
  <dc:creator>Ирина С. Гамануха</dc:creator>
  <cp:lastModifiedBy>Ирина С. Гамануха</cp:lastModifiedBy>
  <cp:revision>10</cp:revision>
  <dcterms:created xsi:type="dcterms:W3CDTF">2022-10-18T02:57:40Z</dcterms:created>
  <dcterms:modified xsi:type="dcterms:W3CDTF">2022-10-21T04:15:34Z</dcterms:modified>
</cp:coreProperties>
</file>