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8" r:id="rId3"/>
    <p:sldMasterId id="2147483720" r:id="rId4"/>
  </p:sldMasterIdLst>
  <p:notesMasterIdLst>
    <p:notesMasterId r:id="rId14"/>
  </p:notesMasterIdLst>
  <p:sldIdLst>
    <p:sldId id="256" r:id="rId5"/>
    <p:sldId id="257" r:id="rId6"/>
    <p:sldId id="259" r:id="rId7"/>
    <p:sldId id="258" r:id="rId8"/>
    <p:sldId id="263" r:id="rId9"/>
    <p:sldId id="260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hyperlink" Target="https://disk.yandex.ru/i/EgsU4wpTbmPXNA" TargetMode="External"/><Relationship Id="rId13" Type="http://schemas.openxmlformats.org/officeDocument/2006/relationships/hyperlink" Target="https://disk.yandex.ru/i/B52PYDpTJCI8gA" TargetMode="External"/><Relationship Id="rId18" Type="http://schemas.openxmlformats.org/officeDocument/2006/relationships/hyperlink" Target="https://disk.yandex.ru/i/fPxOfUfo6QIghg" TargetMode="External"/><Relationship Id="rId26" Type="http://schemas.openxmlformats.org/officeDocument/2006/relationships/hyperlink" Target="https://disk.yandex.ru/d/Zn0WDt8ImXaelg" TargetMode="External"/><Relationship Id="rId39" Type="http://schemas.openxmlformats.org/officeDocument/2006/relationships/hyperlink" Target="https://disk.yandex.ru/d/9tbJXo0RoJqrWA" TargetMode="External"/><Relationship Id="rId3" Type="http://schemas.openxmlformats.org/officeDocument/2006/relationships/hyperlink" Target="https://disk.yandex.ru/i/1EI04xw0binwDQ" TargetMode="External"/><Relationship Id="rId21" Type="http://schemas.openxmlformats.org/officeDocument/2006/relationships/hyperlink" Target="https://disk.yandex.ru/i/YoqeHO8fzWejhA" TargetMode="External"/><Relationship Id="rId34" Type="http://schemas.openxmlformats.org/officeDocument/2006/relationships/hyperlink" Target="https://disk.yandex.ru/d/DC0ihv07b38fqA" TargetMode="External"/><Relationship Id="rId42" Type="http://schemas.openxmlformats.org/officeDocument/2006/relationships/hyperlink" Target="https://disk.yandex.ru/i/slcksbazpFAGNA" TargetMode="External"/><Relationship Id="rId7" Type="http://schemas.openxmlformats.org/officeDocument/2006/relationships/hyperlink" Target="https://disk.yandex.ru/i/8eD4lzEjMb3G8g" TargetMode="External"/><Relationship Id="rId12" Type="http://schemas.openxmlformats.org/officeDocument/2006/relationships/hyperlink" Target="https://disk.yandex.ru/i/8syKKaudRoC_Sw" TargetMode="External"/><Relationship Id="rId17" Type="http://schemas.openxmlformats.org/officeDocument/2006/relationships/hyperlink" Target="https://disk.yandex.ru/i/Ml_6evFl3O0nqA" TargetMode="External"/><Relationship Id="rId25" Type="http://schemas.openxmlformats.org/officeDocument/2006/relationships/hyperlink" Target="https://disk.yandex.ru/d/D3kSZFa6IkW7JQ" TargetMode="External"/><Relationship Id="rId33" Type="http://schemas.openxmlformats.org/officeDocument/2006/relationships/hyperlink" Target="https://disk.yandex.ru/i/BUsyOBpK8lTbDQ" TargetMode="External"/><Relationship Id="rId38" Type="http://schemas.openxmlformats.org/officeDocument/2006/relationships/hyperlink" Target="https://disk.yandex.ru/i/YHHa45M_Bf0Ccg" TargetMode="External"/><Relationship Id="rId2" Type="http://schemas.openxmlformats.org/officeDocument/2006/relationships/hyperlink" Target="https://disk.yandex.ru/i/JdaBIAQHaWQWPg" TargetMode="External"/><Relationship Id="rId16" Type="http://schemas.openxmlformats.org/officeDocument/2006/relationships/hyperlink" Target="https://disk.yandex.ru/i/LEqmFvK5WPcbCQ" TargetMode="External"/><Relationship Id="rId20" Type="http://schemas.openxmlformats.org/officeDocument/2006/relationships/hyperlink" Target="https://disk.yandex.ru/i/whk6aeiiRBVfqg" TargetMode="External"/><Relationship Id="rId29" Type="http://schemas.openxmlformats.org/officeDocument/2006/relationships/hyperlink" Target="https://disk.yandex.ru/d/A964Jrlyr-dU1g" TargetMode="External"/><Relationship Id="rId41" Type="http://schemas.openxmlformats.org/officeDocument/2006/relationships/hyperlink" Target="https://disk.yandex.ru/d/qVWReu8ls4ypkQ" TargetMode="External"/><Relationship Id="rId1" Type="http://schemas.openxmlformats.org/officeDocument/2006/relationships/hyperlink" Target="https://disk.yandex.ru/i/bV1fjpZt3NbISg" TargetMode="External"/><Relationship Id="rId6" Type="http://schemas.openxmlformats.org/officeDocument/2006/relationships/hyperlink" Target="https://disk.yandex.ru/i/-pz3_qRDivB7wQ" TargetMode="External"/><Relationship Id="rId11" Type="http://schemas.openxmlformats.org/officeDocument/2006/relationships/hyperlink" Target="https://disk.yandex.ru/i/BFDxD_Y5MO2xXA" TargetMode="External"/><Relationship Id="rId24" Type="http://schemas.openxmlformats.org/officeDocument/2006/relationships/hyperlink" Target="https://disk.yandex.ru/d/BfvIfFReBzhMDw" TargetMode="External"/><Relationship Id="rId32" Type="http://schemas.openxmlformats.org/officeDocument/2006/relationships/hyperlink" Target="https://disk.yandex.ru/d/F1FIukZG6oWhGg" TargetMode="External"/><Relationship Id="rId37" Type="http://schemas.openxmlformats.org/officeDocument/2006/relationships/hyperlink" Target="https://disk.yandex.ru/i/IuOYQJxpDmcuGw" TargetMode="External"/><Relationship Id="rId40" Type="http://schemas.openxmlformats.org/officeDocument/2006/relationships/hyperlink" Target="https://disk.yandex.ru/d/7GqaTkNw-5Iihg" TargetMode="External"/><Relationship Id="rId45" Type="http://schemas.openxmlformats.org/officeDocument/2006/relationships/hyperlink" Target="https://disk.yandex.ru/i/xxkOBNSS4zHm1w" TargetMode="External"/><Relationship Id="rId5" Type="http://schemas.openxmlformats.org/officeDocument/2006/relationships/hyperlink" Target="https://disk.yandex.ru/i/ze6A2Ghv06WQhw" TargetMode="External"/><Relationship Id="rId15" Type="http://schemas.openxmlformats.org/officeDocument/2006/relationships/hyperlink" Target="https://disk.yandex.ru/i/_2s20B6uTCmZgg" TargetMode="External"/><Relationship Id="rId23" Type="http://schemas.openxmlformats.org/officeDocument/2006/relationships/hyperlink" Target="https://disk.yandex.ru/d/SSsOJN4hL5Bs6w" TargetMode="External"/><Relationship Id="rId28" Type="http://schemas.openxmlformats.org/officeDocument/2006/relationships/hyperlink" Target="https://disk.yandex.ru/d/ALVjepcb4lxciA" TargetMode="External"/><Relationship Id="rId36" Type="http://schemas.openxmlformats.org/officeDocument/2006/relationships/hyperlink" Target="https://disk.yandex.ru/i/i908dijDNgA3GA" TargetMode="External"/><Relationship Id="rId10" Type="http://schemas.openxmlformats.org/officeDocument/2006/relationships/hyperlink" Target="https://disk.yandex.ru/i/Ur4ofhP_mogp1g" TargetMode="External"/><Relationship Id="rId19" Type="http://schemas.openxmlformats.org/officeDocument/2006/relationships/hyperlink" Target="https://disk.yandex.ru/i/TX2dGKugMhkf1Q" TargetMode="External"/><Relationship Id="rId31" Type="http://schemas.openxmlformats.org/officeDocument/2006/relationships/hyperlink" Target="https://disk.yandex.ru/d/WuDYHmjrqbaDQA" TargetMode="External"/><Relationship Id="rId44" Type="http://schemas.openxmlformats.org/officeDocument/2006/relationships/hyperlink" Target="https://disk.yandex.ru/i/IGBbaegBEwc1Fw" TargetMode="External"/><Relationship Id="rId4" Type="http://schemas.openxmlformats.org/officeDocument/2006/relationships/hyperlink" Target="https://disk.yandex.ru/i/GRCfGo2XAhD01w" TargetMode="External"/><Relationship Id="rId9" Type="http://schemas.openxmlformats.org/officeDocument/2006/relationships/hyperlink" Target="https://disk.yandex.ru/i/MuHC7jfJcWVFwQ" TargetMode="External"/><Relationship Id="rId14" Type="http://schemas.openxmlformats.org/officeDocument/2006/relationships/hyperlink" Target="https://disk.yandex.ru/i/jelIaJZLCV6YmA" TargetMode="External"/><Relationship Id="rId22" Type="http://schemas.openxmlformats.org/officeDocument/2006/relationships/hyperlink" Target="https://disk.yandex.ru/i/KDwAgRTUTebu5Q" TargetMode="External"/><Relationship Id="rId27" Type="http://schemas.openxmlformats.org/officeDocument/2006/relationships/hyperlink" Target="https://disk.yandex.ru/d/1bhf8AqIqfrhxQ" TargetMode="External"/><Relationship Id="rId30" Type="http://schemas.openxmlformats.org/officeDocument/2006/relationships/hyperlink" Target="https://disk.yandex.ru/d/Qlu0Qb9xURN8wQ" TargetMode="External"/><Relationship Id="rId35" Type="http://schemas.openxmlformats.org/officeDocument/2006/relationships/hyperlink" Target="https://disk.yandex.ru/d/-7wzb8ioTw4UTg" TargetMode="External"/><Relationship Id="rId43" Type="http://schemas.openxmlformats.org/officeDocument/2006/relationships/hyperlink" Target="https://disk.yandex.ru/i/sZ1fvGSaWU8kYw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E00112-7039-472F-9A8F-8DBD51FF66A0}" type="doc">
      <dgm:prSet loTypeId="urn:microsoft.com/office/officeart/2005/8/layout/default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D004BFBF-390E-42E2-988C-B5C22066984D}">
      <dgm:prSet phldrT="[Текст]" custT="1"/>
      <dgm:spPr>
        <a:xfrm>
          <a:off x="3299" y="34954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2. Изучить нормативные</a:t>
          </a:r>
        </a:p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правовые акты о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C4FD81FB-E0ED-4A76-886C-99CBF16CC098}" type="parTrans" cxnId="{7EF50F7A-DD5C-4291-8E88-CC5BDBF201C0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D3E8F99D-D8A5-490A-84A3-679CEB6ACF23}" type="sibTrans" cxnId="{7EF50F7A-DD5C-4291-8E88-CC5BDBF201C0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438FA4D-05C1-45C8-B612-5B1FF4380486}">
      <dgm:prSet phldrT="[Текст]" custT="1"/>
      <dgm:spPr>
        <a:xfrm>
          <a:off x="1291960" y="34954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3. Провести диагностику готовности ОО к открытию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6E999D55-12A5-41F3-A0DD-1ED0FF007401}" type="parTrans" cxnId="{ECD44097-5087-4515-81A9-8B423B009A15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389EA11-4133-4BDD-9E19-0FE0DF061540}" type="sibTrans" cxnId="{ECD44097-5087-4515-81A9-8B423B009A15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1D2647AF-61C9-4F1B-9CA6-CA7FD3CD07AA}">
      <dgm:prSet phldrT="[Текст]" custT="1"/>
      <dgm:spPr>
        <a:xfrm>
          <a:off x="2580621" y="34954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4. Выбрать модели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6A9E6AEC-C48C-4177-A8BF-93BD78BD1A6E}" type="parTrans" cxnId="{766B0B70-99B7-40B0-ABB2-B041ABBB939D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1642FA22-BC7F-40FB-ADF7-89FED536B9DB}" type="sibTrans" cxnId="{766B0B70-99B7-40B0-ABB2-B041ABBB939D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977DAC93-C0F9-4408-BF94-5AA4EB4816F3}">
      <dgm:prSet phldrT="[Текст]" custT="1"/>
      <dgm:spPr>
        <a:xfrm>
          <a:off x="3869282" y="34954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5. Заручиться поддержкой школьного сообщества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"/>
          </dgm14:cNvPr>
        </a:ext>
      </dgm:extLst>
    </dgm:pt>
    <dgm:pt modelId="{4ED9562B-5117-4018-BAB3-9D72A29BEA24}" type="parTrans" cxnId="{894D1176-AC8D-4FBB-9A07-1FB49925A77B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C0F70388-2963-4531-83D5-974203980040}" type="sibTrans" cxnId="{894D1176-AC8D-4FBB-9A07-1FB49925A77B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5D93446D-8236-4680-A6AA-3435858C2581}">
      <dgm:prSet phldrT="[Текст]" custT="1"/>
      <dgm:spPr>
        <a:xfrm>
          <a:off x="6446603" y="34954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7. Подготовить комплект локальных актов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5"/>
          </dgm14:cNvPr>
        </a:ext>
      </dgm:extLst>
    </dgm:pt>
    <dgm:pt modelId="{5A13C562-7D02-41A9-9BB9-99B88A0E5ABA}" type="parTrans" cxnId="{43296981-6FC7-4789-BB8F-76868495E584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E2893465-0155-45F1-8AFE-DB610FBFEA96}" type="sibTrans" cxnId="{43296981-6FC7-4789-BB8F-76868495E584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F1CB43F-7995-47EE-ABF8-4F30A9ACA4BA}">
      <dgm:prSet phldrT="[Текст]" custT="1"/>
      <dgm:spPr>
        <a:xfrm>
          <a:off x="5157942" y="34954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6. Составить Дорожную карту по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6"/>
          </dgm14:cNvPr>
        </a:ext>
      </dgm:extLst>
    </dgm:pt>
    <dgm:pt modelId="{DE4EA448-2CD3-4E3C-BA90-BC35B093AE91}" type="parTrans" cxnId="{687DBD18-F4DF-45BF-BC4F-4354818F1E7E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EE2271A8-7E13-4EBD-BA12-47D107750055}" type="sibTrans" cxnId="{687DBD18-F4DF-45BF-BC4F-4354818F1E7E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9D3E84B-F3DD-48DF-AFEB-98A72AF39E84}">
      <dgm:prSet phldrT="[Текст]" custT="1"/>
      <dgm:spPr>
        <a:xfrm>
          <a:off x="7735264" y="34954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8.  Изучить запросы учащихся ОО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7"/>
          </dgm14:cNvPr>
        </a:ext>
      </dgm:extLst>
    </dgm:pt>
    <dgm:pt modelId="{2426FC3A-CF71-46FC-8D1A-A6BBC59C7CB3}" type="parTrans" cxnId="{5CACA7F7-3E2B-443A-A618-76D43CFF3CE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DBFF7999-016D-4407-BFDA-3E406B05705B}" type="sibTrans" cxnId="{5CACA7F7-3E2B-443A-A618-76D43CFF3CE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5882853C-052F-4E93-819D-F9DC9597E4B2}">
      <dgm:prSet phldrT="[Текст]" custT="1"/>
      <dgm:spPr>
        <a:xfrm>
          <a:off x="9023925" y="34954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9. Составить Учебный план для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8"/>
          </dgm14:cNvPr>
        </a:ext>
      </dgm:extLst>
    </dgm:pt>
    <dgm:pt modelId="{F270A212-9A75-498A-9228-D5A652F8566A}" type="parTrans" cxnId="{4B5CEC31-6BB5-4948-BB2B-228DEA1855E0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011A45E-81F4-41B4-A9F7-BCBC5066044E}" type="sibTrans" cxnId="{4B5CEC31-6BB5-4948-BB2B-228DEA1855E0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18D9B4C-1A0E-429E-B43B-0322844DAC95}">
      <dgm:prSet phldrT="[Текст]" custT="1"/>
      <dgm:spPr>
        <a:xfrm>
          <a:off x="3299" y="116959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10. Заключить соглашение с педагогическим вузом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9"/>
          </dgm14:cNvPr>
        </a:ext>
      </dgm:extLst>
    </dgm:pt>
    <dgm:pt modelId="{2C541727-4D21-41D6-8AAD-EC4363737C96}" type="parTrans" cxnId="{A812227A-A90C-4522-B6F8-E20020F1027F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7B38577A-4A92-4A66-8EEE-12DEF8CB9E70}" type="sibTrans" cxnId="{A812227A-A90C-4522-B6F8-E20020F1027F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C23E17D5-75DB-46B2-89A8-E0D064AB3D30}">
      <dgm:prSet phldrT="[Текст]" custT="1"/>
      <dgm:spPr>
        <a:xfrm>
          <a:off x="1291960" y="116959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11.  Внести изменения в программы ОО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0"/>
          </dgm14:cNvPr>
        </a:ext>
      </dgm:extLst>
    </dgm:pt>
    <dgm:pt modelId="{77830C30-1280-4B0F-92EF-EBFDA45DE92C}" type="parTrans" cxnId="{C13F3585-B398-4B1F-B8CC-3D6AB495CC44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3326399-7158-4C9B-BC10-3A1ACDACE01A}" type="sibTrans" cxnId="{C13F3585-B398-4B1F-B8CC-3D6AB495CC44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08F1EE0B-3D26-4D40-A6EE-FB4F7916EB55}">
      <dgm:prSet phldrT="[Текст]" custT="1"/>
      <dgm:spPr>
        <a:xfrm>
          <a:off x="2580621" y="116959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12. Разработать программы ВД для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1"/>
          </dgm14:cNvPr>
        </a:ext>
      </dgm:extLst>
    </dgm:pt>
    <dgm:pt modelId="{60994406-D410-4C70-A1AE-D465EB74B31E}" type="parTrans" cxnId="{A954DCD5-7C28-44BD-81FD-5A696F172882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BB1E010-A557-409C-8A11-24B14948A9EA}" type="sibTrans" cxnId="{A954DCD5-7C28-44BD-81FD-5A696F172882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78DFC4F2-B45F-41AB-85CB-87E7350AE26A}">
      <dgm:prSet phldrT="[Текст]" custT="1"/>
      <dgm:spPr>
        <a:xfrm>
          <a:off x="3869282" y="116959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13. Разработать программы ОДОД для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2"/>
          </dgm14:cNvPr>
        </a:ext>
      </dgm:extLst>
    </dgm:pt>
    <dgm:pt modelId="{7F9B81DF-B787-493F-82F0-2C18D0A01AF8}" type="parTrans" cxnId="{BA5AE23D-97B1-4461-A6EA-BC7C21CD212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1321C8BC-E2F9-46F3-B7B2-664707A02313}" type="sibTrans" cxnId="{BA5AE23D-97B1-4461-A6EA-BC7C21CD212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97A7D04C-4B77-4BA2-B0B3-3F69D1B31DDF}">
      <dgm:prSet phldrT="[Текст]" custT="1"/>
      <dgm:spPr>
        <a:xfrm>
          <a:off x="5157942" y="116959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14. Обеспечить проект ПППК кадровым потенциалом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3"/>
          </dgm14:cNvPr>
        </a:ext>
      </dgm:extLst>
    </dgm:pt>
    <dgm:pt modelId="{6224ECBF-3A6F-4D18-876B-5610C610D516}" type="parTrans" cxnId="{72F345E8-BB4A-45B7-9AA5-A8A6396142D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D1865FFB-90A9-424A-8A4B-63D894B2AACA}" type="sibTrans" cxnId="{72F345E8-BB4A-45B7-9AA5-A8A6396142D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0F193F54-EC69-44EA-B3F5-32664EEE8773}">
      <dgm:prSet phldrT="[Текст]" custT="1"/>
      <dgm:spPr>
        <a:xfrm>
          <a:off x="6446603" y="116959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15. Составить программу профминимума для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4"/>
          </dgm14:cNvPr>
        </a:ext>
      </dgm:extLst>
    </dgm:pt>
    <dgm:pt modelId="{C60F5A75-949A-441C-8B54-F6B975701B5B}" type="parTrans" cxnId="{A54919E4-D5A5-4AB9-8132-F291111BA38C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4216D986-8CCE-46DB-B910-CDF97DF3C431}" type="sibTrans" cxnId="{A54919E4-D5A5-4AB9-8132-F291111BA38C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03D265A-7AAE-4AB6-A6E0-6E26A32A9855}">
      <dgm:prSet phldrT="[Текст]" custT="1"/>
      <dgm:spPr>
        <a:xfrm>
          <a:off x="7735264" y="116959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16. Провести информационную кампанию в СМИ. Осуществить набор в ПППК.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5"/>
          </dgm14:cNvPr>
        </a:ext>
      </dgm:extLst>
    </dgm:pt>
    <dgm:pt modelId="{890D3174-C711-4445-8F11-0B96C983D31D}" type="parTrans" cxnId="{E8BB9C42-7F31-4D76-9877-D9DE941547E4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16D6B9A5-0B5F-4A47-BBC3-9509B3B662F4}" type="sibTrans" cxnId="{E8BB9C42-7F31-4D76-9877-D9DE941547E4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E51D329-4B41-46E5-8DF3-C78C7944D9CA}">
      <dgm:prSet phldrT="[Текст]" custT="1"/>
      <dgm:spPr>
        <a:xfrm>
          <a:off x="9023925" y="116959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17. Создать страницу по ПППК на сайте ОО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6"/>
          </dgm14:cNvPr>
        </a:ext>
      </dgm:extLst>
    </dgm:pt>
    <dgm:pt modelId="{1C855384-6B96-418A-BE87-E5A5161188FC}" type="parTrans" cxnId="{2BF7673D-12FC-4EA9-A664-56E17BA415E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3C2A01B-0C9B-4C5D-B51D-E3D9B35FBDD8}" type="sibTrans" cxnId="{2BF7673D-12FC-4EA9-A664-56E17BA415E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5C671161-CA5C-4D34-B359-6D3434CE64D7}">
      <dgm:prSet phldrT="[Текст]" custT="1"/>
      <dgm:spPr>
        <a:xfrm>
          <a:off x="3299" y="198965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18. БрендироватьПППК в ОО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7"/>
          </dgm14:cNvPr>
        </a:ext>
      </dgm:extLst>
    </dgm:pt>
    <dgm:pt modelId="{6E06DD64-8A73-4E0B-930C-844D7E2A85FE}" type="parTrans" cxnId="{455FF578-3B0F-4F8E-AFC7-2BA55E2A140B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ACF977C3-CEE4-49A3-B012-29B5B1BE27A6}" type="sibTrans" cxnId="{455FF578-3B0F-4F8E-AFC7-2BA55E2A140B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4D8C199-319E-4471-A2A5-D56884A9BA44}">
      <dgm:prSet phldrT="[Текст]" custT="1"/>
      <dgm:spPr>
        <a:xfrm>
          <a:off x="1291960" y="198965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19. Провести диагностику педагогической одаренности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8"/>
          </dgm14:cNvPr>
        </a:ext>
      </dgm:extLst>
    </dgm:pt>
    <dgm:pt modelId="{557CF72F-2EDE-4FE0-ABD2-544FC79B466D}" type="parTrans" cxnId="{356FD7B6-D3DD-4147-A461-D48F9C7F07E6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CB172AD-9C12-4194-9044-CA30D6D2E0D9}" type="sibTrans" cxnId="{356FD7B6-D3DD-4147-A461-D48F9C7F07E6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69B8F355-4DD4-4BDD-A8B8-D4FFE9E454D0}">
      <dgm:prSet phldrT="[Текст]" custT="1"/>
      <dgm:spPr>
        <a:xfrm>
          <a:off x="2572959" y="1981994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20. Организовать работу с Портфолио учащегося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9"/>
          </dgm14:cNvPr>
        </a:ext>
      </dgm:extLst>
    </dgm:pt>
    <dgm:pt modelId="{A7F96836-1067-4C48-9A0F-BC3FCCE33945}" type="parTrans" cxnId="{7A9B015E-B3D7-4CD1-80A2-8586235A0DEE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4B88AD86-89D7-461C-B442-24E169961B65}" type="sibTrans" cxnId="{7A9B015E-B3D7-4CD1-80A2-8586235A0DEE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46AAF64-5A94-4088-96B1-C19BE770C619}">
      <dgm:prSet phldrT="[Текст]" custT="1"/>
      <dgm:spPr>
        <a:xfrm>
          <a:off x="3869282" y="198965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21. Разработать алгоритм  индивидуального проекта для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0"/>
          </dgm14:cNvPr>
        </a:ext>
      </dgm:extLst>
    </dgm:pt>
    <dgm:pt modelId="{33490831-FCA8-428E-93B3-7701D2F74B98}" type="parTrans" cxnId="{94DD635A-1DF6-4723-9296-5F58D14B166E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98876310-0297-4DA8-A93E-7D8852ED5098}" type="sibTrans" cxnId="{94DD635A-1DF6-4723-9296-5F58D14B166E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D6BBB026-C59C-4C0C-AA9E-69283975C1D7}">
      <dgm:prSet phldrT="[Текст]" custT="1"/>
      <dgm:spPr>
        <a:xfrm>
          <a:off x="5157942" y="198965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22. Организовать повышение квалификации для педагогов по работе с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1"/>
          </dgm14:cNvPr>
        </a:ext>
      </dgm:extLst>
    </dgm:pt>
    <dgm:pt modelId="{547AE843-1E51-4976-9DE3-F2E4064B1E74}" type="parTrans" cxnId="{C10750C0-24E1-428E-968D-4EF7F941D8B2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404EA7D-D64E-4161-8D1F-912D74754A0B}" type="sibTrans" cxnId="{C10750C0-24E1-428E-968D-4EF7F941D8B2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731AC856-9A52-405C-A265-A1C775810D21}">
      <dgm:prSet phldrT="[Текст]" custT="1"/>
      <dgm:spPr>
        <a:xfrm>
          <a:off x="6446603" y="198965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23. Организовать внутрикорпоративное обучение по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2"/>
          </dgm14:cNvPr>
        </a:ext>
      </dgm:extLst>
    </dgm:pt>
    <dgm:pt modelId="{1FE6DB2E-8C6B-4B79-9EC5-86FE69AC080C}" type="parTrans" cxnId="{8B732BFA-1A1C-477E-B942-421CF8C9B1E8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B35F9058-7E1D-4FB5-AE52-D97A3A9D3A1F}" type="sibTrans" cxnId="{8B732BFA-1A1C-477E-B942-421CF8C9B1E8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74326E2D-66EF-4AB5-8D92-81CDBF4ECCBC}">
      <dgm:prSet phldrT="[Текст]" custT="1"/>
      <dgm:spPr>
        <a:xfrm>
          <a:off x="7735264" y="198965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24. Провести встречи с родителями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3"/>
          </dgm14:cNvPr>
        </a:ext>
      </dgm:extLst>
    </dgm:pt>
    <dgm:pt modelId="{4E47D432-20DD-47B5-B26A-B68919A87A34}" type="parTrans" cxnId="{B996EFDB-E339-448A-95E2-91118FE5BC50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437FFE51-9B64-4488-A429-47AD79DF2AAB}" type="sibTrans" cxnId="{B996EFDB-E339-448A-95E2-91118FE5BC50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A3E4CEB7-3B37-4BF6-804E-F434F896D318}">
      <dgm:prSet phldrT="[Текст]" custT="1"/>
      <dgm:spPr>
        <a:xfrm>
          <a:off x="9023925" y="198965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25. Организовать профпробы в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4"/>
          </dgm14:cNvPr>
        </a:ext>
      </dgm:extLst>
    </dgm:pt>
    <dgm:pt modelId="{907B210B-DCE3-4D23-A0A1-ADCD73C306B9}" type="parTrans" cxnId="{F93FBD2E-4B7A-4C40-92D7-F22E6E12B5AC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CC1AD9FE-6BC6-4B1B-B8D4-DA5BE91DE93E}" type="sibTrans" cxnId="{F93FBD2E-4B7A-4C40-92D7-F22E6E12B5AC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30958A85-62B7-40DF-B896-1D244B15CEC0}">
      <dgm:prSet phldrT="[Текст]" custT="1"/>
      <dgm:spPr>
        <a:xfrm>
          <a:off x="3299" y="280971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26. Организовать педагогическую практику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5"/>
          </dgm14:cNvPr>
        </a:ext>
      </dgm:extLst>
    </dgm:pt>
    <dgm:pt modelId="{1862F377-8D3A-4A82-931D-116B8D4C2FBE}" type="parTrans" cxnId="{C18F95B6-E318-498A-BED9-944188DA8DA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3EDB92DD-44AE-426B-B999-2CF85AD00EEA}" type="sibTrans" cxnId="{C18F95B6-E318-498A-BED9-944188DA8DA9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4E3EA786-D60F-4C90-84DF-72D4E0C769C7}">
      <dgm:prSet phldrT="[Текст]" custT="1"/>
      <dgm:spPr>
        <a:xfrm>
          <a:off x="1284298" y="2802051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27. Внести дополнения в рабочие программы по учебным предметам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6"/>
          </dgm14:cNvPr>
        </a:ext>
      </dgm:extLst>
    </dgm:pt>
    <dgm:pt modelId="{D4F9930E-FDE9-4C59-82EA-E41947CC05B7}" type="parTrans" cxnId="{51A299C8-495E-4137-BD49-9132A210F6B2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E07CBA39-2ED7-4869-BCA9-5AC76951F0F9}" type="sibTrans" cxnId="{51A299C8-495E-4137-BD49-9132A210F6B2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6F00BA37-05A6-43F9-8B2F-B3FB90A22843}">
      <dgm:prSet phldrT="[Текст]" custT="1"/>
      <dgm:spPr>
        <a:xfrm>
          <a:off x="2580621" y="280971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28. Ввести в УП Курс "Основы педагогики и психологии"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7"/>
          </dgm14:cNvPr>
        </a:ext>
      </dgm:extLst>
    </dgm:pt>
    <dgm:pt modelId="{9901CC13-E338-4D4F-AB26-F4B5C58C980D}" type="parTrans" cxnId="{BCFFE061-E05C-493A-9582-0AB63D1BE492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3D8F5D9-41BC-48C7-848D-0F2145F960F0}" type="sibTrans" cxnId="{BCFFE061-E05C-493A-9582-0AB63D1BE492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B6ECA2C2-7D9E-4ECC-8B2A-72A7328F2C5E}">
      <dgm:prSet phldrT="[Текст]" custT="1"/>
      <dgm:spPr>
        <a:xfrm>
          <a:off x="3869282" y="280971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29. Организовать модуль "Волонтерство" для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8"/>
          </dgm14:cNvPr>
        </a:ext>
      </dgm:extLst>
    </dgm:pt>
    <dgm:pt modelId="{6DE09564-C9DB-4AA9-82DF-756AFDA43D8C}" type="parTrans" cxnId="{E3EE1508-494A-4717-8EF2-E207C25ED8EC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BFF399B7-9512-4662-8975-B3AE541207DF}" type="sibTrans" cxnId="{E3EE1508-494A-4717-8EF2-E207C25ED8EC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1D968FB7-4C85-49B7-BFA2-383E25DD84A3}">
      <dgm:prSet phldrT="[Текст]" custT="1"/>
      <dgm:spPr>
        <a:xfrm>
          <a:off x="5157942" y="280971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30. Реализовать модуль "Вожатсво" для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9"/>
          </dgm14:cNvPr>
        </a:ext>
      </dgm:extLst>
    </dgm:pt>
    <dgm:pt modelId="{300E2989-0C41-4AC5-88C7-51526A4CAF31}" type="parTrans" cxnId="{34A6297C-E558-44DB-9E2E-6EEDF9EB5FFD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9D57693F-A0E2-4148-B5C7-A31E6C7377AE}" type="sibTrans" cxnId="{34A6297C-E558-44DB-9E2E-6EEDF9EB5FFD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52C52E1C-27C5-4EE0-9438-F0AC9084F0F8}">
      <dgm:prSet phldrT="[Текст]" custT="1"/>
      <dgm:spPr>
        <a:xfrm>
          <a:off x="6446603" y="280971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31. Разработать модель наставничества в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0"/>
          </dgm14:cNvPr>
        </a:ext>
      </dgm:extLst>
    </dgm:pt>
    <dgm:pt modelId="{680ED5B2-6D63-4F28-9BB8-11C2FDE04E05}" type="parTrans" cxnId="{FF73B1B8-6922-482D-9885-518C3A7151C5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3014B01-C5B3-4F98-84FE-0A87A37825C9}" type="sibTrans" cxnId="{FF73B1B8-6922-482D-9885-518C3A7151C5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5432B27D-D617-4A82-97EF-C1A061F9734A}">
      <dgm:prSet phldrT="[Текст]" custT="1"/>
      <dgm:spPr>
        <a:xfrm>
          <a:off x="7735264" y="280971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32. Сформировать перечень общешкольных проектов с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1"/>
          </dgm14:cNvPr>
        </a:ext>
      </dgm:extLst>
    </dgm:pt>
    <dgm:pt modelId="{D5845E45-A6F9-49D1-9B68-CDEB5DAE1712}" type="parTrans" cxnId="{9C7FA6EF-CFBB-47B6-BA50-516BD88B82B8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9703514-D8C3-41A9-A209-9E00C6FBAFB9}" type="sibTrans" cxnId="{9C7FA6EF-CFBB-47B6-BA50-516BD88B82B8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00241133-6E31-42E0-82C0-C7EEAA1E8CD2}">
      <dgm:prSet phldrT="[Текст]" custT="1"/>
      <dgm:spPr>
        <a:xfrm>
          <a:off x="9023925" y="2809712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33. Участвовать в Олимпиадах и конкурсах для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2"/>
          </dgm14:cNvPr>
        </a:ext>
      </dgm:extLst>
    </dgm:pt>
    <dgm:pt modelId="{80947BEF-3391-4F9C-A40E-02A10735723B}" type="parTrans" cxnId="{D6D325F7-7659-4F18-BDD1-14E3BC07EB84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6D4931B-EE03-4A8C-9DA2-FFC49440DD6B}" type="sibTrans" cxnId="{D6D325F7-7659-4F18-BDD1-14E3BC07EB84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BDAEAFD-9F76-4BAD-8D2C-3050811D4118}">
      <dgm:prSet phldrT="[Текст]" custT="1"/>
      <dgm:spPr>
        <a:xfrm>
          <a:off x="3299" y="362976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 dirty="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34. Организовать сотрудничество с вузами по профориентации.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3"/>
          </dgm14:cNvPr>
        </a:ext>
      </dgm:extLst>
    </dgm:pt>
    <dgm:pt modelId="{B54D60F2-9571-454C-8FCC-201C76D649E3}" type="parTrans" cxnId="{3B9AC193-64E6-4C67-AEB9-186621E32C57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BE05A26-C280-4560-AB01-308BC2346D73}" type="sibTrans" cxnId="{3B9AC193-64E6-4C67-AEB9-186621E32C57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A237B0C9-121C-48A8-8567-E84DB7850F94}">
      <dgm:prSet phldrT="[Текст]" custT="1"/>
      <dgm:spPr>
        <a:xfrm>
          <a:off x="1291960" y="362976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35. Организовать участие обучающихся в профсменах для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4"/>
          </dgm14:cNvPr>
        </a:ext>
      </dgm:extLst>
    </dgm:pt>
    <dgm:pt modelId="{72F00140-2712-428D-996D-788B72A543C1}" type="parTrans" cxnId="{DD65C7C3-CFD3-41D1-832A-3AD12C7B2703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75EA5524-A944-4A62-AF33-D408D63D5308}" type="sibTrans" cxnId="{DD65C7C3-CFD3-41D1-832A-3AD12C7B2703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3246D9D7-A916-43FE-9F14-EEAEC2B2A42C}">
      <dgm:prSet phldrT="[Текст]" custT="1"/>
      <dgm:spPr>
        <a:xfrm>
          <a:off x="2580621" y="362976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36. Организовать участие во Всеросс. юношеском педагогическом форуме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5"/>
          </dgm14:cNvPr>
        </a:ext>
      </dgm:extLst>
    </dgm:pt>
    <dgm:pt modelId="{AC97018C-2E83-4A79-9F44-4E6B3A1979F1}" type="parTrans" cxnId="{22E1A569-6FF3-41F2-8133-67C97CBFF18A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D4322EE-531E-46F6-91E1-B706E8D4C40F}" type="sibTrans" cxnId="{22E1A569-6FF3-41F2-8133-67C97CBFF18A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6CBC9EB4-DA56-4407-A471-1DF1CEE496D5}">
      <dgm:prSet phldrT="[Текст]" custT="1"/>
      <dgm:spPr>
        <a:xfrm>
          <a:off x="3869282" y="362976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37.  Реализовать Проект "Первая профессия"с Центром опережающей проф. подготовки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6"/>
          </dgm14:cNvPr>
        </a:ext>
      </dgm:extLst>
    </dgm:pt>
    <dgm:pt modelId="{B647B8ED-894F-42CA-A51F-5AA5287D5CD6}" type="parTrans" cxnId="{8A695DA8-AE7E-4A38-B30A-D2960B1A4F91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9B3EAD2D-7972-469E-8C55-368F7F950281}" type="sibTrans" cxnId="{8A695DA8-AE7E-4A38-B30A-D2960B1A4F91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7EEF777-8785-4EF0-83C5-102370B24E4F}">
      <dgm:prSet phldrT="[Текст]" custT="1"/>
      <dgm:spPr>
        <a:xfrm>
          <a:off x="5157942" y="362976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38. Организовать участие  ПППК в работе школьного актива. Движение первых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7"/>
          </dgm14:cNvPr>
        </a:ext>
      </dgm:extLst>
    </dgm:pt>
    <dgm:pt modelId="{0C618D8F-7AAC-4015-91BD-39F256557D38}" type="parTrans" cxnId="{AE549689-2D3A-42E1-827E-D1974CD141BB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46DE86A-4BE5-4262-A684-8CDA67CEE1CA}" type="sibTrans" cxnId="{AE549689-2D3A-42E1-827E-D1974CD141BB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01F4D99-4672-46FD-903C-F1A6DFDB355A}">
      <dgm:prSet phldrT="[Текст]" custT="1"/>
      <dgm:spPr>
        <a:xfrm>
          <a:off x="6446603" y="362976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39. Организовать участие учащихся ПППК и педагогов в общероссийских проектах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8"/>
          </dgm14:cNvPr>
        </a:ext>
      </dgm:extLst>
    </dgm:pt>
    <dgm:pt modelId="{78015FD0-EEF4-4F85-A4FD-71267D86AE6D}" type="parTrans" cxnId="{755B7D82-EEE2-4D57-9C43-D562ADCECAA3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9A8A88A-E736-43D0-A54E-F4A3C776C2A2}" type="sibTrans" cxnId="{755B7D82-EEE2-4D57-9C43-D562ADCECAA3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DBAF2AF-BC8C-4FA7-8948-057F0B2442CC}">
      <dgm:prSet phldrT="[Текст]" custT="1"/>
      <dgm:spPr>
        <a:xfrm>
          <a:off x="7735264" y="362976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40. Организовать вступление педагогов в Сетевое сообщество по ПППК. 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9"/>
          </dgm14:cNvPr>
        </a:ext>
      </dgm:extLst>
    </dgm:pt>
    <dgm:pt modelId="{810E32E2-3F82-43ED-8E44-4D92511690E9}" type="parTrans" cxnId="{939BBD60-1BB1-467C-BA4D-77EBD9D4D67F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90F2C001-55A5-43F2-AF38-04A0A9E91742}" type="sibTrans" cxnId="{939BBD60-1BB1-467C-BA4D-77EBD9D4D67F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D5B3CDAA-BE44-42DA-966C-46F15C476E5C}">
      <dgm:prSet phldrT="[Текст]" custT="1"/>
      <dgm:spPr>
        <a:xfrm>
          <a:off x="9023925" y="3629769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41. Организовать вступление учащихся в Сетевое сообщество по ПППК. 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0"/>
          </dgm14:cNvPr>
        </a:ext>
      </dgm:extLst>
    </dgm:pt>
    <dgm:pt modelId="{85041C35-3C31-403E-8C83-892108EC1706}" type="parTrans" cxnId="{B189FC8E-83F3-467B-9DC8-4DA7F2EF3307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45426E46-9AD1-448D-B687-1ABC9456B0C0}" type="sibTrans" cxnId="{B189FC8E-83F3-467B-9DC8-4DA7F2EF3307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2D02B25-D7B2-4BB6-A5F3-A4BA17BA4236}">
      <dgm:prSet phldrT="[Текст]" custT="1"/>
      <dgm:spPr>
        <a:xfrm>
          <a:off x="1936290" y="444982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42. Популяризация профессии. Организовать работу с 8-9 классами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1"/>
          </dgm14:cNvPr>
        </a:ext>
      </dgm:extLst>
    </dgm:pt>
    <dgm:pt modelId="{D202C8AA-399E-46D3-A035-B4580058AD53}" type="parTrans" cxnId="{B33CA69D-5A58-49A5-A79E-93D4E97C6108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4AEAE3F0-48B7-4BE3-8EEA-C139E5594ED7}" type="sibTrans" cxnId="{B33CA69D-5A58-49A5-A79E-93D4E97C6108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A388A139-1D24-4DDC-BDF1-F19720824F53}">
      <dgm:prSet phldrT="[Текст]" custT="1"/>
      <dgm:spPr>
        <a:xfrm>
          <a:off x="3224951" y="444982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43. Изучить Полезные ресурсы по ПППК. Проинформировать педагогов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2"/>
          </dgm14:cNvPr>
        </a:ext>
      </dgm:extLst>
    </dgm:pt>
    <dgm:pt modelId="{B8833C97-A185-444B-A0D2-0D8926E5E71C}" type="parTrans" cxnId="{D64D97F3-BE33-4868-9E48-E6DE541AC86A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6723D7F2-ACAE-4B11-8B57-D9C7D7C2C50F}" type="sibTrans" cxnId="{D64D97F3-BE33-4868-9E48-E6DE541AC86A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91F551D0-BC71-4452-81E8-92234FED5B43}">
      <dgm:prSet phldrT="[Текст]" custT="1"/>
      <dgm:spPr>
        <a:xfrm>
          <a:off x="4513612" y="444982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44. Провести Мониторинг деятельности ПППК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3"/>
          </dgm14:cNvPr>
        </a:ext>
      </dgm:extLst>
    </dgm:pt>
    <dgm:pt modelId="{B8762261-E0A2-467A-8815-392E835E985C}" type="parTrans" cxnId="{0508E762-AD6F-4BE9-9171-65277B06EB7B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FDA6DE1C-513A-4F6C-98CD-8299769D41FB}" type="sibTrans" cxnId="{0508E762-AD6F-4BE9-9171-65277B06EB7B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8BC708DC-884F-4A70-A55B-B172AD49030A}">
      <dgm:prSet phldrT="[Текст]" custT="1"/>
      <dgm:spPr>
        <a:xfrm>
          <a:off x="5802273" y="444982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85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45. Организовать работу по подготовке Целевых направлений в вуз от школы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4"/>
          </dgm14:cNvPr>
        </a:ext>
      </dgm:extLst>
    </dgm:pt>
    <dgm:pt modelId="{63AFF509-9343-45A6-B9D8-06ADC6F7CF45}" type="parTrans" cxnId="{6C9C530C-961E-40AC-A4AA-791BAFD7F2EA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BF2C6B69-58A6-4F7B-A097-8DE5C8BEE212}" type="sibTrans" cxnId="{6C9C530C-961E-40AC-A4AA-791BAFD7F2EA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97449444-CC4D-4419-88C0-4902E9ECCEB8}">
      <dgm:prSet phldrT="[Текст]" custT="1"/>
      <dgm:spPr>
        <a:xfrm>
          <a:off x="7090934" y="4449826"/>
          <a:ext cx="1171509" cy="702905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gm:spPr>
      <dgm:t>
        <a:bodyPr/>
        <a:lstStyle/>
        <a:p>
          <a:pPr>
            <a:buNone/>
          </a:pPr>
          <a:r>
            <a:rPr lang="ru-RU" sz="900" b="1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46. Организовать мероприятия для выпускников ПППК - студентов. Преемственность.</a:t>
          </a: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45"/>
          </dgm14:cNvPr>
        </a:ext>
      </dgm:extLst>
    </dgm:pt>
    <dgm:pt modelId="{D0EB8B01-2975-4204-A386-C977FDADBC82}" type="parTrans" cxnId="{0474BFC3-A266-4263-B4AD-AD647B626886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2B3F8AE2-07E4-40D6-9C46-69F8E41624C5}" type="sibTrans" cxnId="{0474BFC3-A266-4263-B4AD-AD647B626886}">
      <dgm:prSet/>
      <dgm:spPr/>
      <dgm:t>
        <a:bodyPr/>
        <a:lstStyle/>
        <a:p>
          <a:endParaRPr lang="ru-RU" sz="900">
            <a:solidFill>
              <a:schemeClr val="accent5">
                <a:lumMod val="50000"/>
              </a:schemeClr>
            </a:solidFill>
          </a:endParaRPr>
        </a:p>
      </dgm:t>
    </dgm:pt>
    <dgm:pt modelId="{43CD6F9B-5E84-4F75-9094-E676CC94C695}" type="pres">
      <dgm:prSet presAssocID="{DCE00112-7039-472F-9A8F-8DBD51FF66A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258405-0DA1-4A15-A9FA-BD1D77456324}" type="pres">
      <dgm:prSet presAssocID="{D004BFBF-390E-42E2-988C-B5C22066984D}" presName="node" presStyleLbl="node1" presStyleIdx="0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C094603A-61FB-4D61-87E1-70B6B3271299}" type="pres">
      <dgm:prSet presAssocID="{D3E8F99D-D8A5-490A-84A3-679CEB6ACF23}" presName="sibTrans" presStyleCnt="0"/>
      <dgm:spPr/>
    </dgm:pt>
    <dgm:pt modelId="{1FB81969-D0E9-48E5-B78C-F16F80E4F231}" type="pres">
      <dgm:prSet presAssocID="{F438FA4D-05C1-45C8-B612-5B1FF4380486}" presName="node" presStyleLbl="node1" presStyleIdx="1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B1278C0-6E8C-4330-8C6D-DA7499E5CA8D}" type="pres">
      <dgm:prSet presAssocID="{F389EA11-4133-4BDD-9E19-0FE0DF061540}" presName="sibTrans" presStyleCnt="0"/>
      <dgm:spPr/>
    </dgm:pt>
    <dgm:pt modelId="{35626CEF-0990-44FB-A138-20996B306B2C}" type="pres">
      <dgm:prSet presAssocID="{1D2647AF-61C9-4F1B-9CA6-CA7FD3CD07AA}" presName="node" presStyleLbl="node1" presStyleIdx="2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B7B31AB5-2FED-4CA9-8BFB-E288C1C37E8F}" type="pres">
      <dgm:prSet presAssocID="{1642FA22-BC7F-40FB-ADF7-89FED536B9DB}" presName="sibTrans" presStyleCnt="0"/>
      <dgm:spPr/>
    </dgm:pt>
    <dgm:pt modelId="{544AE711-1C37-40EF-AD69-082B999E1228}" type="pres">
      <dgm:prSet presAssocID="{977DAC93-C0F9-4408-BF94-5AA4EB4816F3}" presName="node" presStyleLbl="node1" presStyleIdx="3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B17339FD-703D-45E2-89CB-882CB2712364}" type="pres">
      <dgm:prSet presAssocID="{C0F70388-2963-4531-83D5-974203980040}" presName="sibTrans" presStyleCnt="0"/>
      <dgm:spPr/>
    </dgm:pt>
    <dgm:pt modelId="{E48769B1-3299-4114-BDF5-D1AF44E752F2}" type="pres">
      <dgm:prSet presAssocID="{8F1CB43F-7995-47EE-ABF8-4F30A9ACA4BA}" presName="node" presStyleLbl="node1" presStyleIdx="4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63955F5-9C2B-44DE-85C6-824024D8274C}" type="pres">
      <dgm:prSet presAssocID="{EE2271A8-7E13-4EBD-BA12-47D107750055}" presName="sibTrans" presStyleCnt="0"/>
      <dgm:spPr/>
    </dgm:pt>
    <dgm:pt modelId="{F49EF09D-A38E-47C0-88BF-A7F6C3F095DD}" type="pres">
      <dgm:prSet presAssocID="{5D93446D-8236-4680-A6AA-3435858C2581}" presName="node" presStyleLbl="node1" presStyleIdx="5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119DA3A-ADC3-4D04-BBC6-EDEB02473109}" type="pres">
      <dgm:prSet presAssocID="{E2893465-0155-45F1-8AFE-DB610FBFEA96}" presName="sibTrans" presStyleCnt="0"/>
      <dgm:spPr/>
    </dgm:pt>
    <dgm:pt modelId="{77E59182-4062-4CA3-81F5-4239CFF1A378}" type="pres">
      <dgm:prSet presAssocID="{F9D3E84B-F3DD-48DF-AFEB-98A72AF39E84}" presName="node" presStyleLbl="node1" presStyleIdx="6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EF464C75-36E8-4906-A69C-6C3FF87147CF}" type="pres">
      <dgm:prSet presAssocID="{DBFF7999-016D-4407-BFDA-3E406B05705B}" presName="sibTrans" presStyleCnt="0"/>
      <dgm:spPr/>
    </dgm:pt>
    <dgm:pt modelId="{BA75ED11-2691-491B-989D-C3CEA62122AB}" type="pres">
      <dgm:prSet presAssocID="{5882853C-052F-4E93-819D-F9DC9597E4B2}" presName="node" presStyleLbl="node1" presStyleIdx="7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EAF14DB-D616-4126-BC3B-D17530A88409}" type="pres">
      <dgm:prSet presAssocID="{2011A45E-81F4-41B4-A9F7-BCBC5066044E}" presName="sibTrans" presStyleCnt="0"/>
      <dgm:spPr/>
    </dgm:pt>
    <dgm:pt modelId="{09B2CAE4-FDE8-4839-A880-7E9C49766E68}" type="pres">
      <dgm:prSet presAssocID="{818D9B4C-1A0E-429E-B43B-0322844DAC95}" presName="node" presStyleLbl="node1" presStyleIdx="8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FE45A44A-AB86-44E2-BB53-A6F396270463}" type="pres">
      <dgm:prSet presAssocID="{7B38577A-4A92-4A66-8EEE-12DEF8CB9E70}" presName="sibTrans" presStyleCnt="0"/>
      <dgm:spPr/>
    </dgm:pt>
    <dgm:pt modelId="{5840DFB3-88F0-4BFE-B189-9811F69A26EF}" type="pres">
      <dgm:prSet presAssocID="{C23E17D5-75DB-46B2-89A8-E0D064AB3D30}" presName="node" presStyleLbl="node1" presStyleIdx="9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23B72C7-10E6-4854-A006-701CA36014FC}" type="pres">
      <dgm:prSet presAssocID="{F3326399-7158-4C9B-BC10-3A1ACDACE01A}" presName="sibTrans" presStyleCnt="0"/>
      <dgm:spPr/>
    </dgm:pt>
    <dgm:pt modelId="{B22D30D0-D83A-41E7-8A6A-38F36D24C41F}" type="pres">
      <dgm:prSet presAssocID="{08F1EE0B-3D26-4D40-A6EE-FB4F7916EB55}" presName="node" presStyleLbl="node1" presStyleIdx="10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3042180-7307-483A-A8DB-D3098C9971C1}" type="pres">
      <dgm:prSet presAssocID="{FBB1E010-A557-409C-8A11-24B14948A9EA}" presName="sibTrans" presStyleCnt="0"/>
      <dgm:spPr/>
    </dgm:pt>
    <dgm:pt modelId="{C6199316-5389-46F2-935F-F2EBD2F74C93}" type="pres">
      <dgm:prSet presAssocID="{78DFC4F2-B45F-41AB-85CB-87E7350AE26A}" presName="node" presStyleLbl="node1" presStyleIdx="11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088CA74-009C-4FFB-B7A8-C9CDCACC13C4}" type="pres">
      <dgm:prSet presAssocID="{1321C8BC-E2F9-46F3-B7B2-664707A02313}" presName="sibTrans" presStyleCnt="0"/>
      <dgm:spPr/>
    </dgm:pt>
    <dgm:pt modelId="{B4001718-5694-4D5C-9894-69B83CDA9735}" type="pres">
      <dgm:prSet presAssocID="{97A7D04C-4B77-4BA2-B0B3-3F69D1B31DDF}" presName="node" presStyleLbl="node1" presStyleIdx="12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A36226E-9A77-41CB-8AF6-E68533666D65}" type="pres">
      <dgm:prSet presAssocID="{D1865FFB-90A9-424A-8A4B-63D894B2AACA}" presName="sibTrans" presStyleCnt="0"/>
      <dgm:spPr/>
    </dgm:pt>
    <dgm:pt modelId="{F7EFA76F-8D41-45C7-9112-91E911560E05}" type="pres">
      <dgm:prSet presAssocID="{0F193F54-EC69-44EA-B3F5-32664EEE8773}" presName="node" presStyleLbl="node1" presStyleIdx="13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842AD6A4-4E61-42EE-8452-9151F2115CD0}" type="pres">
      <dgm:prSet presAssocID="{4216D986-8CCE-46DB-B910-CDF97DF3C431}" presName="sibTrans" presStyleCnt="0"/>
      <dgm:spPr/>
    </dgm:pt>
    <dgm:pt modelId="{1D85C956-EC53-4FEB-9003-9DCFB643F92B}" type="pres">
      <dgm:prSet presAssocID="{203D265A-7AAE-4AB6-A6E0-6E26A32A9855}" presName="node" presStyleLbl="node1" presStyleIdx="14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B27B2A3C-5C32-4D70-B36E-5CD3B07DC98C}" type="pres">
      <dgm:prSet presAssocID="{16D6B9A5-0B5F-4A47-BBC3-9509B3B662F4}" presName="sibTrans" presStyleCnt="0"/>
      <dgm:spPr/>
    </dgm:pt>
    <dgm:pt modelId="{F3F38732-3E61-46BE-ACDC-4DC0FDB5E628}" type="pres">
      <dgm:prSet presAssocID="{FE51D329-4B41-46E5-8DF3-C78C7944D9CA}" presName="node" presStyleLbl="node1" presStyleIdx="15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63B94EBE-5503-40F3-9BA9-9B213B788CBE}" type="pres">
      <dgm:prSet presAssocID="{F3C2A01B-0C9B-4C5D-B51D-E3D9B35FBDD8}" presName="sibTrans" presStyleCnt="0"/>
      <dgm:spPr/>
    </dgm:pt>
    <dgm:pt modelId="{EA27D926-A48C-4A3C-835A-7AF87E342E6C}" type="pres">
      <dgm:prSet presAssocID="{5C671161-CA5C-4D34-B359-6D3434CE64D7}" presName="node" presStyleLbl="node1" presStyleIdx="16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52B74AC-D50B-43B6-86CE-DECB0068A0EC}" type="pres">
      <dgm:prSet presAssocID="{ACF977C3-CEE4-49A3-B012-29B5B1BE27A6}" presName="sibTrans" presStyleCnt="0"/>
      <dgm:spPr/>
    </dgm:pt>
    <dgm:pt modelId="{0A259E0A-3E10-4EE4-BF0A-698BC0C039F1}" type="pres">
      <dgm:prSet presAssocID="{F4D8C199-319E-4471-A2A5-D56884A9BA44}" presName="node" presStyleLbl="node1" presStyleIdx="17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ED38033-B65F-4310-936D-215C57955C99}" type="pres">
      <dgm:prSet presAssocID="{2CB172AD-9C12-4194-9044-CA30D6D2E0D9}" presName="sibTrans" presStyleCnt="0"/>
      <dgm:spPr/>
    </dgm:pt>
    <dgm:pt modelId="{CDCC65AC-24C8-4598-AAFF-1A4AE447EC16}" type="pres">
      <dgm:prSet presAssocID="{69B8F355-4DD4-4BDD-A8B8-D4FFE9E454D0}" presName="node" presStyleLbl="node1" presStyleIdx="18" presStyleCnt="45" custLinFactNeighborX="-654" custLinFactNeighborY="-109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B7DF4ED0-4F50-4199-A7ED-C829FB9D4EB7}" type="pres">
      <dgm:prSet presAssocID="{4B88AD86-89D7-461C-B442-24E169961B65}" presName="sibTrans" presStyleCnt="0"/>
      <dgm:spPr/>
    </dgm:pt>
    <dgm:pt modelId="{6FBBCE36-9331-407E-B398-53FEA39E1FF7}" type="pres">
      <dgm:prSet presAssocID="{846AAF64-5A94-4088-96B1-C19BE770C619}" presName="node" presStyleLbl="node1" presStyleIdx="19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9A8607E8-1414-4520-B726-92F6B69C9275}" type="pres">
      <dgm:prSet presAssocID="{98876310-0297-4DA8-A93E-7D8852ED5098}" presName="sibTrans" presStyleCnt="0"/>
      <dgm:spPr/>
    </dgm:pt>
    <dgm:pt modelId="{D6882ED1-CF87-4062-BD8A-5190E457ACAE}" type="pres">
      <dgm:prSet presAssocID="{D6BBB026-C59C-4C0C-AA9E-69283975C1D7}" presName="node" presStyleLbl="node1" presStyleIdx="20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95BCDA4-C08E-48E7-BE7E-387F1DFA34D2}" type="pres">
      <dgm:prSet presAssocID="{8404EA7D-D64E-4161-8D1F-912D74754A0B}" presName="sibTrans" presStyleCnt="0"/>
      <dgm:spPr/>
    </dgm:pt>
    <dgm:pt modelId="{5654631D-BE9C-4DF7-B2E2-6994FE2CE771}" type="pres">
      <dgm:prSet presAssocID="{731AC856-9A52-405C-A265-A1C775810D21}" presName="node" presStyleLbl="node1" presStyleIdx="21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FE8804C9-2D77-4E93-B4E3-C77A544587CD}" type="pres">
      <dgm:prSet presAssocID="{B35F9058-7E1D-4FB5-AE52-D97A3A9D3A1F}" presName="sibTrans" presStyleCnt="0"/>
      <dgm:spPr/>
    </dgm:pt>
    <dgm:pt modelId="{7428C1EA-C1FC-4EBA-8A9F-41D4D971D3AA}" type="pres">
      <dgm:prSet presAssocID="{74326E2D-66EF-4AB5-8D92-81CDBF4ECCBC}" presName="node" presStyleLbl="node1" presStyleIdx="22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283F6D4-DA8C-4748-A8B1-1DC4D333D923}" type="pres">
      <dgm:prSet presAssocID="{437FFE51-9B64-4488-A429-47AD79DF2AAB}" presName="sibTrans" presStyleCnt="0"/>
      <dgm:spPr/>
    </dgm:pt>
    <dgm:pt modelId="{54BE1259-8529-46F6-8F70-6DFA4CB9B4F4}" type="pres">
      <dgm:prSet presAssocID="{A3E4CEB7-3B37-4BF6-804E-F434F896D318}" presName="node" presStyleLbl="node1" presStyleIdx="23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053C365E-2E5C-4A63-9BD0-B3624C5182C2}" type="pres">
      <dgm:prSet presAssocID="{CC1AD9FE-6BC6-4B1B-B8D4-DA5BE91DE93E}" presName="sibTrans" presStyleCnt="0"/>
      <dgm:spPr/>
    </dgm:pt>
    <dgm:pt modelId="{D34C3163-33A4-4C10-A4C9-D12DB8B3258C}" type="pres">
      <dgm:prSet presAssocID="{30958A85-62B7-40DF-B896-1D244B15CEC0}" presName="node" presStyleLbl="node1" presStyleIdx="24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91BAC52-74BC-4F49-AB9D-9AD2036E144E}" type="pres">
      <dgm:prSet presAssocID="{3EDB92DD-44AE-426B-B999-2CF85AD00EEA}" presName="sibTrans" presStyleCnt="0"/>
      <dgm:spPr/>
    </dgm:pt>
    <dgm:pt modelId="{89374C64-E0B0-44C3-9B55-288C9B80A9E4}" type="pres">
      <dgm:prSet presAssocID="{4E3EA786-D60F-4C90-84DF-72D4E0C769C7}" presName="node" presStyleLbl="node1" presStyleIdx="25" presStyleCnt="45" custLinFactNeighborX="-654" custLinFactNeighborY="-109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0CB65044-867D-4EEC-91EF-A5A3F02FF159}" type="pres">
      <dgm:prSet presAssocID="{E07CBA39-2ED7-4869-BCA9-5AC76951F0F9}" presName="sibTrans" presStyleCnt="0"/>
      <dgm:spPr/>
    </dgm:pt>
    <dgm:pt modelId="{593EC079-1D47-4A98-8599-9136432457C9}" type="pres">
      <dgm:prSet presAssocID="{6F00BA37-05A6-43F9-8B2F-B3FB90A22843}" presName="node" presStyleLbl="node1" presStyleIdx="26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572351C-D0CE-40D4-AA81-7448CE8314EC}" type="pres">
      <dgm:prSet presAssocID="{83D8F5D9-41BC-48C7-848D-0F2145F960F0}" presName="sibTrans" presStyleCnt="0"/>
      <dgm:spPr/>
    </dgm:pt>
    <dgm:pt modelId="{4D3FBD90-4CC1-4F2D-B61A-85B5EDE7F636}" type="pres">
      <dgm:prSet presAssocID="{B6ECA2C2-7D9E-4ECC-8B2A-72A7328F2C5E}" presName="node" presStyleLbl="node1" presStyleIdx="27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7153DD72-F3AF-4985-8AE7-6C03890B6073}" type="pres">
      <dgm:prSet presAssocID="{BFF399B7-9512-4662-8975-B3AE541207DF}" presName="sibTrans" presStyleCnt="0"/>
      <dgm:spPr/>
    </dgm:pt>
    <dgm:pt modelId="{B4CA4FA8-3D29-4C1F-ACBB-886F64EC3611}" type="pres">
      <dgm:prSet presAssocID="{1D968FB7-4C85-49B7-BFA2-383E25DD84A3}" presName="node" presStyleLbl="node1" presStyleIdx="28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2220B7F-AD14-4BB9-834A-ADC37AD2F6DF}" type="pres">
      <dgm:prSet presAssocID="{9D57693F-A0E2-4148-B5C7-A31E6C7377AE}" presName="sibTrans" presStyleCnt="0"/>
      <dgm:spPr/>
    </dgm:pt>
    <dgm:pt modelId="{5C5B8E2C-CF05-401B-84B4-ECDB7B59EA63}" type="pres">
      <dgm:prSet presAssocID="{52C52E1C-27C5-4EE0-9438-F0AC9084F0F8}" presName="node" presStyleLbl="node1" presStyleIdx="29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3B7E4F3-7142-46B9-9BBA-35DFE58EE4CF}" type="pres">
      <dgm:prSet presAssocID="{23014B01-C5B3-4F98-84FE-0A87A37825C9}" presName="sibTrans" presStyleCnt="0"/>
      <dgm:spPr/>
    </dgm:pt>
    <dgm:pt modelId="{49A33ABB-30C4-4E4B-9300-F854E29E8602}" type="pres">
      <dgm:prSet presAssocID="{5432B27D-D617-4A82-97EF-C1A061F9734A}" presName="node" presStyleLbl="node1" presStyleIdx="30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E87CB129-D2BF-448A-BF78-22820925D882}" type="pres">
      <dgm:prSet presAssocID="{29703514-D8C3-41A9-A209-9E00C6FBAFB9}" presName="sibTrans" presStyleCnt="0"/>
      <dgm:spPr/>
    </dgm:pt>
    <dgm:pt modelId="{CF78DDDE-7A45-4004-8505-08435AA0FD12}" type="pres">
      <dgm:prSet presAssocID="{00241133-6E31-42E0-82C0-C7EEAA1E8CD2}" presName="node" presStyleLbl="node1" presStyleIdx="31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BCC4CB3D-84DC-4630-AC5D-D366A55665FF}" type="pres">
      <dgm:prSet presAssocID="{86D4931B-EE03-4A8C-9DA2-FFC49440DD6B}" presName="sibTrans" presStyleCnt="0"/>
      <dgm:spPr/>
    </dgm:pt>
    <dgm:pt modelId="{BCF13B1F-FAB8-478D-9723-7473D34A0704}" type="pres">
      <dgm:prSet presAssocID="{8BDAEAFD-9F76-4BAD-8D2C-3050811D4118}" presName="node" presStyleLbl="node1" presStyleIdx="32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BF8ACB55-B2CE-4CEC-91E0-6A7812710382}" type="pres">
      <dgm:prSet presAssocID="{8BE05A26-C280-4560-AB01-308BC2346D73}" presName="sibTrans" presStyleCnt="0"/>
      <dgm:spPr/>
    </dgm:pt>
    <dgm:pt modelId="{F2E86F33-E8FE-4516-BFA4-3B1265BF18AF}" type="pres">
      <dgm:prSet presAssocID="{A237B0C9-121C-48A8-8567-E84DB7850F94}" presName="node" presStyleLbl="node1" presStyleIdx="33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45996A7-749B-4F85-804C-EE7EA7206605}" type="pres">
      <dgm:prSet presAssocID="{75EA5524-A944-4A62-AF33-D408D63D5308}" presName="sibTrans" presStyleCnt="0"/>
      <dgm:spPr/>
    </dgm:pt>
    <dgm:pt modelId="{D28DCD09-2890-4608-AC03-81480DE842C7}" type="pres">
      <dgm:prSet presAssocID="{3246D9D7-A916-43FE-9F14-EEAEC2B2A42C}" presName="node" presStyleLbl="node1" presStyleIdx="34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7CEE252-D5DF-492A-9D4E-977F9D1D2038}" type="pres">
      <dgm:prSet presAssocID="{2D4322EE-531E-46F6-91E1-B706E8D4C40F}" presName="sibTrans" presStyleCnt="0"/>
      <dgm:spPr/>
    </dgm:pt>
    <dgm:pt modelId="{749DA441-F1A0-4449-BE86-C1098667E141}" type="pres">
      <dgm:prSet presAssocID="{6CBC9EB4-DA56-4407-A471-1DF1CEE496D5}" presName="node" presStyleLbl="node1" presStyleIdx="35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FDD83424-1D38-4B29-A77E-8F3C69308FC9}" type="pres">
      <dgm:prSet presAssocID="{9B3EAD2D-7972-469E-8C55-368F7F950281}" presName="sibTrans" presStyleCnt="0"/>
      <dgm:spPr/>
    </dgm:pt>
    <dgm:pt modelId="{614CC11C-DB71-49AA-B565-9D3464045559}" type="pres">
      <dgm:prSet presAssocID="{27EEF777-8785-4EF0-83C5-102370B24E4F}" presName="node" presStyleLbl="node1" presStyleIdx="36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7185947-22B1-40D8-811C-3C6B0CB300D8}" type="pres">
      <dgm:prSet presAssocID="{246DE86A-4BE5-4262-A684-8CDA67CEE1CA}" presName="sibTrans" presStyleCnt="0"/>
      <dgm:spPr/>
    </dgm:pt>
    <dgm:pt modelId="{CCD34A75-9629-4C26-BC7A-5B29865D2453}" type="pres">
      <dgm:prSet presAssocID="{F01F4D99-4672-46FD-903C-F1A6DFDB355A}" presName="node" presStyleLbl="node1" presStyleIdx="37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A8FDAC8-BDE1-4DDC-BC8A-B7E107649E85}" type="pres">
      <dgm:prSet presAssocID="{F9A8A88A-E736-43D0-A54E-F4A3C776C2A2}" presName="sibTrans" presStyleCnt="0"/>
      <dgm:spPr/>
    </dgm:pt>
    <dgm:pt modelId="{5DA3C838-211F-4E64-A3D6-6D8C1C530156}" type="pres">
      <dgm:prSet presAssocID="{8DBAF2AF-BC8C-4FA7-8948-057F0B2442CC}" presName="node" presStyleLbl="node1" presStyleIdx="38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EE3535C-D8EE-451E-AB35-F791333307DB}" type="pres">
      <dgm:prSet presAssocID="{90F2C001-55A5-43F2-AF38-04A0A9E91742}" presName="sibTrans" presStyleCnt="0"/>
      <dgm:spPr/>
    </dgm:pt>
    <dgm:pt modelId="{722B6048-9AA7-4785-92CA-C9BACFE7FC45}" type="pres">
      <dgm:prSet presAssocID="{D5B3CDAA-BE44-42DA-966C-46F15C476E5C}" presName="node" presStyleLbl="node1" presStyleIdx="39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A4D110EA-E0DA-49C7-94FC-8ABC4F3EDB31}" type="pres">
      <dgm:prSet presAssocID="{45426E46-9AD1-448D-B687-1ABC9456B0C0}" presName="sibTrans" presStyleCnt="0"/>
      <dgm:spPr/>
    </dgm:pt>
    <dgm:pt modelId="{24A96109-B565-4247-B64D-65FBBE05880D}" type="pres">
      <dgm:prSet presAssocID="{22D02B25-D7B2-4BB6-A5F3-A4BA17BA4236}" presName="node" presStyleLbl="node1" presStyleIdx="40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482ECD78-135D-4BF0-9A38-5F9C4C41F9B5}" type="pres">
      <dgm:prSet presAssocID="{4AEAE3F0-48B7-4BE3-8EEA-C139E5594ED7}" presName="sibTrans" presStyleCnt="0"/>
      <dgm:spPr/>
    </dgm:pt>
    <dgm:pt modelId="{AF031721-CA2A-470A-9EC6-8BA0D36AFBC1}" type="pres">
      <dgm:prSet presAssocID="{A388A139-1D24-4DDC-BDF1-F19720824F53}" presName="node" presStyleLbl="node1" presStyleIdx="41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2BA6179-53CA-4D6E-9D40-E8BF10E000A3}" type="pres">
      <dgm:prSet presAssocID="{6723D7F2-ACAE-4B11-8B57-D9C7D7C2C50F}" presName="sibTrans" presStyleCnt="0"/>
      <dgm:spPr/>
    </dgm:pt>
    <dgm:pt modelId="{D9073FE3-FCF2-4206-A7DB-9DF0E137AEB3}" type="pres">
      <dgm:prSet presAssocID="{91F551D0-BC71-4452-81E8-92234FED5B43}" presName="node" presStyleLbl="node1" presStyleIdx="42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AA82BAD-0303-4EA9-BC18-39DBFD4F429E}" type="pres">
      <dgm:prSet presAssocID="{FDA6DE1C-513A-4F6C-98CD-8299769D41FB}" presName="sibTrans" presStyleCnt="0"/>
      <dgm:spPr/>
    </dgm:pt>
    <dgm:pt modelId="{F9FE3173-4F73-4937-912C-805E04D7E29E}" type="pres">
      <dgm:prSet presAssocID="{8BC708DC-884F-4A70-A55B-B172AD49030A}" presName="node" presStyleLbl="node1" presStyleIdx="43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38876CF-0630-4FB2-8F52-D553C00271BC}" type="pres">
      <dgm:prSet presAssocID="{BF2C6B69-58A6-4F7B-A097-8DE5C8BEE212}" presName="sibTrans" presStyleCnt="0"/>
      <dgm:spPr/>
    </dgm:pt>
    <dgm:pt modelId="{8F620101-7D23-4C52-8566-D433A7743561}" type="pres">
      <dgm:prSet presAssocID="{97449444-CC4D-4419-88C0-4902E9ECCEB8}" presName="node" presStyleLbl="node1" presStyleIdx="44" presStyleCnt="45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51A299C8-495E-4137-BD49-9132A210F6B2}" srcId="{DCE00112-7039-472F-9A8F-8DBD51FF66A0}" destId="{4E3EA786-D60F-4C90-84DF-72D4E0C769C7}" srcOrd="25" destOrd="0" parTransId="{D4F9930E-FDE9-4C59-82EA-E41947CC05B7}" sibTransId="{E07CBA39-2ED7-4869-BCA9-5AC76951F0F9}"/>
    <dgm:cxn modelId="{E3EE1508-494A-4717-8EF2-E207C25ED8EC}" srcId="{DCE00112-7039-472F-9A8F-8DBD51FF66A0}" destId="{B6ECA2C2-7D9E-4ECC-8B2A-72A7328F2C5E}" srcOrd="27" destOrd="0" parTransId="{6DE09564-C9DB-4AA9-82DF-756AFDA43D8C}" sibTransId="{BFF399B7-9512-4662-8975-B3AE541207DF}"/>
    <dgm:cxn modelId="{86AA25D3-9D0E-4E15-AAEB-F6765C5A0CB4}" type="presOf" srcId="{74326E2D-66EF-4AB5-8D92-81CDBF4ECCBC}" destId="{7428C1EA-C1FC-4EBA-8A9F-41D4D971D3AA}" srcOrd="0" destOrd="0" presId="urn:microsoft.com/office/officeart/2005/8/layout/default"/>
    <dgm:cxn modelId="{B996EFDB-E339-448A-95E2-91118FE5BC50}" srcId="{DCE00112-7039-472F-9A8F-8DBD51FF66A0}" destId="{74326E2D-66EF-4AB5-8D92-81CDBF4ECCBC}" srcOrd="22" destOrd="0" parTransId="{4E47D432-20DD-47B5-B26A-B68919A87A34}" sibTransId="{437FFE51-9B64-4488-A429-47AD79DF2AAB}"/>
    <dgm:cxn modelId="{D64D97F3-BE33-4868-9E48-E6DE541AC86A}" srcId="{DCE00112-7039-472F-9A8F-8DBD51FF66A0}" destId="{A388A139-1D24-4DDC-BDF1-F19720824F53}" srcOrd="41" destOrd="0" parTransId="{B8833C97-A185-444B-A0D2-0D8926E5E71C}" sibTransId="{6723D7F2-ACAE-4B11-8B57-D9C7D7C2C50F}"/>
    <dgm:cxn modelId="{A812227A-A90C-4522-B6F8-E20020F1027F}" srcId="{DCE00112-7039-472F-9A8F-8DBD51FF66A0}" destId="{818D9B4C-1A0E-429E-B43B-0322844DAC95}" srcOrd="8" destOrd="0" parTransId="{2C541727-4D21-41D6-8AAD-EC4363737C96}" sibTransId="{7B38577A-4A92-4A66-8EEE-12DEF8CB9E70}"/>
    <dgm:cxn modelId="{7A9B015E-B3D7-4CD1-80A2-8586235A0DEE}" srcId="{DCE00112-7039-472F-9A8F-8DBD51FF66A0}" destId="{69B8F355-4DD4-4BDD-A8B8-D4FFE9E454D0}" srcOrd="18" destOrd="0" parTransId="{A7F96836-1067-4C48-9A0F-BC3FCCE33945}" sibTransId="{4B88AD86-89D7-461C-B442-24E169961B65}"/>
    <dgm:cxn modelId="{59B64F13-37A6-4DED-BE54-4A3E2C6F52C1}" type="presOf" srcId="{D5B3CDAA-BE44-42DA-966C-46F15C476E5C}" destId="{722B6048-9AA7-4785-92CA-C9BACFE7FC45}" srcOrd="0" destOrd="0" presId="urn:microsoft.com/office/officeart/2005/8/layout/default"/>
    <dgm:cxn modelId="{5B7975EC-32CD-4AD7-A949-52E261B7593F}" type="presOf" srcId="{69B8F355-4DD4-4BDD-A8B8-D4FFE9E454D0}" destId="{CDCC65AC-24C8-4598-AAFF-1A4AE447EC16}" srcOrd="0" destOrd="0" presId="urn:microsoft.com/office/officeart/2005/8/layout/default"/>
    <dgm:cxn modelId="{72BAA18C-1522-4699-8C5A-9E7B75104E15}" type="presOf" srcId="{08F1EE0B-3D26-4D40-A6EE-FB4F7916EB55}" destId="{B22D30D0-D83A-41E7-8A6A-38F36D24C41F}" srcOrd="0" destOrd="0" presId="urn:microsoft.com/office/officeart/2005/8/layout/default"/>
    <dgm:cxn modelId="{1A429E70-DACD-454A-8AA9-E49B078B8817}" type="presOf" srcId="{0F193F54-EC69-44EA-B3F5-32664EEE8773}" destId="{F7EFA76F-8D41-45C7-9112-91E911560E05}" srcOrd="0" destOrd="0" presId="urn:microsoft.com/office/officeart/2005/8/layout/default"/>
    <dgm:cxn modelId="{1BB65F30-5A05-4CB7-98E4-71837E2BDF75}" type="presOf" srcId="{4E3EA786-D60F-4C90-84DF-72D4E0C769C7}" destId="{89374C64-E0B0-44C3-9B55-288C9B80A9E4}" srcOrd="0" destOrd="0" presId="urn:microsoft.com/office/officeart/2005/8/layout/default"/>
    <dgm:cxn modelId="{34A6297C-E558-44DB-9E2E-6EEDF9EB5FFD}" srcId="{DCE00112-7039-472F-9A8F-8DBD51FF66A0}" destId="{1D968FB7-4C85-49B7-BFA2-383E25DD84A3}" srcOrd="28" destOrd="0" parTransId="{300E2989-0C41-4AC5-88C7-51526A4CAF31}" sibTransId="{9D57693F-A0E2-4148-B5C7-A31E6C7377AE}"/>
    <dgm:cxn modelId="{E0FF3BEA-358C-4F07-9D63-8BCA38BB1703}" type="presOf" srcId="{B6ECA2C2-7D9E-4ECC-8B2A-72A7328F2C5E}" destId="{4D3FBD90-4CC1-4F2D-B61A-85B5EDE7F636}" srcOrd="0" destOrd="0" presId="urn:microsoft.com/office/officeart/2005/8/layout/default"/>
    <dgm:cxn modelId="{7A245B4B-3CF2-4932-B788-712A6587EDC7}" type="presOf" srcId="{91F551D0-BC71-4452-81E8-92234FED5B43}" destId="{D9073FE3-FCF2-4206-A7DB-9DF0E137AEB3}" srcOrd="0" destOrd="0" presId="urn:microsoft.com/office/officeart/2005/8/layout/default"/>
    <dgm:cxn modelId="{0474BFC3-A266-4263-B4AD-AD647B626886}" srcId="{DCE00112-7039-472F-9A8F-8DBD51FF66A0}" destId="{97449444-CC4D-4419-88C0-4902E9ECCEB8}" srcOrd="44" destOrd="0" parTransId="{D0EB8B01-2975-4204-A386-C977FDADBC82}" sibTransId="{2B3F8AE2-07E4-40D6-9C46-69F8E41624C5}"/>
    <dgm:cxn modelId="{455FF578-3B0F-4F8E-AFC7-2BA55E2A140B}" srcId="{DCE00112-7039-472F-9A8F-8DBD51FF66A0}" destId="{5C671161-CA5C-4D34-B359-6D3434CE64D7}" srcOrd="16" destOrd="0" parTransId="{6E06DD64-8A73-4E0B-930C-844D7E2A85FE}" sibTransId="{ACF977C3-CEE4-49A3-B012-29B5B1BE27A6}"/>
    <dgm:cxn modelId="{DD65C7C3-CFD3-41D1-832A-3AD12C7B2703}" srcId="{DCE00112-7039-472F-9A8F-8DBD51FF66A0}" destId="{A237B0C9-121C-48A8-8567-E84DB7850F94}" srcOrd="33" destOrd="0" parTransId="{72F00140-2712-428D-996D-788B72A543C1}" sibTransId="{75EA5524-A944-4A62-AF33-D408D63D5308}"/>
    <dgm:cxn modelId="{3B9AC193-64E6-4C67-AEB9-186621E32C57}" srcId="{DCE00112-7039-472F-9A8F-8DBD51FF66A0}" destId="{8BDAEAFD-9F76-4BAD-8D2C-3050811D4118}" srcOrd="32" destOrd="0" parTransId="{B54D60F2-9571-454C-8FCC-201C76D649E3}" sibTransId="{8BE05A26-C280-4560-AB01-308BC2346D73}"/>
    <dgm:cxn modelId="{8B732BFA-1A1C-477E-B942-421CF8C9B1E8}" srcId="{DCE00112-7039-472F-9A8F-8DBD51FF66A0}" destId="{731AC856-9A52-405C-A265-A1C775810D21}" srcOrd="21" destOrd="0" parTransId="{1FE6DB2E-8C6B-4B79-9EC5-86FE69AC080C}" sibTransId="{B35F9058-7E1D-4FB5-AE52-D97A3A9D3A1F}"/>
    <dgm:cxn modelId="{2BF7673D-12FC-4EA9-A664-56E17BA415E9}" srcId="{DCE00112-7039-472F-9A8F-8DBD51FF66A0}" destId="{FE51D329-4B41-46E5-8DF3-C78C7944D9CA}" srcOrd="15" destOrd="0" parTransId="{1C855384-6B96-418A-BE87-E5A5161188FC}" sibTransId="{F3C2A01B-0C9B-4C5D-B51D-E3D9B35FBDD8}"/>
    <dgm:cxn modelId="{6B196A2D-0F8E-4E63-8C35-E729B12BF9C0}" type="presOf" srcId="{5C671161-CA5C-4D34-B359-6D3434CE64D7}" destId="{EA27D926-A48C-4A3C-835A-7AF87E342E6C}" srcOrd="0" destOrd="0" presId="urn:microsoft.com/office/officeart/2005/8/layout/default"/>
    <dgm:cxn modelId="{72F345E8-BB4A-45B7-9AA5-A8A6396142D9}" srcId="{DCE00112-7039-472F-9A8F-8DBD51FF66A0}" destId="{97A7D04C-4B77-4BA2-B0B3-3F69D1B31DDF}" srcOrd="12" destOrd="0" parTransId="{6224ECBF-3A6F-4D18-876B-5610C610D516}" sibTransId="{D1865FFB-90A9-424A-8A4B-63D894B2AACA}"/>
    <dgm:cxn modelId="{46F8612A-5A22-4F1C-BAC4-31E3511899D2}" type="presOf" srcId="{97449444-CC4D-4419-88C0-4902E9ECCEB8}" destId="{8F620101-7D23-4C52-8566-D433A7743561}" srcOrd="0" destOrd="0" presId="urn:microsoft.com/office/officeart/2005/8/layout/default"/>
    <dgm:cxn modelId="{2C1AC2CD-94D8-48D3-B398-625DB33EA536}" type="presOf" srcId="{00241133-6E31-42E0-82C0-C7EEAA1E8CD2}" destId="{CF78DDDE-7A45-4004-8505-08435AA0FD12}" srcOrd="0" destOrd="0" presId="urn:microsoft.com/office/officeart/2005/8/layout/default"/>
    <dgm:cxn modelId="{2F2D31FD-B466-4C03-9A32-FCA533F31E7A}" type="presOf" srcId="{F438FA4D-05C1-45C8-B612-5B1FF4380486}" destId="{1FB81969-D0E9-48E5-B78C-F16F80E4F231}" srcOrd="0" destOrd="0" presId="urn:microsoft.com/office/officeart/2005/8/layout/default"/>
    <dgm:cxn modelId="{C10750C0-24E1-428E-968D-4EF7F941D8B2}" srcId="{DCE00112-7039-472F-9A8F-8DBD51FF66A0}" destId="{D6BBB026-C59C-4C0C-AA9E-69283975C1D7}" srcOrd="20" destOrd="0" parTransId="{547AE843-1E51-4976-9DE3-F2E4064B1E74}" sibTransId="{8404EA7D-D64E-4161-8D1F-912D74754A0B}"/>
    <dgm:cxn modelId="{755B7D82-EEE2-4D57-9C43-D562ADCECAA3}" srcId="{DCE00112-7039-472F-9A8F-8DBD51FF66A0}" destId="{F01F4D99-4672-46FD-903C-F1A6DFDB355A}" srcOrd="37" destOrd="0" parTransId="{78015FD0-EEF4-4F85-A4FD-71267D86AE6D}" sibTransId="{F9A8A88A-E736-43D0-A54E-F4A3C776C2A2}"/>
    <dgm:cxn modelId="{8A695DA8-AE7E-4A38-B30A-D2960B1A4F91}" srcId="{DCE00112-7039-472F-9A8F-8DBD51FF66A0}" destId="{6CBC9EB4-DA56-4407-A471-1DF1CEE496D5}" srcOrd="35" destOrd="0" parTransId="{B647B8ED-894F-42CA-A51F-5AA5287D5CD6}" sibTransId="{9B3EAD2D-7972-469E-8C55-368F7F950281}"/>
    <dgm:cxn modelId="{86150F1A-B5A7-4972-9904-FE38F8A05B36}" type="presOf" srcId="{C23E17D5-75DB-46B2-89A8-E0D064AB3D30}" destId="{5840DFB3-88F0-4BFE-B189-9811F69A26EF}" srcOrd="0" destOrd="0" presId="urn:microsoft.com/office/officeart/2005/8/layout/default"/>
    <dgm:cxn modelId="{B1CE5CAC-16E3-4A3D-8E2D-570C32250A52}" type="presOf" srcId="{F4D8C199-319E-4471-A2A5-D56884A9BA44}" destId="{0A259E0A-3E10-4EE4-BF0A-698BC0C039F1}" srcOrd="0" destOrd="0" presId="urn:microsoft.com/office/officeart/2005/8/layout/default"/>
    <dgm:cxn modelId="{687DBD18-F4DF-45BF-BC4F-4354818F1E7E}" srcId="{DCE00112-7039-472F-9A8F-8DBD51FF66A0}" destId="{8F1CB43F-7995-47EE-ABF8-4F30A9ACA4BA}" srcOrd="4" destOrd="0" parTransId="{DE4EA448-2CD3-4E3C-BA90-BC35B093AE91}" sibTransId="{EE2271A8-7E13-4EBD-BA12-47D107750055}"/>
    <dgm:cxn modelId="{A54919E4-D5A5-4AB9-8132-F291111BA38C}" srcId="{DCE00112-7039-472F-9A8F-8DBD51FF66A0}" destId="{0F193F54-EC69-44EA-B3F5-32664EEE8773}" srcOrd="13" destOrd="0" parTransId="{C60F5A75-949A-441C-8B54-F6B975701B5B}" sibTransId="{4216D986-8CCE-46DB-B910-CDF97DF3C431}"/>
    <dgm:cxn modelId="{9A7C4A58-2093-4187-B40B-1F5569A8BD25}" type="presOf" srcId="{30958A85-62B7-40DF-B896-1D244B15CEC0}" destId="{D34C3163-33A4-4C10-A4C9-D12DB8B3258C}" srcOrd="0" destOrd="0" presId="urn:microsoft.com/office/officeart/2005/8/layout/default"/>
    <dgm:cxn modelId="{160E4FD7-80B0-4880-94E4-197BD9FF640B}" type="presOf" srcId="{D004BFBF-390E-42E2-988C-B5C22066984D}" destId="{98258405-0DA1-4A15-A9FA-BD1D77456324}" srcOrd="0" destOrd="0" presId="urn:microsoft.com/office/officeart/2005/8/layout/default"/>
    <dgm:cxn modelId="{906C1CC6-4365-4E06-B85E-865866ACBEBC}" type="presOf" srcId="{977DAC93-C0F9-4408-BF94-5AA4EB4816F3}" destId="{544AE711-1C37-40EF-AD69-082B999E1228}" srcOrd="0" destOrd="0" presId="urn:microsoft.com/office/officeart/2005/8/layout/default"/>
    <dgm:cxn modelId="{31C8AD90-019B-4CD4-8AC6-89D66814114E}" type="presOf" srcId="{8DBAF2AF-BC8C-4FA7-8948-057F0B2442CC}" destId="{5DA3C838-211F-4E64-A3D6-6D8C1C530156}" srcOrd="0" destOrd="0" presId="urn:microsoft.com/office/officeart/2005/8/layout/default"/>
    <dgm:cxn modelId="{ECD44097-5087-4515-81A9-8B423B009A15}" srcId="{DCE00112-7039-472F-9A8F-8DBD51FF66A0}" destId="{F438FA4D-05C1-45C8-B612-5B1FF4380486}" srcOrd="1" destOrd="0" parTransId="{6E999D55-12A5-41F3-A0DD-1ED0FF007401}" sibTransId="{F389EA11-4133-4BDD-9E19-0FE0DF061540}"/>
    <dgm:cxn modelId="{7EF50F7A-DD5C-4291-8E88-CC5BDBF201C0}" srcId="{DCE00112-7039-472F-9A8F-8DBD51FF66A0}" destId="{D004BFBF-390E-42E2-988C-B5C22066984D}" srcOrd="0" destOrd="0" parTransId="{C4FD81FB-E0ED-4A76-886C-99CBF16CC098}" sibTransId="{D3E8F99D-D8A5-490A-84A3-679CEB6ACF23}"/>
    <dgm:cxn modelId="{FEA1797D-0318-4666-90F6-2A05E332C7D3}" type="presOf" srcId="{731AC856-9A52-405C-A265-A1C775810D21}" destId="{5654631D-BE9C-4DF7-B2E2-6994FE2CE771}" srcOrd="0" destOrd="0" presId="urn:microsoft.com/office/officeart/2005/8/layout/default"/>
    <dgm:cxn modelId="{71E74098-47F7-4CD8-8FE5-AAC80F9EC0BA}" type="presOf" srcId="{52C52E1C-27C5-4EE0-9438-F0AC9084F0F8}" destId="{5C5B8E2C-CF05-401B-84B4-ECDB7B59EA63}" srcOrd="0" destOrd="0" presId="urn:microsoft.com/office/officeart/2005/8/layout/default"/>
    <dgm:cxn modelId="{0508E762-AD6F-4BE9-9171-65277B06EB7B}" srcId="{DCE00112-7039-472F-9A8F-8DBD51FF66A0}" destId="{91F551D0-BC71-4452-81E8-92234FED5B43}" srcOrd="42" destOrd="0" parTransId="{B8762261-E0A2-467A-8815-392E835E985C}" sibTransId="{FDA6DE1C-513A-4F6C-98CD-8299769D41FB}"/>
    <dgm:cxn modelId="{210F8E26-6DD8-4146-8B9F-2922BB35DBEB}" type="presOf" srcId="{F01F4D99-4672-46FD-903C-F1A6DFDB355A}" destId="{CCD34A75-9629-4C26-BC7A-5B29865D2453}" srcOrd="0" destOrd="0" presId="urn:microsoft.com/office/officeart/2005/8/layout/default"/>
    <dgm:cxn modelId="{9DEC9422-2710-4EAA-9FD1-421BCBD412F8}" type="presOf" srcId="{5882853C-052F-4E93-819D-F9DC9597E4B2}" destId="{BA75ED11-2691-491B-989D-C3CEA62122AB}" srcOrd="0" destOrd="0" presId="urn:microsoft.com/office/officeart/2005/8/layout/default"/>
    <dgm:cxn modelId="{A954DCD5-7C28-44BD-81FD-5A696F172882}" srcId="{DCE00112-7039-472F-9A8F-8DBD51FF66A0}" destId="{08F1EE0B-3D26-4D40-A6EE-FB4F7916EB55}" srcOrd="10" destOrd="0" parTransId="{60994406-D410-4C70-A1AE-D465EB74B31E}" sibTransId="{FBB1E010-A557-409C-8A11-24B14948A9EA}"/>
    <dgm:cxn modelId="{DE0647B9-4B4D-4480-B886-7C11B74D22E6}" type="presOf" srcId="{A388A139-1D24-4DDC-BDF1-F19720824F53}" destId="{AF031721-CA2A-470A-9EC6-8BA0D36AFBC1}" srcOrd="0" destOrd="0" presId="urn:microsoft.com/office/officeart/2005/8/layout/default"/>
    <dgm:cxn modelId="{FF73B1B8-6922-482D-9885-518C3A7151C5}" srcId="{DCE00112-7039-472F-9A8F-8DBD51FF66A0}" destId="{52C52E1C-27C5-4EE0-9438-F0AC9084F0F8}" srcOrd="29" destOrd="0" parTransId="{680ED5B2-6D63-4F28-9BB8-11C2FDE04E05}" sibTransId="{23014B01-C5B3-4F98-84FE-0A87A37825C9}"/>
    <dgm:cxn modelId="{3AF2F3CA-EA4F-4F6A-9DC8-2A62E82D9075}" type="presOf" srcId="{1D968FB7-4C85-49B7-BFA2-383E25DD84A3}" destId="{B4CA4FA8-3D29-4C1F-ACBB-886F64EC3611}" srcOrd="0" destOrd="0" presId="urn:microsoft.com/office/officeart/2005/8/layout/default"/>
    <dgm:cxn modelId="{6A5E09D6-CE2E-4AC9-A50C-DAE56709E563}" type="presOf" srcId="{8BDAEAFD-9F76-4BAD-8D2C-3050811D4118}" destId="{BCF13B1F-FAB8-478D-9723-7473D34A0704}" srcOrd="0" destOrd="0" presId="urn:microsoft.com/office/officeart/2005/8/layout/default"/>
    <dgm:cxn modelId="{BCFFE061-E05C-493A-9582-0AB63D1BE492}" srcId="{DCE00112-7039-472F-9A8F-8DBD51FF66A0}" destId="{6F00BA37-05A6-43F9-8B2F-B3FB90A22843}" srcOrd="26" destOrd="0" parTransId="{9901CC13-E338-4D4F-AB26-F4B5C58C980D}" sibTransId="{83D8F5D9-41BC-48C7-848D-0F2145F960F0}"/>
    <dgm:cxn modelId="{C13F3585-B398-4B1F-B8CC-3D6AB495CC44}" srcId="{DCE00112-7039-472F-9A8F-8DBD51FF66A0}" destId="{C23E17D5-75DB-46B2-89A8-E0D064AB3D30}" srcOrd="9" destOrd="0" parTransId="{77830C30-1280-4B0F-92EF-EBFDA45DE92C}" sibTransId="{F3326399-7158-4C9B-BC10-3A1ACDACE01A}"/>
    <dgm:cxn modelId="{C87D56C6-6FB9-458D-B3B7-BE69116B5FB2}" type="presOf" srcId="{A237B0C9-121C-48A8-8567-E84DB7850F94}" destId="{F2E86F33-E8FE-4516-BFA4-3B1265BF18AF}" srcOrd="0" destOrd="0" presId="urn:microsoft.com/office/officeart/2005/8/layout/default"/>
    <dgm:cxn modelId="{C0DE8D3F-A2AF-438B-BFB9-4C08EFD6A099}" type="presOf" srcId="{97A7D04C-4B77-4BA2-B0B3-3F69D1B31DDF}" destId="{B4001718-5694-4D5C-9894-69B83CDA9735}" srcOrd="0" destOrd="0" presId="urn:microsoft.com/office/officeart/2005/8/layout/default"/>
    <dgm:cxn modelId="{AE549689-2D3A-42E1-827E-D1974CD141BB}" srcId="{DCE00112-7039-472F-9A8F-8DBD51FF66A0}" destId="{27EEF777-8785-4EF0-83C5-102370B24E4F}" srcOrd="36" destOrd="0" parTransId="{0C618D8F-7AAC-4015-91BD-39F256557D38}" sibTransId="{246DE86A-4BE5-4262-A684-8CDA67CEE1CA}"/>
    <dgm:cxn modelId="{43296981-6FC7-4789-BB8F-76868495E584}" srcId="{DCE00112-7039-472F-9A8F-8DBD51FF66A0}" destId="{5D93446D-8236-4680-A6AA-3435858C2581}" srcOrd="5" destOrd="0" parTransId="{5A13C562-7D02-41A9-9BB9-99B88A0E5ABA}" sibTransId="{E2893465-0155-45F1-8AFE-DB610FBFEA96}"/>
    <dgm:cxn modelId="{B33CA69D-5A58-49A5-A79E-93D4E97C6108}" srcId="{DCE00112-7039-472F-9A8F-8DBD51FF66A0}" destId="{22D02B25-D7B2-4BB6-A5F3-A4BA17BA4236}" srcOrd="40" destOrd="0" parTransId="{D202C8AA-399E-46D3-A035-B4580058AD53}" sibTransId="{4AEAE3F0-48B7-4BE3-8EEA-C139E5594ED7}"/>
    <dgm:cxn modelId="{BA5AE23D-97B1-4461-A6EA-BC7C21CD2129}" srcId="{DCE00112-7039-472F-9A8F-8DBD51FF66A0}" destId="{78DFC4F2-B45F-41AB-85CB-87E7350AE26A}" srcOrd="11" destOrd="0" parTransId="{7F9B81DF-B787-493F-82F0-2C18D0A01AF8}" sibTransId="{1321C8BC-E2F9-46F3-B7B2-664707A02313}"/>
    <dgm:cxn modelId="{0A5A0CAD-2E15-4367-B372-0703A14532E4}" type="presOf" srcId="{203D265A-7AAE-4AB6-A6E0-6E26A32A9855}" destId="{1D85C956-EC53-4FEB-9003-9DCFB643F92B}" srcOrd="0" destOrd="0" presId="urn:microsoft.com/office/officeart/2005/8/layout/default"/>
    <dgm:cxn modelId="{E27CBAEF-6736-4B3B-82C7-ACBF2CFD2906}" type="presOf" srcId="{D6BBB026-C59C-4C0C-AA9E-69283975C1D7}" destId="{D6882ED1-CF87-4062-BD8A-5190E457ACAE}" srcOrd="0" destOrd="0" presId="urn:microsoft.com/office/officeart/2005/8/layout/default"/>
    <dgm:cxn modelId="{830CE97C-31F0-4B5C-8678-4945BF18EE83}" type="presOf" srcId="{846AAF64-5A94-4088-96B1-C19BE770C619}" destId="{6FBBCE36-9331-407E-B398-53FEA39E1FF7}" srcOrd="0" destOrd="0" presId="urn:microsoft.com/office/officeart/2005/8/layout/default"/>
    <dgm:cxn modelId="{D6D325F7-7659-4F18-BDD1-14E3BC07EB84}" srcId="{DCE00112-7039-472F-9A8F-8DBD51FF66A0}" destId="{00241133-6E31-42E0-82C0-C7EEAA1E8CD2}" srcOrd="31" destOrd="0" parTransId="{80947BEF-3391-4F9C-A40E-02A10735723B}" sibTransId="{86D4931B-EE03-4A8C-9DA2-FFC49440DD6B}"/>
    <dgm:cxn modelId="{581189C9-6E76-45F0-9C50-58961492E444}" type="presOf" srcId="{78DFC4F2-B45F-41AB-85CB-87E7350AE26A}" destId="{C6199316-5389-46F2-935F-F2EBD2F74C93}" srcOrd="0" destOrd="0" presId="urn:microsoft.com/office/officeart/2005/8/layout/default"/>
    <dgm:cxn modelId="{6C9C530C-961E-40AC-A4AA-791BAFD7F2EA}" srcId="{DCE00112-7039-472F-9A8F-8DBD51FF66A0}" destId="{8BC708DC-884F-4A70-A55B-B172AD49030A}" srcOrd="43" destOrd="0" parTransId="{63AFF509-9343-45A6-B9D8-06ADC6F7CF45}" sibTransId="{BF2C6B69-58A6-4F7B-A097-8DE5C8BEE212}"/>
    <dgm:cxn modelId="{9C7FA6EF-CFBB-47B6-BA50-516BD88B82B8}" srcId="{DCE00112-7039-472F-9A8F-8DBD51FF66A0}" destId="{5432B27D-D617-4A82-97EF-C1A061F9734A}" srcOrd="30" destOrd="0" parTransId="{D5845E45-A6F9-49D1-9B68-CDEB5DAE1712}" sibTransId="{29703514-D8C3-41A9-A209-9E00C6FBAFB9}"/>
    <dgm:cxn modelId="{C18F95B6-E318-498A-BED9-944188DA8DA9}" srcId="{DCE00112-7039-472F-9A8F-8DBD51FF66A0}" destId="{30958A85-62B7-40DF-B896-1D244B15CEC0}" srcOrd="24" destOrd="0" parTransId="{1862F377-8D3A-4A82-931D-116B8D4C2FBE}" sibTransId="{3EDB92DD-44AE-426B-B999-2CF85AD00EEA}"/>
    <dgm:cxn modelId="{0B9AE424-4684-4B25-9412-9D27E0A58B2E}" type="presOf" srcId="{8BC708DC-884F-4A70-A55B-B172AD49030A}" destId="{F9FE3173-4F73-4937-912C-805E04D7E29E}" srcOrd="0" destOrd="0" presId="urn:microsoft.com/office/officeart/2005/8/layout/default"/>
    <dgm:cxn modelId="{C2D8B722-AB31-4C93-BD4B-B2E588AAC2AE}" type="presOf" srcId="{F9D3E84B-F3DD-48DF-AFEB-98A72AF39E84}" destId="{77E59182-4062-4CA3-81F5-4239CFF1A378}" srcOrd="0" destOrd="0" presId="urn:microsoft.com/office/officeart/2005/8/layout/default"/>
    <dgm:cxn modelId="{B9F9225F-9477-4B54-B59C-B8B1AF4EDAF6}" type="presOf" srcId="{1D2647AF-61C9-4F1B-9CA6-CA7FD3CD07AA}" destId="{35626CEF-0990-44FB-A138-20996B306B2C}" srcOrd="0" destOrd="0" presId="urn:microsoft.com/office/officeart/2005/8/layout/default"/>
    <dgm:cxn modelId="{14153B46-5C73-4D49-9651-93EF5BEBBC10}" type="presOf" srcId="{A3E4CEB7-3B37-4BF6-804E-F434F896D318}" destId="{54BE1259-8529-46F6-8F70-6DFA4CB9B4F4}" srcOrd="0" destOrd="0" presId="urn:microsoft.com/office/officeart/2005/8/layout/default"/>
    <dgm:cxn modelId="{766B0B70-99B7-40B0-ABB2-B041ABBB939D}" srcId="{DCE00112-7039-472F-9A8F-8DBD51FF66A0}" destId="{1D2647AF-61C9-4F1B-9CA6-CA7FD3CD07AA}" srcOrd="2" destOrd="0" parTransId="{6A9E6AEC-C48C-4177-A8BF-93BD78BD1A6E}" sibTransId="{1642FA22-BC7F-40FB-ADF7-89FED536B9DB}"/>
    <dgm:cxn modelId="{CE7F90A7-2E94-43D9-BA81-DA13E305875B}" type="presOf" srcId="{5432B27D-D617-4A82-97EF-C1A061F9734A}" destId="{49A33ABB-30C4-4E4B-9300-F854E29E8602}" srcOrd="0" destOrd="0" presId="urn:microsoft.com/office/officeart/2005/8/layout/default"/>
    <dgm:cxn modelId="{813E0AA7-77A5-4E37-AD51-7BFC135026D6}" type="presOf" srcId="{6CBC9EB4-DA56-4407-A471-1DF1CEE496D5}" destId="{749DA441-F1A0-4449-BE86-C1098667E141}" srcOrd="0" destOrd="0" presId="urn:microsoft.com/office/officeart/2005/8/layout/default"/>
    <dgm:cxn modelId="{84A5B95C-53FB-4F5B-94B4-27BA7A1D2A30}" type="presOf" srcId="{6F00BA37-05A6-43F9-8B2F-B3FB90A22843}" destId="{593EC079-1D47-4A98-8599-9136432457C9}" srcOrd="0" destOrd="0" presId="urn:microsoft.com/office/officeart/2005/8/layout/default"/>
    <dgm:cxn modelId="{9C5E114F-65AE-4BCD-812D-8023EB7F0850}" type="presOf" srcId="{3246D9D7-A916-43FE-9F14-EEAEC2B2A42C}" destId="{D28DCD09-2890-4608-AC03-81480DE842C7}" srcOrd="0" destOrd="0" presId="urn:microsoft.com/office/officeart/2005/8/layout/default"/>
    <dgm:cxn modelId="{9C5D51AF-2747-40D9-A218-7296371114CD}" type="presOf" srcId="{DCE00112-7039-472F-9A8F-8DBD51FF66A0}" destId="{43CD6F9B-5E84-4F75-9094-E676CC94C695}" srcOrd="0" destOrd="0" presId="urn:microsoft.com/office/officeart/2005/8/layout/default"/>
    <dgm:cxn modelId="{FF55B953-D803-4644-86FD-7DEA8561C92D}" type="presOf" srcId="{5D93446D-8236-4680-A6AA-3435858C2581}" destId="{F49EF09D-A38E-47C0-88BF-A7F6C3F095DD}" srcOrd="0" destOrd="0" presId="urn:microsoft.com/office/officeart/2005/8/layout/default"/>
    <dgm:cxn modelId="{608729A9-E935-48F8-BA00-066554EF7AB6}" type="presOf" srcId="{818D9B4C-1A0E-429E-B43B-0322844DAC95}" destId="{09B2CAE4-FDE8-4839-A880-7E9C49766E68}" srcOrd="0" destOrd="0" presId="urn:microsoft.com/office/officeart/2005/8/layout/default"/>
    <dgm:cxn modelId="{939BBD60-1BB1-467C-BA4D-77EBD9D4D67F}" srcId="{DCE00112-7039-472F-9A8F-8DBD51FF66A0}" destId="{8DBAF2AF-BC8C-4FA7-8948-057F0B2442CC}" srcOrd="38" destOrd="0" parTransId="{810E32E2-3F82-43ED-8E44-4D92511690E9}" sibTransId="{90F2C001-55A5-43F2-AF38-04A0A9E91742}"/>
    <dgm:cxn modelId="{356FD7B6-D3DD-4147-A461-D48F9C7F07E6}" srcId="{DCE00112-7039-472F-9A8F-8DBD51FF66A0}" destId="{F4D8C199-319E-4471-A2A5-D56884A9BA44}" srcOrd="17" destOrd="0" parTransId="{557CF72F-2EDE-4FE0-ABD2-544FC79B466D}" sibTransId="{2CB172AD-9C12-4194-9044-CA30D6D2E0D9}"/>
    <dgm:cxn modelId="{F93FBD2E-4B7A-4C40-92D7-F22E6E12B5AC}" srcId="{DCE00112-7039-472F-9A8F-8DBD51FF66A0}" destId="{A3E4CEB7-3B37-4BF6-804E-F434F896D318}" srcOrd="23" destOrd="0" parTransId="{907B210B-DCE3-4D23-A0A1-ADCD73C306B9}" sibTransId="{CC1AD9FE-6BC6-4B1B-B8D4-DA5BE91DE93E}"/>
    <dgm:cxn modelId="{5CACA7F7-3E2B-443A-A618-76D43CFF3CE9}" srcId="{DCE00112-7039-472F-9A8F-8DBD51FF66A0}" destId="{F9D3E84B-F3DD-48DF-AFEB-98A72AF39E84}" srcOrd="6" destOrd="0" parTransId="{2426FC3A-CF71-46FC-8D1A-A6BBC59C7CB3}" sibTransId="{DBFF7999-016D-4407-BFDA-3E406B05705B}"/>
    <dgm:cxn modelId="{22E1A569-6FF3-41F2-8133-67C97CBFF18A}" srcId="{DCE00112-7039-472F-9A8F-8DBD51FF66A0}" destId="{3246D9D7-A916-43FE-9F14-EEAEC2B2A42C}" srcOrd="34" destOrd="0" parTransId="{AC97018C-2E83-4A79-9F44-4E6B3A1979F1}" sibTransId="{2D4322EE-531E-46F6-91E1-B706E8D4C40F}"/>
    <dgm:cxn modelId="{94DD635A-1DF6-4723-9296-5F58D14B166E}" srcId="{DCE00112-7039-472F-9A8F-8DBD51FF66A0}" destId="{846AAF64-5A94-4088-96B1-C19BE770C619}" srcOrd="19" destOrd="0" parTransId="{33490831-FCA8-428E-93B3-7701D2F74B98}" sibTransId="{98876310-0297-4DA8-A93E-7D8852ED5098}"/>
    <dgm:cxn modelId="{4B5CEC31-6BB5-4948-BB2B-228DEA1855E0}" srcId="{DCE00112-7039-472F-9A8F-8DBD51FF66A0}" destId="{5882853C-052F-4E93-819D-F9DC9597E4B2}" srcOrd="7" destOrd="0" parTransId="{F270A212-9A75-498A-9228-D5A652F8566A}" sibTransId="{2011A45E-81F4-41B4-A9F7-BCBC5066044E}"/>
    <dgm:cxn modelId="{AFB31254-4E51-4A87-82F9-B9BAA60CA46F}" type="presOf" srcId="{FE51D329-4B41-46E5-8DF3-C78C7944D9CA}" destId="{F3F38732-3E61-46BE-ACDC-4DC0FDB5E628}" srcOrd="0" destOrd="0" presId="urn:microsoft.com/office/officeart/2005/8/layout/default"/>
    <dgm:cxn modelId="{EBF922E5-1D1E-4E85-BC69-83C362ADF0C2}" type="presOf" srcId="{22D02B25-D7B2-4BB6-A5F3-A4BA17BA4236}" destId="{24A96109-B565-4247-B64D-65FBBE05880D}" srcOrd="0" destOrd="0" presId="urn:microsoft.com/office/officeart/2005/8/layout/default"/>
    <dgm:cxn modelId="{BA088848-C8A8-458A-8F55-B6414E8739C4}" type="presOf" srcId="{8F1CB43F-7995-47EE-ABF8-4F30A9ACA4BA}" destId="{E48769B1-3299-4114-BDF5-D1AF44E752F2}" srcOrd="0" destOrd="0" presId="urn:microsoft.com/office/officeart/2005/8/layout/default"/>
    <dgm:cxn modelId="{03F891CE-0BC2-4008-B411-CE8AFD3C97F6}" type="presOf" srcId="{27EEF777-8785-4EF0-83C5-102370B24E4F}" destId="{614CC11C-DB71-49AA-B565-9D3464045559}" srcOrd="0" destOrd="0" presId="urn:microsoft.com/office/officeart/2005/8/layout/default"/>
    <dgm:cxn modelId="{B189FC8E-83F3-467B-9DC8-4DA7F2EF3307}" srcId="{DCE00112-7039-472F-9A8F-8DBD51FF66A0}" destId="{D5B3CDAA-BE44-42DA-966C-46F15C476E5C}" srcOrd="39" destOrd="0" parTransId="{85041C35-3C31-403E-8C83-892108EC1706}" sibTransId="{45426E46-9AD1-448D-B687-1ABC9456B0C0}"/>
    <dgm:cxn modelId="{E8BB9C42-7F31-4D76-9877-D9DE941547E4}" srcId="{DCE00112-7039-472F-9A8F-8DBD51FF66A0}" destId="{203D265A-7AAE-4AB6-A6E0-6E26A32A9855}" srcOrd="14" destOrd="0" parTransId="{890D3174-C711-4445-8F11-0B96C983D31D}" sibTransId="{16D6B9A5-0B5F-4A47-BBC3-9509B3B662F4}"/>
    <dgm:cxn modelId="{894D1176-AC8D-4FBB-9A07-1FB49925A77B}" srcId="{DCE00112-7039-472F-9A8F-8DBD51FF66A0}" destId="{977DAC93-C0F9-4408-BF94-5AA4EB4816F3}" srcOrd="3" destOrd="0" parTransId="{4ED9562B-5117-4018-BAB3-9D72A29BEA24}" sibTransId="{C0F70388-2963-4531-83D5-974203980040}"/>
    <dgm:cxn modelId="{6F718C63-B18E-47E7-950A-4F2FF196F25D}" type="presParOf" srcId="{43CD6F9B-5E84-4F75-9094-E676CC94C695}" destId="{98258405-0DA1-4A15-A9FA-BD1D77456324}" srcOrd="0" destOrd="0" presId="urn:microsoft.com/office/officeart/2005/8/layout/default"/>
    <dgm:cxn modelId="{F56FB0D3-6139-40E7-9EB6-E423008DEEBE}" type="presParOf" srcId="{43CD6F9B-5E84-4F75-9094-E676CC94C695}" destId="{C094603A-61FB-4D61-87E1-70B6B3271299}" srcOrd="1" destOrd="0" presId="urn:microsoft.com/office/officeart/2005/8/layout/default"/>
    <dgm:cxn modelId="{331F065D-0681-4993-8A3D-21E654B369B9}" type="presParOf" srcId="{43CD6F9B-5E84-4F75-9094-E676CC94C695}" destId="{1FB81969-D0E9-48E5-B78C-F16F80E4F231}" srcOrd="2" destOrd="0" presId="urn:microsoft.com/office/officeart/2005/8/layout/default"/>
    <dgm:cxn modelId="{85A69CE5-D1B2-4D3F-BEA8-7A233292F957}" type="presParOf" srcId="{43CD6F9B-5E84-4F75-9094-E676CC94C695}" destId="{3B1278C0-6E8C-4330-8C6D-DA7499E5CA8D}" srcOrd="3" destOrd="0" presId="urn:microsoft.com/office/officeart/2005/8/layout/default"/>
    <dgm:cxn modelId="{A6860C8A-681D-428F-848F-0F8606172073}" type="presParOf" srcId="{43CD6F9B-5E84-4F75-9094-E676CC94C695}" destId="{35626CEF-0990-44FB-A138-20996B306B2C}" srcOrd="4" destOrd="0" presId="urn:microsoft.com/office/officeart/2005/8/layout/default"/>
    <dgm:cxn modelId="{B160AA02-12F9-4A49-9B5B-83AB8DE891FD}" type="presParOf" srcId="{43CD6F9B-5E84-4F75-9094-E676CC94C695}" destId="{B7B31AB5-2FED-4CA9-8BFB-E288C1C37E8F}" srcOrd="5" destOrd="0" presId="urn:microsoft.com/office/officeart/2005/8/layout/default"/>
    <dgm:cxn modelId="{91DDA485-B0D5-4036-B119-2357FFF64DE1}" type="presParOf" srcId="{43CD6F9B-5E84-4F75-9094-E676CC94C695}" destId="{544AE711-1C37-40EF-AD69-082B999E1228}" srcOrd="6" destOrd="0" presId="urn:microsoft.com/office/officeart/2005/8/layout/default"/>
    <dgm:cxn modelId="{4591B52D-7016-41C9-AA25-F499545A7F76}" type="presParOf" srcId="{43CD6F9B-5E84-4F75-9094-E676CC94C695}" destId="{B17339FD-703D-45E2-89CB-882CB2712364}" srcOrd="7" destOrd="0" presId="urn:microsoft.com/office/officeart/2005/8/layout/default"/>
    <dgm:cxn modelId="{9BE92292-02F8-4E66-A121-89CFA35FD213}" type="presParOf" srcId="{43CD6F9B-5E84-4F75-9094-E676CC94C695}" destId="{E48769B1-3299-4114-BDF5-D1AF44E752F2}" srcOrd="8" destOrd="0" presId="urn:microsoft.com/office/officeart/2005/8/layout/default"/>
    <dgm:cxn modelId="{0C5F0DEE-B93E-4F2B-A1AD-C92C3891B874}" type="presParOf" srcId="{43CD6F9B-5E84-4F75-9094-E676CC94C695}" destId="{263955F5-9C2B-44DE-85C6-824024D8274C}" srcOrd="9" destOrd="0" presId="urn:microsoft.com/office/officeart/2005/8/layout/default"/>
    <dgm:cxn modelId="{E7D17768-EF8F-49F3-9363-F7760A7A1259}" type="presParOf" srcId="{43CD6F9B-5E84-4F75-9094-E676CC94C695}" destId="{F49EF09D-A38E-47C0-88BF-A7F6C3F095DD}" srcOrd="10" destOrd="0" presId="urn:microsoft.com/office/officeart/2005/8/layout/default"/>
    <dgm:cxn modelId="{049BB06D-0732-4FB3-B1B4-27204BFB1DB7}" type="presParOf" srcId="{43CD6F9B-5E84-4F75-9094-E676CC94C695}" destId="{D119DA3A-ADC3-4D04-BBC6-EDEB02473109}" srcOrd="11" destOrd="0" presId="urn:microsoft.com/office/officeart/2005/8/layout/default"/>
    <dgm:cxn modelId="{5C1C572B-450C-4C7D-BCCE-631FA58D289A}" type="presParOf" srcId="{43CD6F9B-5E84-4F75-9094-E676CC94C695}" destId="{77E59182-4062-4CA3-81F5-4239CFF1A378}" srcOrd="12" destOrd="0" presId="urn:microsoft.com/office/officeart/2005/8/layout/default"/>
    <dgm:cxn modelId="{8DBB55F9-A391-47C7-80D2-5B25F730EF46}" type="presParOf" srcId="{43CD6F9B-5E84-4F75-9094-E676CC94C695}" destId="{EF464C75-36E8-4906-A69C-6C3FF87147CF}" srcOrd="13" destOrd="0" presId="urn:microsoft.com/office/officeart/2005/8/layout/default"/>
    <dgm:cxn modelId="{D1F419DC-0E10-4D18-B8D2-1D9974A511AB}" type="presParOf" srcId="{43CD6F9B-5E84-4F75-9094-E676CC94C695}" destId="{BA75ED11-2691-491B-989D-C3CEA62122AB}" srcOrd="14" destOrd="0" presId="urn:microsoft.com/office/officeart/2005/8/layout/default"/>
    <dgm:cxn modelId="{2BF70F94-0C6F-492C-B1C9-2260BD7E4752}" type="presParOf" srcId="{43CD6F9B-5E84-4F75-9094-E676CC94C695}" destId="{5EAF14DB-D616-4126-BC3B-D17530A88409}" srcOrd="15" destOrd="0" presId="urn:microsoft.com/office/officeart/2005/8/layout/default"/>
    <dgm:cxn modelId="{C632C6E4-21AA-438A-BE3E-716BB7EE1A8D}" type="presParOf" srcId="{43CD6F9B-5E84-4F75-9094-E676CC94C695}" destId="{09B2CAE4-FDE8-4839-A880-7E9C49766E68}" srcOrd="16" destOrd="0" presId="urn:microsoft.com/office/officeart/2005/8/layout/default"/>
    <dgm:cxn modelId="{CB2C40CB-4DD2-4A51-8B88-ABFF45AF1E6B}" type="presParOf" srcId="{43CD6F9B-5E84-4F75-9094-E676CC94C695}" destId="{FE45A44A-AB86-44E2-BB53-A6F396270463}" srcOrd="17" destOrd="0" presId="urn:microsoft.com/office/officeart/2005/8/layout/default"/>
    <dgm:cxn modelId="{4F0BF53D-9F4C-4411-B423-A20BF34D2CC3}" type="presParOf" srcId="{43CD6F9B-5E84-4F75-9094-E676CC94C695}" destId="{5840DFB3-88F0-4BFE-B189-9811F69A26EF}" srcOrd="18" destOrd="0" presId="urn:microsoft.com/office/officeart/2005/8/layout/default"/>
    <dgm:cxn modelId="{509039DB-DC6A-4F97-A32F-D7F2DAD617BC}" type="presParOf" srcId="{43CD6F9B-5E84-4F75-9094-E676CC94C695}" destId="{923B72C7-10E6-4854-A006-701CA36014FC}" srcOrd="19" destOrd="0" presId="urn:microsoft.com/office/officeart/2005/8/layout/default"/>
    <dgm:cxn modelId="{13AC7396-4A79-4D0B-B7CE-33AABF4A9009}" type="presParOf" srcId="{43CD6F9B-5E84-4F75-9094-E676CC94C695}" destId="{B22D30D0-D83A-41E7-8A6A-38F36D24C41F}" srcOrd="20" destOrd="0" presId="urn:microsoft.com/office/officeart/2005/8/layout/default"/>
    <dgm:cxn modelId="{FC6D48A0-BD84-4690-970B-1C4C2331E97F}" type="presParOf" srcId="{43CD6F9B-5E84-4F75-9094-E676CC94C695}" destId="{23042180-7307-483A-A8DB-D3098C9971C1}" srcOrd="21" destOrd="0" presId="urn:microsoft.com/office/officeart/2005/8/layout/default"/>
    <dgm:cxn modelId="{F06625A6-0EB4-461D-AA8F-BCF2BC1C0F38}" type="presParOf" srcId="{43CD6F9B-5E84-4F75-9094-E676CC94C695}" destId="{C6199316-5389-46F2-935F-F2EBD2F74C93}" srcOrd="22" destOrd="0" presId="urn:microsoft.com/office/officeart/2005/8/layout/default"/>
    <dgm:cxn modelId="{D68B6BEA-4F67-481F-BAB1-818ACA783C49}" type="presParOf" srcId="{43CD6F9B-5E84-4F75-9094-E676CC94C695}" destId="{D088CA74-009C-4FFB-B7A8-C9CDCACC13C4}" srcOrd="23" destOrd="0" presId="urn:microsoft.com/office/officeart/2005/8/layout/default"/>
    <dgm:cxn modelId="{30F5A4FF-A736-42BB-8BCF-324A41482712}" type="presParOf" srcId="{43CD6F9B-5E84-4F75-9094-E676CC94C695}" destId="{B4001718-5694-4D5C-9894-69B83CDA9735}" srcOrd="24" destOrd="0" presId="urn:microsoft.com/office/officeart/2005/8/layout/default"/>
    <dgm:cxn modelId="{E4893E3E-310D-460A-9B09-F7FE36541A33}" type="presParOf" srcId="{43CD6F9B-5E84-4F75-9094-E676CC94C695}" destId="{DA36226E-9A77-41CB-8AF6-E68533666D65}" srcOrd="25" destOrd="0" presId="urn:microsoft.com/office/officeart/2005/8/layout/default"/>
    <dgm:cxn modelId="{21FA2C99-F8FA-4620-94AA-07103591C50C}" type="presParOf" srcId="{43CD6F9B-5E84-4F75-9094-E676CC94C695}" destId="{F7EFA76F-8D41-45C7-9112-91E911560E05}" srcOrd="26" destOrd="0" presId="urn:microsoft.com/office/officeart/2005/8/layout/default"/>
    <dgm:cxn modelId="{13A4068C-37A0-4ABC-BDFC-86917E3FDC5B}" type="presParOf" srcId="{43CD6F9B-5E84-4F75-9094-E676CC94C695}" destId="{842AD6A4-4E61-42EE-8452-9151F2115CD0}" srcOrd="27" destOrd="0" presId="urn:microsoft.com/office/officeart/2005/8/layout/default"/>
    <dgm:cxn modelId="{D42532D6-3B18-41AA-B521-F6899C19FAEB}" type="presParOf" srcId="{43CD6F9B-5E84-4F75-9094-E676CC94C695}" destId="{1D85C956-EC53-4FEB-9003-9DCFB643F92B}" srcOrd="28" destOrd="0" presId="urn:microsoft.com/office/officeart/2005/8/layout/default"/>
    <dgm:cxn modelId="{E5EB3908-4433-4F00-921B-FDA424353FFC}" type="presParOf" srcId="{43CD6F9B-5E84-4F75-9094-E676CC94C695}" destId="{B27B2A3C-5C32-4D70-B36E-5CD3B07DC98C}" srcOrd="29" destOrd="0" presId="urn:microsoft.com/office/officeart/2005/8/layout/default"/>
    <dgm:cxn modelId="{2395C714-C343-4BCE-99A8-082CD4D9281A}" type="presParOf" srcId="{43CD6F9B-5E84-4F75-9094-E676CC94C695}" destId="{F3F38732-3E61-46BE-ACDC-4DC0FDB5E628}" srcOrd="30" destOrd="0" presId="urn:microsoft.com/office/officeart/2005/8/layout/default"/>
    <dgm:cxn modelId="{629CF6D4-65F2-4A8B-8C81-304610F52226}" type="presParOf" srcId="{43CD6F9B-5E84-4F75-9094-E676CC94C695}" destId="{63B94EBE-5503-40F3-9BA9-9B213B788CBE}" srcOrd="31" destOrd="0" presId="urn:microsoft.com/office/officeart/2005/8/layout/default"/>
    <dgm:cxn modelId="{6DF04290-81D9-416B-A9CA-092422BCC224}" type="presParOf" srcId="{43CD6F9B-5E84-4F75-9094-E676CC94C695}" destId="{EA27D926-A48C-4A3C-835A-7AF87E342E6C}" srcOrd="32" destOrd="0" presId="urn:microsoft.com/office/officeart/2005/8/layout/default"/>
    <dgm:cxn modelId="{1CF41999-E663-4233-B7DA-FE6416375463}" type="presParOf" srcId="{43CD6F9B-5E84-4F75-9094-E676CC94C695}" destId="{252B74AC-D50B-43B6-86CE-DECB0068A0EC}" srcOrd="33" destOrd="0" presId="urn:microsoft.com/office/officeart/2005/8/layout/default"/>
    <dgm:cxn modelId="{BA21A6A6-2758-458B-B7D2-2A74E2C09A74}" type="presParOf" srcId="{43CD6F9B-5E84-4F75-9094-E676CC94C695}" destId="{0A259E0A-3E10-4EE4-BF0A-698BC0C039F1}" srcOrd="34" destOrd="0" presId="urn:microsoft.com/office/officeart/2005/8/layout/default"/>
    <dgm:cxn modelId="{B8DC7616-5DFE-427B-982D-CA0D17D312FB}" type="presParOf" srcId="{43CD6F9B-5E84-4F75-9094-E676CC94C695}" destId="{4ED38033-B65F-4310-936D-215C57955C99}" srcOrd="35" destOrd="0" presId="urn:microsoft.com/office/officeart/2005/8/layout/default"/>
    <dgm:cxn modelId="{2487863F-9514-48B4-8BA3-A4DDF4464C95}" type="presParOf" srcId="{43CD6F9B-5E84-4F75-9094-E676CC94C695}" destId="{CDCC65AC-24C8-4598-AAFF-1A4AE447EC16}" srcOrd="36" destOrd="0" presId="urn:microsoft.com/office/officeart/2005/8/layout/default"/>
    <dgm:cxn modelId="{E01A3863-BF54-461C-99A7-0A88551053B8}" type="presParOf" srcId="{43CD6F9B-5E84-4F75-9094-E676CC94C695}" destId="{B7DF4ED0-4F50-4199-A7ED-C829FB9D4EB7}" srcOrd="37" destOrd="0" presId="urn:microsoft.com/office/officeart/2005/8/layout/default"/>
    <dgm:cxn modelId="{FA62824A-8653-459F-9F0E-2D8CE5D2AB46}" type="presParOf" srcId="{43CD6F9B-5E84-4F75-9094-E676CC94C695}" destId="{6FBBCE36-9331-407E-B398-53FEA39E1FF7}" srcOrd="38" destOrd="0" presId="urn:microsoft.com/office/officeart/2005/8/layout/default"/>
    <dgm:cxn modelId="{0A45BA5F-EF25-4706-87A0-07EBF750B69B}" type="presParOf" srcId="{43CD6F9B-5E84-4F75-9094-E676CC94C695}" destId="{9A8607E8-1414-4520-B726-92F6B69C9275}" srcOrd="39" destOrd="0" presId="urn:microsoft.com/office/officeart/2005/8/layout/default"/>
    <dgm:cxn modelId="{9CF9E635-148B-413E-B377-9EB57D7F1F46}" type="presParOf" srcId="{43CD6F9B-5E84-4F75-9094-E676CC94C695}" destId="{D6882ED1-CF87-4062-BD8A-5190E457ACAE}" srcOrd="40" destOrd="0" presId="urn:microsoft.com/office/officeart/2005/8/layout/default"/>
    <dgm:cxn modelId="{8D665A4A-B444-4E3C-B2F9-A172DC87D9AB}" type="presParOf" srcId="{43CD6F9B-5E84-4F75-9094-E676CC94C695}" destId="{A95BCDA4-C08E-48E7-BE7E-387F1DFA34D2}" srcOrd="41" destOrd="0" presId="urn:microsoft.com/office/officeart/2005/8/layout/default"/>
    <dgm:cxn modelId="{09599DED-C0C9-4E7B-8BDA-4186877E9D6C}" type="presParOf" srcId="{43CD6F9B-5E84-4F75-9094-E676CC94C695}" destId="{5654631D-BE9C-4DF7-B2E2-6994FE2CE771}" srcOrd="42" destOrd="0" presId="urn:microsoft.com/office/officeart/2005/8/layout/default"/>
    <dgm:cxn modelId="{7177F206-8174-4A4F-8DA8-8307E97EB0A5}" type="presParOf" srcId="{43CD6F9B-5E84-4F75-9094-E676CC94C695}" destId="{FE8804C9-2D77-4E93-B4E3-C77A544587CD}" srcOrd="43" destOrd="0" presId="urn:microsoft.com/office/officeart/2005/8/layout/default"/>
    <dgm:cxn modelId="{3FAC3A58-5733-4415-822B-DBE2866BDE6D}" type="presParOf" srcId="{43CD6F9B-5E84-4F75-9094-E676CC94C695}" destId="{7428C1EA-C1FC-4EBA-8A9F-41D4D971D3AA}" srcOrd="44" destOrd="0" presId="urn:microsoft.com/office/officeart/2005/8/layout/default"/>
    <dgm:cxn modelId="{F63FD61F-72A8-43A5-9FA6-60A810F07FC0}" type="presParOf" srcId="{43CD6F9B-5E84-4F75-9094-E676CC94C695}" destId="{2283F6D4-DA8C-4748-A8B1-1DC4D333D923}" srcOrd="45" destOrd="0" presId="urn:microsoft.com/office/officeart/2005/8/layout/default"/>
    <dgm:cxn modelId="{DB3CF4C9-8D0E-4FD0-BC71-B29FB9DE089F}" type="presParOf" srcId="{43CD6F9B-5E84-4F75-9094-E676CC94C695}" destId="{54BE1259-8529-46F6-8F70-6DFA4CB9B4F4}" srcOrd="46" destOrd="0" presId="urn:microsoft.com/office/officeart/2005/8/layout/default"/>
    <dgm:cxn modelId="{8B98C59C-5B33-44C3-8FA3-AF40FF795D4D}" type="presParOf" srcId="{43CD6F9B-5E84-4F75-9094-E676CC94C695}" destId="{053C365E-2E5C-4A63-9BD0-B3624C5182C2}" srcOrd="47" destOrd="0" presId="urn:microsoft.com/office/officeart/2005/8/layout/default"/>
    <dgm:cxn modelId="{BF8F7CFA-BC66-486A-B69C-7D608BBD0DF5}" type="presParOf" srcId="{43CD6F9B-5E84-4F75-9094-E676CC94C695}" destId="{D34C3163-33A4-4C10-A4C9-D12DB8B3258C}" srcOrd="48" destOrd="0" presId="urn:microsoft.com/office/officeart/2005/8/layout/default"/>
    <dgm:cxn modelId="{51473350-4525-47C9-B38A-49030AD661B9}" type="presParOf" srcId="{43CD6F9B-5E84-4F75-9094-E676CC94C695}" destId="{A91BAC52-74BC-4F49-AB9D-9AD2036E144E}" srcOrd="49" destOrd="0" presId="urn:microsoft.com/office/officeart/2005/8/layout/default"/>
    <dgm:cxn modelId="{1535CB27-3ACC-4911-A781-2F83C2661C1B}" type="presParOf" srcId="{43CD6F9B-5E84-4F75-9094-E676CC94C695}" destId="{89374C64-E0B0-44C3-9B55-288C9B80A9E4}" srcOrd="50" destOrd="0" presId="urn:microsoft.com/office/officeart/2005/8/layout/default"/>
    <dgm:cxn modelId="{0C7BCA57-3F17-4EE9-861E-67EB9DAAF1FA}" type="presParOf" srcId="{43CD6F9B-5E84-4F75-9094-E676CC94C695}" destId="{0CB65044-867D-4EEC-91EF-A5A3F02FF159}" srcOrd="51" destOrd="0" presId="urn:microsoft.com/office/officeart/2005/8/layout/default"/>
    <dgm:cxn modelId="{2D70C353-2CEC-4F96-BBF9-F3480FE1965D}" type="presParOf" srcId="{43CD6F9B-5E84-4F75-9094-E676CC94C695}" destId="{593EC079-1D47-4A98-8599-9136432457C9}" srcOrd="52" destOrd="0" presId="urn:microsoft.com/office/officeart/2005/8/layout/default"/>
    <dgm:cxn modelId="{0E9DBAD4-DBD8-4425-ACD9-1E491AC561CC}" type="presParOf" srcId="{43CD6F9B-5E84-4F75-9094-E676CC94C695}" destId="{2572351C-D0CE-40D4-AA81-7448CE8314EC}" srcOrd="53" destOrd="0" presId="urn:microsoft.com/office/officeart/2005/8/layout/default"/>
    <dgm:cxn modelId="{5D34440F-B2E5-4B77-8D57-E85ED0BC30A1}" type="presParOf" srcId="{43CD6F9B-5E84-4F75-9094-E676CC94C695}" destId="{4D3FBD90-4CC1-4F2D-B61A-85B5EDE7F636}" srcOrd="54" destOrd="0" presId="urn:microsoft.com/office/officeart/2005/8/layout/default"/>
    <dgm:cxn modelId="{75C5BD4F-AC59-4429-A793-622F0790A386}" type="presParOf" srcId="{43CD6F9B-5E84-4F75-9094-E676CC94C695}" destId="{7153DD72-F3AF-4985-8AE7-6C03890B6073}" srcOrd="55" destOrd="0" presId="urn:microsoft.com/office/officeart/2005/8/layout/default"/>
    <dgm:cxn modelId="{C5E48295-9BCF-49F9-9AB4-51B3DCB16B1A}" type="presParOf" srcId="{43CD6F9B-5E84-4F75-9094-E676CC94C695}" destId="{B4CA4FA8-3D29-4C1F-ACBB-886F64EC3611}" srcOrd="56" destOrd="0" presId="urn:microsoft.com/office/officeart/2005/8/layout/default"/>
    <dgm:cxn modelId="{2D3A6D87-B55B-4B13-887D-9C5E642F0658}" type="presParOf" srcId="{43CD6F9B-5E84-4F75-9094-E676CC94C695}" destId="{32220B7F-AD14-4BB9-834A-ADC37AD2F6DF}" srcOrd="57" destOrd="0" presId="urn:microsoft.com/office/officeart/2005/8/layout/default"/>
    <dgm:cxn modelId="{B827B47A-1CE2-4E65-A2A0-83612AD3AC86}" type="presParOf" srcId="{43CD6F9B-5E84-4F75-9094-E676CC94C695}" destId="{5C5B8E2C-CF05-401B-84B4-ECDB7B59EA63}" srcOrd="58" destOrd="0" presId="urn:microsoft.com/office/officeart/2005/8/layout/default"/>
    <dgm:cxn modelId="{7E747750-2969-44C4-B01C-E2DB3868CD32}" type="presParOf" srcId="{43CD6F9B-5E84-4F75-9094-E676CC94C695}" destId="{53B7E4F3-7142-46B9-9BBA-35DFE58EE4CF}" srcOrd="59" destOrd="0" presId="urn:microsoft.com/office/officeart/2005/8/layout/default"/>
    <dgm:cxn modelId="{765F09CA-B27F-4523-868B-61EB98A0A797}" type="presParOf" srcId="{43CD6F9B-5E84-4F75-9094-E676CC94C695}" destId="{49A33ABB-30C4-4E4B-9300-F854E29E8602}" srcOrd="60" destOrd="0" presId="urn:microsoft.com/office/officeart/2005/8/layout/default"/>
    <dgm:cxn modelId="{6A36D123-9196-422D-AA3D-83B50C34667D}" type="presParOf" srcId="{43CD6F9B-5E84-4F75-9094-E676CC94C695}" destId="{E87CB129-D2BF-448A-BF78-22820925D882}" srcOrd="61" destOrd="0" presId="urn:microsoft.com/office/officeart/2005/8/layout/default"/>
    <dgm:cxn modelId="{40A90805-CC81-40F2-9523-CA871AAB7276}" type="presParOf" srcId="{43CD6F9B-5E84-4F75-9094-E676CC94C695}" destId="{CF78DDDE-7A45-4004-8505-08435AA0FD12}" srcOrd="62" destOrd="0" presId="urn:microsoft.com/office/officeart/2005/8/layout/default"/>
    <dgm:cxn modelId="{45386DCF-BAE6-4AC4-86DE-0A633CDF3DA0}" type="presParOf" srcId="{43CD6F9B-5E84-4F75-9094-E676CC94C695}" destId="{BCC4CB3D-84DC-4630-AC5D-D366A55665FF}" srcOrd="63" destOrd="0" presId="urn:microsoft.com/office/officeart/2005/8/layout/default"/>
    <dgm:cxn modelId="{351273A6-0AF5-4972-9EB3-C06AFE201E35}" type="presParOf" srcId="{43CD6F9B-5E84-4F75-9094-E676CC94C695}" destId="{BCF13B1F-FAB8-478D-9723-7473D34A0704}" srcOrd="64" destOrd="0" presId="urn:microsoft.com/office/officeart/2005/8/layout/default"/>
    <dgm:cxn modelId="{6AFD5681-DACD-4CFE-8DC0-217D2223F8CC}" type="presParOf" srcId="{43CD6F9B-5E84-4F75-9094-E676CC94C695}" destId="{BF8ACB55-B2CE-4CEC-91E0-6A7812710382}" srcOrd="65" destOrd="0" presId="urn:microsoft.com/office/officeart/2005/8/layout/default"/>
    <dgm:cxn modelId="{9F30A0AD-899E-4361-BB7A-409E32C685FB}" type="presParOf" srcId="{43CD6F9B-5E84-4F75-9094-E676CC94C695}" destId="{F2E86F33-E8FE-4516-BFA4-3B1265BF18AF}" srcOrd="66" destOrd="0" presId="urn:microsoft.com/office/officeart/2005/8/layout/default"/>
    <dgm:cxn modelId="{61E9D15E-3F33-41E7-971C-3F8A796346E7}" type="presParOf" srcId="{43CD6F9B-5E84-4F75-9094-E676CC94C695}" destId="{D45996A7-749B-4F85-804C-EE7EA7206605}" srcOrd="67" destOrd="0" presId="urn:microsoft.com/office/officeart/2005/8/layout/default"/>
    <dgm:cxn modelId="{12F07704-851B-4AF7-B1A9-A142921D4F6C}" type="presParOf" srcId="{43CD6F9B-5E84-4F75-9094-E676CC94C695}" destId="{D28DCD09-2890-4608-AC03-81480DE842C7}" srcOrd="68" destOrd="0" presId="urn:microsoft.com/office/officeart/2005/8/layout/default"/>
    <dgm:cxn modelId="{326BA53D-2218-43CC-B8AC-BC52F1DE3D80}" type="presParOf" srcId="{43CD6F9B-5E84-4F75-9094-E676CC94C695}" destId="{37CEE252-D5DF-492A-9D4E-977F9D1D2038}" srcOrd="69" destOrd="0" presId="urn:microsoft.com/office/officeart/2005/8/layout/default"/>
    <dgm:cxn modelId="{FA2C1F88-91FF-45DE-B197-B490824CD5A1}" type="presParOf" srcId="{43CD6F9B-5E84-4F75-9094-E676CC94C695}" destId="{749DA441-F1A0-4449-BE86-C1098667E141}" srcOrd="70" destOrd="0" presId="urn:microsoft.com/office/officeart/2005/8/layout/default"/>
    <dgm:cxn modelId="{D5518965-D956-42FC-9F99-EFA53E207CF7}" type="presParOf" srcId="{43CD6F9B-5E84-4F75-9094-E676CC94C695}" destId="{FDD83424-1D38-4B29-A77E-8F3C69308FC9}" srcOrd="71" destOrd="0" presId="urn:microsoft.com/office/officeart/2005/8/layout/default"/>
    <dgm:cxn modelId="{FD752574-BB34-4DAB-9A49-B3078E351289}" type="presParOf" srcId="{43CD6F9B-5E84-4F75-9094-E676CC94C695}" destId="{614CC11C-DB71-49AA-B565-9D3464045559}" srcOrd="72" destOrd="0" presId="urn:microsoft.com/office/officeart/2005/8/layout/default"/>
    <dgm:cxn modelId="{9F6948AC-5981-4F74-8FFF-E6DA9A39A04C}" type="presParOf" srcId="{43CD6F9B-5E84-4F75-9094-E676CC94C695}" destId="{17185947-22B1-40D8-811C-3C6B0CB300D8}" srcOrd="73" destOrd="0" presId="urn:microsoft.com/office/officeart/2005/8/layout/default"/>
    <dgm:cxn modelId="{F968ACE6-3CBA-4EB0-9C59-C47E8F71942C}" type="presParOf" srcId="{43CD6F9B-5E84-4F75-9094-E676CC94C695}" destId="{CCD34A75-9629-4C26-BC7A-5B29865D2453}" srcOrd="74" destOrd="0" presId="urn:microsoft.com/office/officeart/2005/8/layout/default"/>
    <dgm:cxn modelId="{D6E85151-363B-4CD8-90D2-7C0600F0D59A}" type="presParOf" srcId="{43CD6F9B-5E84-4F75-9094-E676CC94C695}" destId="{DA8FDAC8-BDE1-4DDC-BC8A-B7E107649E85}" srcOrd="75" destOrd="0" presId="urn:microsoft.com/office/officeart/2005/8/layout/default"/>
    <dgm:cxn modelId="{D7BA6380-4AD5-4D30-921B-4FED3A574396}" type="presParOf" srcId="{43CD6F9B-5E84-4F75-9094-E676CC94C695}" destId="{5DA3C838-211F-4E64-A3D6-6D8C1C530156}" srcOrd="76" destOrd="0" presId="urn:microsoft.com/office/officeart/2005/8/layout/default"/>
    <dgm:cxn modelId="{06006886-CEA0-4F2B-823C-C967D5DC97BD}" type="presParOf" srcId="{43CD6F9B-5E84-4F75-9094-E676CC94C695}" destId="{AEE3535C-D8EE-451E-AB35-F791333307DB}" srcOrd="77" destOrd="0" presId="urn:microsoft.com/office/officeart/2005/8/layout/default"/>
    <dgm:cxn modelId="{587FF40C-B000-4D48-B204-E2754D262E07}" type="presParOf" srcId="{43CD6F9B-5E84-4F75-9094-E676CC94C695}" destId="{722B6048-9AA7-4785-92CA-C9BACFE7FC45}" srcOrd="78" destOrd="0" presId="urn:microsoft.com/office/officeart/2005/8/layout/default"/>
    <dgm:cxn modelId="{00EE511C-B27C-4B93-A5A0-274DD586333E}" type="presParOf" srcId="{43CD6F9B-5E84-4F75-9094-E676CC94C695}" destId="{A4D110EA-E0DA-49C7-94FC-8ABC4F3EDB31}" srcOrd="79" destOrd="0" presId="urn:microsoft.com/office/officeart/2005/8/layout/default"/>
    <dgm:cxn modelId="{56FEEB69-622F-45A6-B118-EE02BCAE7087}" type="presParOf" srcId="{43CD6F9B-5E84-4F75-9094-E676CC94C695}" destId="{24A96109-B565-4247-B64D-65FBBE05880D}" srcOrd="80" destOrd="0" presId="urn:microsoft.com/office/officeart/2005/8/layout/default"/>
    <dgm:cxn modelId="{B238508A-BBC2-4866-A66C-38ED043500DB}" type="presParOf" srcId="{43CD6F9B-5E84-4F75-9094-E676CC94C695}" destId="{482ECD78-135D-4BF0-9A38-5F9C4C41F9B5}" srcOrd="81" destOrd="0" presId="urn:microsoft.com/office/officeart/2005/8/layout/default"/>
    <dgm:cxn modelId="{1B45D047-8D4C-4901-81FF-CFAB7026B8D5}" type="presParOf" srcId="{43CD6F9B-5E84-4F75-9094-E676CC94C695}" destId="{AF031721-CA2A-470A-9EC6-8BA0D36AFBC1}" srcOrd="82" destOrd="0" presId="urn:microsoft.com/office/officeart/2005/8/layout/default"/>
    <dgm:cxn modelId="{B1FAFF7A-24D0-45DC-829E-7C6482A240B1}" type="presParOf" srcId="{43CD6F9B-5E84-4F75-9094-E676CC94C695}" destId="{12BA6179-53CA-4D6E-9D40-E8BF10E000A3}" srcOrd="83" destOrd="0" presId="urn:microsoft.com/office/officeart/2005/8/layout/default"/>
    <dgm:cxn modelId="{1019EF6F-505E-435D-BAB9-E16AE78DC9A4}" type="presParOf" srcId="{43CD6F9B-5E84-4F75-9094-E676CC94C695}" destId="{D9073FE3-FCF2-4206-A7DB-9DF0E137AEB3}" srcOrd="84" destOrd="0" presId="urn:microsoft.com/office/officeart/2005/8/layout/default"/>
    <dgm:cxn modelId="{D7F6DFB5-672F-4817-A8B3-E6FA6A45D1D5}" type="presParOf" srcId="{43CD6F9B-5E84-4F75-9094-E676CC94C695}" destId="{2AA82BAD-0303-4EA9-BC18-39DBFD4F429E}" srcOrd="85" destOrd="0" presId="urn:microsoft.com/office/officeart/2005/8/layout/default"/>
    <dgm:cxn modelId="{CB5BA6CF-8A05-477E-AAB7-AA979C5AB327}" type="presParOf" srcId="{43CD6F9B-5E84-4F75-9094-E676CC94C695}" destId="{F9FE3173-4F73-4937-912C-805E04D7E29E}" srcOrd="86" destOrd="0" presId="urn:microsoft.com/office/officeart/2005/8/layout/default"/>
    <dgm:cxn modelId="{D5915407-6AD6-467A-8760-DCDF90E22652}" type="presParOf" srcId="{43CD6F9B-5E84-4F75-9094-E676CC94C695}" destId="{338876CF-0630-4FB2-8F52-D553C00271BC}" srcOrd="87" destOrd="0" presId="urn:microsoft.com/office/officeart/2005/8/layout/default"/>
    <dgm:cxn modelId="{5EA10546-DA11-4370-8092-D6C28FF70C0B}" type="presParOf" srcId="{43CD6F9B-5E84-4F75-9094-E676CC94C695}" destId="{8F620101-7D23-4C52-8566-D433A7743561}" srcOrd="8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5C6E3C-2946-4678-A983-4E8278C84C63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CCE58CC-7D1B-465F-B65E-857C80A602FA}">
      <dgm:prSet phldrT="[Текст]" custT="1"/>
      <dgm:spPr>
        <a:xfrm>
          <a:off x="0" y="0"/>
          <a:ext cx="9370694" cy="368559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4546A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ru-RU" sz="1200" b="1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Helvetica" panose="020B0604020202020204" pitchFamily="2" charset="0"/>
            <a:ea typeface="+mn-ea"/>
            <a:cs typeface="Times New Roman" panose="02020603050405020304" pitchFamily="18" charset="0"/>
          </a:endParaRPr>
        </a:p>
        <a:p>
          <a:pPr>
            <a:buNone/>
          </a:pPr>
          <a:r>
            <a:rPr lang="ru-RU" sz="1200" b="1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Helvetica" panose="020B0604020202020204" pitchFamily="2" charset="0"/>
              <a:ea typeface="+mn-ea"/>
              <a:cs typeface="Times New Roman" panose="02020603050405020304" pitchFamily="18" charset="0"/>
            </a:rPr>
            <a:t>47. Класс открыт! Развивать эффективную деятельность открытых ПППК на основе направлений чек-листа</a:t>
          </a:r>
        </a:p>
        <a:p>
          <a:pPr>
            <a:buNone/>
          </a:pPr>
          <a:endParaRPr lang="ru-RU" sz="1200" b="1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Helvetica" panose="020B0604020202020204" pitchFamily="2" charset="0"/>
            <a:ea typeface="+mn-ea"/>
            <a:cs typeface="Times New Roman" panose="02020603050405020304" pitchFamily="18" charset="0"/>
          </a:endParaRPr>
        </a:p>
      </dgm:t>
    </dgm:pt>
    <dgm:pt modelId="{C12C8F3C-69B4-41E8-B7D5-9D26C0FE89FA}" type="parTrans" cxnId="{BCEBE5A5-DCB0-461B-8428-17C2ABC4C0AA}">
      <dgm:prSet/>
      <dgm:spPr/>
      <dgm:t>
        <a:bodyPr/>
        <a:lstStyle/>
        <a:p>
          <a:endParaRPr lang="ru-RU"/>
        </a:p>
      </dgm:t>
    </dgm:pt>
    <dgm:pt modelId="{B7D30AF0-29BA-427C-9E39-86F4B057DB37}" type="sibTrans" cxnId="{BCEBE5A5-DCB0-461B-8428-17C2ABC4C0AA}">
      <dgm:prSet/>
      <dgm:spPr/>
      <dgm:t>
        <a:bodyPr/>
        <a:lstStyle/>
        <a:p>
          <a:endParaRPr lang="ru-RU"/>
        </a:p>
      </dgm:t>
    </dgm:pt>
    <dgm:pt modelId="{870CA939-E8B2-4A30-A379-8873E504470A}" type="pres">
      <dgm:prSet presAssocID="{195C6E3C-2946-4678-A983-4E8278C84C6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8A5238-1397-4CFA-BA20-583BE0EED45A}" type="pres">
      <dgm:prSet presAssocID="{2CCE58CC-7D1B-465F-B65E-857C80A602FA}" presName="node" presStyleLbl="node1" presStyleIdx="0" presStyleCnt="1" custScaleX="1525512" custLinFactY="382909" custLinFactNeighborX="41013" custLinFactNeighborY="40000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</dgm:ptLst>
  <dgm:cxnLst>
    <dgm:cxn modelId="{BCEBE5A5-DCB0-461B-8428-17C2ABC4C0AA}" srcId="{195C6E3C-2946-4678-A983-4E8278C84C63}" destId="{2CCE58CC-7D1B-465F-B65E-857C80A602FA}" srcOrd="0" destOrd="0" parTransId="{C12C8F3C-69B4-41E8-B7D5-9D26C0FE89FA}" sibTransId="{B7D30AF0-29BA-427C-9E39-86F4B057DB37}"/>
    <dgm:cxn modelId="{679DA2B8-D1CF-4929-83ED-FDCD3E8FDCB6}" type="presOf" srcId="{2CCE58CC-7D1B-465F-B65E-857C80A602FA}" destId="{EF8A5238-1397-4CFA-BA20-583BE0EED45A}" srcOrd="0" destOrd="0" presId="urn:microsoft.com/office/officeart/2005/8/layout/default"/>
    <dgm:cxn modelId="{157F9E0E-466F-43B8-BB43-5C126AF64575}" type="presOf" srcId="{195C6E3C-2946-4678-A983-4E8278C84C63}" destId="{870CA939-E8B2-4A30-A379-8873E504470A}" srcOrd="0" destOrd="0" presId="urn:microsoft.com/office/officeart/2005/8/layout/default"/>
    <dgm:cxn modelId="{02F19959-AB2B-484B-88C9-01B372132003}" type="presParOf" srcId="{870CA939-E8B2-4A30-A379-8873E504470A}" destId="{EF8A5238-1397-4CFA-BA20-583BE0EED45A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258405-0DA1-4A15-A9FA-BD1D77456324}">
      <dsp:nvSpPr>
        <dsp:cNvPr id="0" name=""/>
        <dsp:cNvSpPr/>
      </dsp:nvSpPr>
      <dsp:spPr>
        <a:xfrm>
          <a:off x="6722" y="33989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2. Изучить нормативные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правовые акты о ПППК</a:t>
          </a:r>
        </a:p>
      </dsp:txBody>
      <dsp:txXfrm>
        <a:off x="6722" y="339893"/>
        <a:ext cx="1004684" cy="602810"/>
      </dsp:txXfrm>
    </dsp:sp>
    <dsp:sp modelId="{1FB81969-D0E9-48E5-B78C-F16F80E4F231}">
      <dsp:nvSpPr>
        <dsp:cNvPr id="0" name=""/>
        <dsp:cNvSpPr/>
      </dsp:nvSpPr>
      <dsp:spPr>
        <a:xfrm>
          <a:off x="1111876" y="33989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3. Провести диагностику готовности ОО к открытию ПППК</a:t>
          </a:r>
        </a:p>
      </dsp:txBody>
      <dsp:txXfrm>
        <a:off x="1111876" y="339893"/>
        <a:ext cx="1004684" cy="602810"/>
      </dsp:txXfrm>
    </dsp:sp>
    <dsp:sp modelId="{35626CEF-0990-44FB-A138-20996B306B2C}">
      <dsp:nvSpPr>
        <dsp:cNvPr id="0" name=""/>
        <dsp:cNvSpPr/>
      </dsp:nvSpPr>
      <dsp:spPr>
        <a:xfrm>
          <a:off x="2217029" y="33989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4. Выбрать модели ПППК</a:t>
          </a:r>
        </a:p>
      </dsp:txBody>
      <dsp:txXfrm>
        <a:off x="2217029" y="339893"/>
        <a:ext cx="1004684" cy="602810"/>
      </dsp:txXfrm>
    </dsp:sp>
    <dsp:sp modelId="{544AE711-1C37-40EF-AD69-082B999E1228}">
      <dsp:nvSpPr>
        <dsp:cNvPr id="0" name=""/>
        <dsp:cNvSpPr/>
      </dsp:nvSpPr>
      <dsp:spPr>
        <a:xfrm>
          <a:off x="3322183" y="33989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5. Заручиться поддержкой школьного сообщества</a:t>
          </a:r>
        </a:p>
      </dsp:txBody>
      <dsp:txXfrm>
        <a:off x="3322183" y="339893"/>
        <a:ext cx="1004684" cy="602810"/>
      </dsp:txXfrm>
    </dsp:sp>
    <dsp:sp modelId="{E48769B1-3299-4114-BDF5-D1AF44E752F2}">
      <dsp:nvSpPr>
        <dsp:cNvPr id="0" name=""/>
        <dsp:cNvSpPr/>
      </dsp:nvSpPr>
      <dsp:spPr>
        <a:xfrm>
          <a:off x="4427336" y="33989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6. Составить Дорожную карту по ПППК</a:t>
          </a:r>
        </a:p>
      </dsp:txBody>
      <dsp:txXfrm>
        <a:off x="4427336" y="339893"/>
        <a:ext cx="1004684" cy="602810"/>
      </dsp:txXfrm>
    </dsp:sp>
    <dsp:sp modelId="{F49EF09D-A38E-47C0-88BF-A7F6C3F095DD}">
      <dsp:nvSpPr>
        <dsp:cNvPr id="0" name=""/>
        <dsp:cNvSpPr/>
      </dsp:nvSpPr>
      <dsp:spPr>
        <a:xfrm>
          <a:off x="5532489" y="33989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7. Подготовить комплект локальных актов</a:t>
          </a:r>
        </a:p>
      </dsp:txBody>
      <dsp:txXfrm>
        <a:off x="5532489" y="339893"/>
        <a:ext cx="1004684" cy="602810"/>
      </dsp:txXfrm>
    </dsp:sp>
    <dsp:sp modelId="{77E59182-4062-4CA3-81F5-4239CFF1A378}">
      <dsp:nvSpPr>
        <dsp:cNvPr id="0" name=""/>
        <dsp:cNvSpPr/>
      </dsp:nvSpPr>
      <dsp:spPr>
        <a:xfrm>
          <a:off x="6637643" y="33989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8.  Изучить запросы учащихся ОО</a:t>
          </a:r>
        </a:p>
      </dsp:txBody>
      <dsp:txXfrm>
        <a:off x="6637643" y="339893"/>
        <a:ext cx="1004684" cy="602810"/>
      </dsp:txXfrm>
    </dsp:sp>
    <dsp:sp modelId="{BA75ED11-2691-491B-989D-C3CEA62122AB}">
      <dsp:nvSpPr>
        <dsp:cNvPr id="0" name=""/>
        <dsp:cNvSpPr/>
      </dsp:nvSpPr>
      <dsp:spPr>
        <a:xfrm>
          <a:off x="6722" y="104317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9. Составить Учебный план для ПППК</a:t>
          </a:r>
        </a:p>
      </dsp:txBody>
      <dsp:txXfrm>
        <a:off x="6722" y="1043173"/>
        <a:ext cx="1004684" cy="602810"/>
      </dsp:txXfrm>
    </dsp:sp>
    <dsp:sp modelId="{09B2CAE4-FDE8-4839-A880-7E9C49766E68}">
      <dsp:nvSpPr>
        <dsp:cNvPr id="0" name=""/>
        <dsp:cNvSpPr/>
      </dsp:nvSpPr>
      <dsp:spPr>
        <a:xfrm>
          <a:off x="1111876" y="104317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10. Заключить соглашение с педагогическим вузом</a:t>
          </a:r>
        </a:p>
      </dsp:txBody>
      <dsp:txXfrm>
        <a:off x="1111876" y="1043173"/>
        <a:ext cx="1004684" cy="602810"/>
      </dsp:txXfrm>
    </dsp:sp>
    <dsp:sp modelId="{5840DFB3-88F0-4BFE-B189-9811F69A26EF}">
      <dsp:nvSpPr>
        <dsp:cNvPr id="0" name=""/>
        <dsp:cNvSpPr/>
      </dsp:nvSpPr>
      <dsp:spPr>
        <a:xfrm>
          <a:off x="2217029" y="104317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11.  Внести изменения в программы ОО</a:t>
          </a:r>
        </a:p>
      </dsp:txBody>
      <dsp:txXfrm>
        <a:off x="2217029" y="1043173"/>
        <a:ext cx="1004684" cy="602810"/>
      </dsp:txXfrm>
    </dsp:sp>
    <dsp:sp modelId="{B22D30D0-D83A-41E7-8A6A-38F36D24C41F}">
      <dsp:nvSpPr>
        <dsp:cNvPr id="0" name=""/>
        <dsp:cNvSpPr/>
      </dsp:nvSpPr>
      <dsp:spPr>
        <a:xfrm>
          <a:off x="3322183" y="104317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12. Разработать программы ВД для ПППК</a:t>
          </a:r>
        </a:p>
      </dsp:txBody>
      <dsp:txXfrm>
        <a:off x="3322183" y="1043173"/>
        <a:ext cx="1004684" cy="602810"/>
      </dsp:txXfrm>
    </dsp:sp>
    <dsp:sp modelId="{C6199316-5389-46F2-935F-F2EBD2F74C93}">
      <dsp:nvSpPr>
        <dsp:cNvPr id="0" name=""/>
        <dsp:cNvSpPr/>
      </dsp:nvSpPr>
      <dsp:spPr>
        <a:xfrm>
          <a:off x="4427336" y="104317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13. Разработать программы ОДОД для ПППК</a:t>
          </a:r>
        </a:p>
      </dsp:txBody>
      <dsp:txXfrm>
        <a:off x="4427336" y="1043173"/>
        <a:ext cx="1004684" cy="602810"/>
      </dsp:txXfrm>
    </dsp:sp>
    <dsp:sp modelId="{B4001718-5694-4D5C-9894-69B83CDA9735}">
      <dsp:nvSpPr>
        <dsp:cNvPr id="0" name=""/>
        <dsp:cNvSpPr/>
      </dsp:nvSpPr>
      <dsp:spPr>
        <a:xfrm>
          <a:off x="5532489" y="104317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14. Обеспечить проект ПППК кадровым потенциалом</a:t>
          </a:r>
        </a:p>
      </dsp:txBody>
      <dsp:txXfrm>
        <a:off x="5532489" y="1043173"/>
        <a:ext cx="1004684" cy="602810"/>
      </dsp:txXfrm>
    </dsp:sp>
    <dsp:sp modelId="{F7EFA76F-8D41-45C7-9112-91E911560E05}">
      <dsp:nvSpPr>
        <dsp:cNvPr id="0" name=""/>
        <dsp:cNvSpPr/>
      </dsp:nvSpPr>
      <dsp:spPr>
        <a:xfrm>
          <a:off x="6637643" y="1043173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15. Составить программу профминимума для ПППК</a:t>
          </a:r>
        </a:p>
      </dsp:txBody>
      <dsp:txXfrm>
        <a:off x="6637643" y="1043173"/>
        <a:ext cx="1004684" cy="602810"/>
      </dsp:txXfrm>
    </dsp:sp>
    <dsp:sp modelId="{1D85C956-EC53-4FEB-9003-9DCFB643F92B}">
      <dsp:nvSpPr>
        <dsp:cNvPr id="0" name=""/>
        <dsp:cNvSpPr/>
      </dsp:nvSpPr>
      <dsp:spPr>
        <a:xfrm>
          <a:off x="6722" y="174645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16. Провести информационную кампанию в СМИ. Осуществить набор в ПППК.</a:t>
          </a:r>
        </a:p>
      </dsp:txBody>
      <dsp:txXfrm>
        <a:off x="6722" y="1746452"/>
        <a:ext cx="1004684" cy="602810"/>
      </dsp:txXfrm>
    </dsp:sp>
    <dsp:sp modelId="{F3F38732-3E61-46BE-ACDC-4DC0FDB5E628}">
      <dsp:nvSpPr>
        <dsp:cNvPr id="0" name=""/>
        <dsp:cNvSpPr/>
      </dsp:nvSpPr>
      <dsp:spPr>
        <a:xfrm>
          <a:off x="1111876" y="174645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17. Создать страницу по ПППК на сайте ОО</a:t>
          </a:r>
        </a:p>
      </dsp:txBody>
      <dsp:txXfrm>
        <a:off x="1111876" y="1746452"/>
        <a:ext cx="1004684" cy="602810"/>
      </dsp:txXfrm>
    </dsp:sp>
    <dsp:sp modelId="{EA27D926-A48C-4A3C-835A-7AF87E342E6C}">
      <dsp:nvSpPr>
        <dsp:cNvPr id="0" name=""/>
        <dsp:cNvSpPr/>
      </dsp:nvSpPr>
      <dsp:spPr>
        <a:xfrm>
          <a:off x="2217029" y="174645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18. БрендироватьПППК в ОО</a:t>
          </a:r>
        </a:p>
      </dsp:txBody>
      <dsp:txXfrm>
        <a:off x="2217029" y="1746452"/>
        <a:ext cx="1004684" cy="602810"/>
      </dsp:txXfrm>
    </dsp:sp>
    <dsp:sp modelId="{0A259E0A-3E10-4EE4-BF0A-698BC0C039F1}">
      <dsp:nvSpPr>
        <dsp:cNvPr id="0" name=""/>
        <dsp:cNvSpPr/>
      </dsp:nvSpPr>
      <dsp:spPr>
        <a:xfrm>
          <a:off x="3322183" y="174645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19. Провести диагностику педагогической одаренности</a:t>
          </a:r>
        </a:p>
      </dsp:txBody>
      <dsp:txXfrm>
        <a:off x="3322183" y="1746452"/>
        <a:ext cx="1004684" cy="602810"/>
      </dsp:txXfrm>
    </dsp:sp>
    <dsp:sp modelId="{CDCC65AC-24C8-4598-AAFF-1A4AE447EC16}">
      <dsp:nvSpPr>
        <dsp:cNvPr id="0" name=""/>
        <dsp:cNvSpPr/>
      </dsp:nvSpPr>
      <dsp:spPr>
        <a:xfrm>
          <a:off x="4420765" y="1739881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20. Организовать работу с Портфолио учащегося ПППК</a:t>
          </a:r>
        </a:p>
      </dsp:txBody>
      <dsp:txXfrm>
        <a:off x="4420765" y="1739881"/>
        <a:ext cx="1004684" cy="602810"/>
      </dsp:txXfrm>
    </dsp:sp>
    <dsp:sp modelId="{6FBBCE36-9331-407E-B398-53FEA39E1FF7}">
      <dsp:nvSpPr>
        <dsp:cNvPr id="0" name=""/>
        <dsp:cNvSpPr/>
      </dsp:nvSpPr>
      <dsp:spPr>
        <a:xfrm>
          <a:off x="5532489" y="174645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21. Разработать алгоритм  индивидуального проекта для ПППК</a:t>
          </a:r>
        </a:p>
      </dsp:txBody>
      <dsp:txXfrm>
        <a:off x="5532489" y="1746452"/>
        <a:ext cx="1004684" cy="602810"/>
      </dsp:txXfrm>
    </dsp:sp>
    <dsp:sp modelId="{D6882ED1-CF87-4062-BD8A-5190E457ACAE}">
      <dsp:nvSpPr>
        <dsp:cNvPr id="0" name=""/>
        <dsp:cNvSpPr/>
      </dsp:nvSpPr>
      <dsp:spPr>
        <a:xfrm>
          <a:off x="6637643" y="174645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22. Организовать повышение квалификации для педагогов по работе с ПППК</a:t>
          </a:r>
        </a:p>
      </dsp:txBody>
      <dsp:txXfrm>
        <a:off x="6637643" y="1746452"/>
        <a:ext cx="1004684" cy="602810"/>
      </dsp:txXfrm>
    </dsp:sp>
    <dsp:sp modelId="{5654631D-BE9C-4DF7-B2E2-6994FE2CE771}">
      <dsp:nvSpPr>
        <dsp:cNvPr id="0" name=""/>
        <dsp:cNvSpPr/>
      </dsp:nvSpPr>
      <dsp:spPr>
        <a:xfrm>
          <a:off x="6722" y="244973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23. Организовать внутрикорпоративное обучение по ПППК</a:t>
          </a:r>
        </a:p>
      </dsp:txBody>
      <dsp:txXfrm>
        <a:off x="6722" y="2449732"/>
        <a:ext cx="1004684" cy="602810"/>
      </dsp:txXfrm>
    </dsp:sp>
    <dsp:sp modelId="{7428C1EA-C1FC-4EBA-8A9F-41D4D971D3AA}">
      <dsp:nvSpPr>
        <dsp:cNvPr id="0" name=""/>
        <dsp:cNvSpPr/>
      </dsp:nvSpPr>
      <dsp:spPr>
        <a:xfrm>
          <a:off x="1111876" y="244973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24. Провести встречи с родителями</a:t>
          </a:r>
        </a:p>
      </dsp:txBody>
      <dsp:txXfrm>
        <a:off x="1111876" y="2449732"/>
        <a:ext cx="1004684" cy="602810"/>
      </dsp:txXfrm>
    </dsp:sp>
    <dsp:sp modelId="{54BE1259-8529-46F6-8F70-6DFA4CB9B4F4}">
      <dsp:nvSpPr>
        <dsp:cNvPr id="0" name=""/>
        <dsp:cNvSpPr/>
      </dsp:nvSpPr>
      <dsp:spPr>
        <a:xfrm>
          <a:off x="2217029" y="244973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25. Организовать профпробы в ПППК</a:t>
          </a:r>
        </a:p>
      </dsp:txBody>
      <dsp:txXfrm>
        <a:off x="2217029" y="2449732"/>
        <a:ext cx="1004684" cy="602810"/>
      </dsp:txXfrm>
    </dsp:sp>
    <dsp:sp modelId="{D34C3163-33A4-4C10-A4C9-D12DB8B3258C}">
      <dsp:nvSpPr>
        <dsp:cNvPr id="0" name=""/>
        <dsp:cNvSpPr/>
      </dsp:nvSpPr>
      <dsp:spPr>
        <a:xfrm>
          <a:off x="3322183" y="244973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26. Организовать педагогическую практику</a:t>
          </a:r>
        </a:p>
      </dsp:txBody>
      <dsp:txXfrm>
        <a:off x="3322183" y="2449732"/>
        <a:ext cx="1004684" cy="602810"/>
      </dsp:txXfrm>
    </dsp:sp>
    <dsp:sp modelId="{89374C64-E0B0-44C3-9B55-288C9B80A9E4}">
      <dsp:nvSpPr>
        <dsp:cNvPr id="0" name=""/>
        <dsp:cNvSpPr/>
      </dsp:nvSpPr>
      <dsp:spPr>
        <a:xfrm>
          <a:off x="4420765" y="2443161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27. Внести дополнения в рабочие программы по учебным предметам</a:t>
          </a:r>
        </a:p>
      </dsp:txBody>
      <dsp:txXfrm>
        <a:off x="4420765" y="2443161"/>
        <a:ext cx="1004684" cy="602810"/>
      </dsp:txXfrm>
    </dsp:sp>
    <dsp:sp modelId="{593EC079-1D47-4A98-8599-9136432457C9}">
      <dsp:nvSpPr>
        <dsp:cNvPr id="0" name=""/>
        <dsp:cNvSpPr/>
      </dsp:nvSpPr>
      <dsp:spPr>
        <a:xfrm>
          <a:off x="5532489" y="244973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28. Ввести в УП Курс "Основы педагогики и психологии"</a:t>
          </a:r>
        </a:p>
      </dsp:txBody>
      <dsp:txXfrm>
        <a:off x="5532489" y="2449732"/>
        <a:ext cx="1004684" cy="602810"/>
      </dsp:txXfrm>
    </dsp:sp>
    <dsp:sp modelId="{4D3FBD90-4CC1-4F2D-B61A-85B5EDE7F636}">
      <dsp:nvSpPr>
        <dsp:cNvPr id="0" name=""/>
        <dsp:cNvSpPr/>
      </dsp:nvSpPr>
      <dsp:spPr>
        <a:xfrm>
          <a:off x="6637643" y="2449732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29. Организовать модуль "Волонтерство" для ПППК</a:t>
          </a:r>
        </a:p>
      </dsp:txBody>
      <dsp:txXfrm>
        <a:off x="6637643" y="2449732"/>
        <a:ext cx="1004684" cy="602810"/>
      </dsp:txXfrm>
    </dsp:sp>
    <dsp:sp modelId="{B4CA4FA8-3D29-4C1F-ACBB-886F64EC3611}">
      <dsp:nvSpPr>
        <dsp:cNvPr id="0" name=""/>
        <dsp:cNvSpPr/>
      </dsp:nvSpPr>
      <dsp:spPr>
        <a:xfrm>
          <a:off x="6722" y="3153011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30. Реализовать модуль "Вожатсво" для ПППК</a:t>
          </a:r>
        </a:p>
      </dsp:txBody>
      <dsp:txXfrm>
        <a:off x="6722" y="3153011"/>
        <a:ext cx="1004684" cy="602810"/>
      </dsp:txXfrm>
    </dsp:sp>
    <dsp:sp modelId="{5C5B8E2C-CF05-401B-84B4-ECDB7B59EA63}">
      <dsp:nvSpPr>
        <dsp:cNvPr id="0" name=""/>
        <dsp:cNvSpPr/>
      </dsp:nvSpPr>
      <dsp:spPr>
        <a:xfrm>
          <a:off x="1111876" y="3153011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31. Разработать модель наставничества в ПППК</a:t>
          </a:r>
        </a:p>
      </dsp:txBody>
      <dsp:txXfrm>
        <a:off x="1111876" y="3153011"/>
        <a:ext cx="1004684" cy="602810"/>
      </dsp:txXfrm>
    </dsp:sp>
    <dsp:sp modelId="{49A33ABB-30C4-4E4B-9300-F854E29E8602}">
      <dsp:nvSpPr>
        <dsp:cNvPr id="0" name=""/>
        <dsp:cNvSpPr/>
      </dsp:nvSpPr>
      <dsp:spPr>
        <a:xfrm>
          <a:off x="2217029" y="3153011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32. Сформировать перечень общешкольных проектов с ПППК</a:t>
          </a:r>
        </a:p>
      </dsp:txBody>
      <dsp:txXfrm>
        <a:off x="2217029" y="3153011"/>
        <a:ext cx="1004684" cy="602810"/>
      </dsp:txXfrm>
    </dsp:sp>
    <dsp:sp modelId="{CF78DDDE-7A45-4004-8505-08435AA0FD12}">
      <dsp:nvSpPr>
        <dsp:cNvPr id="0" name=""/>
        <dsp:cNvSpPr/>
      </dsp:nvSpPr>
      <dsp:spPr>
        <a:xfrm>
          <a:off x="3322183" y="3153011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33. Участвовать в Олимпиадах и конкурсах для ПППК</a:t>
          </a:r>
        </a:p>
      </dsp:txBody>
      <dsp:txXfrm>
        <a:off x="3322183" y="3153011"/>
        <a:ext cx="1004684" cy="602810"/>
      </dsp:txXfrm>
    </dsp:sp>
    <dsp:sp modelId="{BCF13B1F-FAB8-478D-9723-7473D34A0704}">
      <dsp:nvSpPr>
        <dsp:cNvPr id="0" name=""/>
        <dsp:cNvSpPr/>
      </dsp:nvSpPr>
      <dsp:spPr>
        <a:xfrm>
          <a:off x="4427336" y="3153011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34. Организовать сотрудничество с вузами по профориентации.</a:t>
          </a:r>
        </a:p>
      </dsp:txBody>
      <dsp:txXfrm>
        <a:off x="4427336" y="3153011"/>
        <a:ext cx="1004684" cy="602810"/>
      </dsp:txXfrm>
    </dsp:sp>
    <dsp:sp modelId="{F2E86F33-E8FE-4516-BFA4-3B1265BF18AF}">
      <dsp:nvSpPr>
        <dsp:cNvPr id="0" name=""/>
        <dsp:cNvSpPr/>
      </dsp:nvSpPr>
      <dsp:spPr>
        <a:xfrm>
          <a:off x="5532489" y="3153011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35. Организовать участие обучающихся в профсменах для ПППК</a:t>
          </a:r>
        </a:p>
      </dsp:txBody>
      <dsp:txXfrm>
        <a:off x="5532489" y="3153011"/>
        <a:ext cx="1004684" cy="602810"/>
      </dsp:txXfrm>
    </dsp:sp>
    <dsp:sp modelId="{D28DCD09-2890-4608-AC03-81480DE842C7}">
      <dsp:nvSpPr>
        <dsp:cNvPr id="0" name=""/>
        <dsp:cNvSpPr/>
      </dsp:nvSpPr>
      <dsp:spPr>
        <a:xfrm>
          <a:off x="6637643" y="3153011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36. Организовать участие во Всеросс. юношеском педагогическом форуме</a:t>
          </a:r>
        </a:p>
      </dsp:txBody>
      <dsp:txXfrm>
        <a:off x="6637643" y="3153011"/>
        <a:ext cx="1004684" cy="602810"/>
      </dsp:txXfrm>
    </dsp:sp>
    <dsp:sp modelId="{749DA441-F1A0-4449-BE86-C1098667E141}">
      <dsp:nvSpPr>
        <dsp:cNvPr id="0" name=""/>
        <dsp:cNvSpPr/>
      </dsp:nvSpPr>
      <dsp:spPr>
        <a:xfrm>
          <a:off x="6722" y="385629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37.  Реализовать Проект "Первая профессия"с Центром опережающей проф. подготовки</a:t>
          </a:r>
        </a:p>
      </dsp:txBody>
      <dsp:txXfrm>
        <a:off x="6722" y="3856290"/>
        <a:ext cx="1004684" cy="602810"/>
      </dsp:txXfrm>
    </dsp:sp>
    <dsp:sp modelId="{614CC11C-DB71-49AA-B565-9D3464045559}">
      <dsp:nvSpPr>
        <dsp:cNvPr id="0" name=""/>
        <dsp:cNvSpPr/>
      </dsp:nvSpPr>
      <dsp:spPr>
        <a:xfrm>
          <a:off x="1111876" y="385629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38. Организовать участие  ПППК в работе школьного актива. Движение первых</a:t>
          </a:r>
        </a:p>
      </dsp:txBody>
      <dsp:txXfrm>
        <a:off x="1111876" y="3856290"/>
        <a:ext cx="1004684" cy="602810"/>
      </dsp:txXfrm>
    </dsp:sp>
    <dsp:sp modelId="{CCD34A75-9629-4C26-BC7A-5B29865D2453}">
      <dsp:nvSpPr>
        <dsp:cNvPr id="0" name=""/>
        <dsp:cNvSpPr/>
      </dsp:nvSpPr>
      <dsp:spPr>
        <a:xfrm>
          <a:off x="2217029" y="385629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39. Организовать участие учащихся ПППК и педагогов в общероссийских проектах</a:t>
          </a:r>
        </a:p>
      </dsp:txBody>
      <dsp:txXfrm>
        <a:off x="2217029" y="3856290"/>
        <a:ext cx="1004684" cy="602810"/>
      </dsp:txXfrm>
    </dsp:sp>
    <dsp:sp modelId="{5DA3C838-211F-4E64-A3D6-6D8C1C530156}">
      <dsp:nvSpPr>
        <dsp:cNvPr id="0" name=""/>
        <dsp:cNvSpPr/>
      </dsp:nvSpPr>
      <dsp:spPr>
        <a:xfrm>
          <a:off x="3322183" y="385629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40. Организовать вступление педагогов в Сетевое сообщество по ПППК. </a:t>
          </a:r>
        </a:p>
      </dsp:txBody>
      <dsp:txXfrm>
        <a:off x="3322183" y="3856290"/>
        <a:ext cx="1004684" cy="602810"/>
      </dsp:txXfrm>
    </dsp:sp>
    <dsp:sp modelId="{722B6048-9AA7-4785-92CA-C9BACFE7FC45}">
      <dsp:nvSpPr>
        <dsp:cNvPr id="0" name=""/>
        <dsp:cNvSpPr/>
      </dsp:nvSpPr>
      <dsp:spPr>
        <a:xfrm>
          <a:off x="4427336" y="385629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41. Организовать вступление учащихся в Сетевое сообщество по ПППК. </a:t>
          </a:r>
        </a:p>
      </dsp:txBody>
      <dsp:txXfrm>
        <a:off x="4427336" y="3856290"/>
        <a:ext cx="1004684" cy="602810"/>
      </dsp:txXfrm>
    </dsp:sp>
    <dsp:sp modelId="{24A96109-B565-4247-B64D-65FBBE05880D}">
      <dsp:nvSpPr>
        <dsp:cNvPr id="0" name=""/>
        <dsp:cNvSpPr/>
      </dsp:nvSpPr>
      <dsp:spPr>
        <a:xfrm>
          <a:off x="5532489" y="385629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42. Популяризация профессии. Организовать работу с 8-9 классами</a:t>
          </a:r>
        </a:p>
      </dsp:txBody>
      <dsp:txXfrm>
        <a:off x="5532489" y="3856290"/>
        <a:ext cx="1004684" cy="602810"/>
      </dsp:txXfrm>
    </dsp:sp>
    <dsp:sp modelId="{AF031721-CA2A-470A-9EC6-8BA0D36AFBC1}">
      <dsp:nvSpPr>
        <dsp:cNvPr id="0" name=""/>
        <dsp:cNvSpPr/>
      </dsp:nvSpPr>
      <dsp:spPr>
        <a:xfrm>
          <a:off x="6637643" y="385629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43. Изучить Полезные ресурсы по ПППК. Проинформировать педагогов</a:t>
          </a:r>
        </a:p>
      </dsp:txBody>
      <dsp:txXfrm>
        <a:off x="6637643" y="3856290"/>
        <a:ext cx="1004684" cy="602810"/>
      </dsp:txXfrm>
    </dsp:sp>
    <dsp:sp modelId="{D9073FE3-FCF2-4206-A7DB-9DF0E137AEB3}">
      <dsp:nvSpPr>
        <dsp:cNvPr id="0" name=""/>
        <dsp:cNvSpPr/>
      </dsp:nvSpPr>
      <dsp:spPr>
        <a:xfrm>
          <a:off x="2217029" y="455957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44. Провести Мониторинг деятельности ПППК</a:t>
          </a:r>
        </a:p>
      </dsp:txBody>
      <dsp:txXfrm>
        <a:off x="2217029" y="4559570"/>
        <a:ext cx="1004684" cy="602810"/>
      </dsp:txXfrm>
    </dsp:sp>
    <dsp:sp modelId="{F9FE3173-4F73-4937-912C-805E04D7E29E}">
      <dsp:nvSpPr>
        <dsp:cNvPr id="0" name=""/>
        <dsp:cNvSpPr/>
      </dsp:nvSpPr>
      <dsp:spPr>
        <a:xfrm>
          <a:off x="3322183" y="455957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3778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5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45. Организовать работу по подготовке Целевых направлений в вуз от школы</a:t>
          </a:r>
        </a:p>
      </dsp:txBody>
      <dsp:txXfrm>
        <a:off x="3322183" y="4559570"/>
        <a:ext cx="1004684" cy="602810"/>
      </dsp:txXfrm>
    </dsp:sp>
    <dsp:sp modelId="{8F620101-7D23-4C52-8566-D433A7743561}">
      <dsp:nvSpPr>
        <dsp:cNvPr id="0" name=""/>
        <dsp:cNvSpPr/>
      </dsp:nvSpPr>
      <dsp:spPr>
        <a:xfrm>
          <a:off x="4427336" y="4559570"/>
          <a:ext cx="1004684" cy="602810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>
              <a:solidFill>
                <a:srgbClr val="4472C4">
                  <a:lumMod val="50000"/>
                </a:srgbClr>
              </a:solidFill>
              <a:latin typeface="Helvetica" panose="020B0604020202020204" pitchFamily="2" charset="0"/>
              <a:ea typeface="+mn-ea"/>
              <a:cs typeface="+mn-cs"/>
            </a:rPr>
            <a:t>46. Организовать мероприятия для выпускников ПППК - студентов. Преемственность.</a:t>
          </a:r>
        </a:p>
      </dsp:txBody>
      <dsp:txXfrm>
        <a:off x="4427336" y="4559570"/>
        <a:ext cx="1004684" cy="6028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8A5238-1397-4CFA-BA20-583BE0EED45A}">
      <dsp:nvSpPr>
        <dsp:cNvPr id="0" name=""/>
        <dsp:cNvSpPr/>
      </dsp:nvSpPr>
      <dsp:spPr>
        <a:xfrm>
          <a:off x="0" y="92515"/>
          <a:ext cx="7028020" cy="276419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4546A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Helvetica" panose="020B0604020202020204" pitchFamily="2" charset="0"/>
            <a:ea typeface="+mn-ea"/>
            <a:cs typeface="Times New Roman" panose="02020603050405020304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Helvetica" panose="020B0604020202020204" pitchFamily="2" charset="0"/>
              <a:ea typeface="+mn-ea"/>
              <a:cs typeface="Times New Roman" panose="02020603050405020304" pitchFamily="18" charset="0"/>
            </a:rPr>
            <a:t>47. Класс открыт! Развивать эффективную деятельность открытых ПППК на основе направлений чек-листа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b="1" kern="120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Helvetica" panose="020B0604020202020204" pitchFamily="2" charset="0"/>
            <a:ea typeface="+mn-ea"/>
            <a:cs typeface="Times New Roman" panose="02020603050405020304" pitchFamily="18" charset="0"/>
          </a:endParaRPr>
        </a:p>
      </dsp:txBody>
      <dsp:txXfrm>
        <a:off x="0" y="92515"/>
        <a:ext cx="7028020" cy="2764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74A96-479B-4700-BA2B-F0D21AFE1561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AB55C-62D3-41DF-B51E-CFF4F9C984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20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7E6CDF-4F4D-4182-8D79-B064F739030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786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6" y="6467481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773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9165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5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7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8496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5186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476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4818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88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3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26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38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92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9244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4745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1151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8383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3497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3495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4036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0012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14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6579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3925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6007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6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7618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6549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2105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56052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4768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2310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268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5086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837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9754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215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73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6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6" y="6467481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6" y="6467481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3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6" y="6467481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6" y="6467481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6" y="6467481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6DAD949-A066-4795-8CDB-FBA16C41344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CF7B71-E272-41E5-BF1C-1D535D5E4A5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45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41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DDCF3D-CED7-44CD-A9D2-4649F77D068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30.09.2025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310F99F-EC69-43A4-8A26-C9298A80FA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58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pkiro.ru/activities/proekty/speczializirovannye-klassy/pedagogicheskij-klass-v-primorskoj-shkol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13" Type="http://schemas.openxmlformats.org/officeDocument/2006/relationships/diagramQuickStyle" Target="../diagrams/quickStyle2.xml"/><Relationship Id="rId3" Type="http://schemas.openxmlformats.org/officeDocument/2006/relationships/image" Target="../media/image5.png"/><Relationship Id="rId7" Type="http://schemas.openxmlformats.org/officeDocument/2006/relationships/diagramQuickStyle" Target="../diagrams/quickStyle1.xml"/><Relationship Id="rId12" Type="http://schemas.openxmlformats.org/officeDocument/2006/relationships/diagramLayout" Target="../diagrams/layout2.xml"/><Relationship Id="rId2" Type="http://schemas.openxmlformats.org/officeDocument/2006/relationships/hyperlink" Target="https://disk.yandex.ru/i/ANjfec80dksaGQ" TargetMode="Externa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8.xml"/><Relationship Id="rId6" Type="http://schemas.openxmlformats.org/officeDocument/2006/relationships/diagramLayout" Target="../diagrams/layout1.xml"/><Relationship Id="rId11" Type="http://schemas.openxmlformats.org/officeDocument/2006/relationships/diagramData" Target="../diagrams/data2.xml"/><Relationship Id="rId5" Type="http://schemas.openxmlformats.org/officeDocument/2006/relationships/diagramData" Target="../diagrams/data1.xml"/><Relationship Id="rId15" Type="http://schemas.microsoft.com/office/2007/relationships/diagramDrawing" Target="../diagrams/drawing2.xml"/><Relationship Id="rId10" Type="http://schemas.openxmlformats.org/officeDocument/2006/relationships/hyperlink" Target="https://disk.yandex.ru/i/8audPdKHW1bZAw" TargetMode="External"/><Relationship Id="rId4" Type="http://schemas.openxmlformats.org/officeDocument/2006/relationships/image" Target="../media/image6.png"/><Relationship Id="rId9" Type="http://schemas.microsoft.com/office/2007/relationships/diagramDrawing" Target="../diagrams/drawing1.xml"/><Relationship Id="rId14" Type="http://schemas.openxmlformats.org/officeDocument/2006/relationships/diagramColors" Target="../diagrams/colors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9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forms.yandex.ru/cloud/66f20c2150569016c4ebd19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848600" cy="41148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Организация </a:t>
            </a:r>
            <a:r>
              <a:rPr lang="ru-RU" dirty="0" smtClean="0"/>
              <a:t>деятельности психолого-педагогических </a:t>
            </a:r>
            <a:r>
              <a:rPr lang="ru-RU" dirty="0" smtClean="0"/>
              <a:t>классах: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методические рекомендации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Сеничева</a:t>
            </a:r>
            <a:r>
              <a:rPr lang="ru-RU" dirty="0" smtClean="0"/>
              <a:t> Ю.А., </a:t>
            </a:r>
            <a:endParaRPr lang="ru-RU" dirty="0" smtClean="0"/>
          </a:p>
          <a:p>
            <a:r>
              <a:rPr lang="ru-RU" dirty="0" smtClean="0"/>
              <a:t>гл. эксперт </a:t>
            </a:r>
            <a:r>
              <a:rPr lang="ru-RU" dirty="0" smtClean="0"/>
              <a:t>ГАУ ДПО ПК ИРО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990600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Основной вектор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ПК ИРО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создание профессионального сообщества кураторов и педагогов ППК для эффективного профессионального взаимодействия, трансляции лучшего опыта,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консалтинга.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305800" cy="493776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Ассоциация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педагогических классов Приморского края</a:t>
            </a:r>
          </a:p>
          <a:p>
            <a:pPr algn="just">
              <a:buNone/>
            </a:pP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200" dirty="0" err="1" smtClean="0">
                <a:latin typeface="Times New Roman" pitchFamily="18" charset="0"/>
                <a:cs typeface="Times New Roman" pitchFamily="18" charset="0"/>
              </a:rPr>
              <a:t>Телеграм</a:t>
            </a:r>
            <a:endParaRPr lang="ru-RU" sz="4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Сайт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ИРО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</a:t>
            </a:r>
            <a:r>
              <a:rPr lang="en-US" dirty="0">
                <a:latin typeface="Times New Roman" pitchFamily="18" charset="0"/>
                <a:cs typeface="Times New Roman" pitchFamily="18" charset="0"/>
                <a:hlinkClick r:id="rId2"/>
              </a:rPr>
              <a:t>://pkiro.ru/activities/proekty/speczializirovannye-klassy/pedagogicheskij-klass-v-primorskoj-shkole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Чат в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MAX </a:t>
            </a: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senicheva\Downloads\WhatsApp Image 2025-09-30 at 10.33.19 (1)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6" y="1676412"/>
            <a:ext cx="833105" cy="1600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senicheva\Downloads\WhatsApp Image 2025-09-30 at 10.46.47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6" y="4191000"/>
            <a:ext cx="1566497" cy="256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2024-2025 учебный год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457200"/>
            <a:ext cx="8534400" cy="6096000"/>
          </a:xfrm>
        </p:spPr>
        <p:txBody>
          <a:bodyPr>
            <a:noAutofit/>
          </a:bodyPr>
          <a:lstStyle/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30 муниципальных образований </a:t>
            </a: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60 образовательных организаций</a:t>
            </a: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88 психолого-педагогических классов</a:t>
            </a: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1510 учащихся</a:t>
            </a:r>
          </a:p>
          <a:p>
            <a:pPr algn="just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Поступивших в профильные учреждения в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году -  ???</a:t>
            </a:r>
          </a:p>
          <a:p>
            <a:pPr algn="just"/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Оформление официальных </a:t>
            </a:r>
            <a:r>
              <a:rPr lang="ru-RU" dirty="0" smtClean="0"/>
              <a:t>сайтов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" y="762000"/>
            <a:ext cx="8610600" cy="5791200"/>
          </a:xfrm>
        </p:spPr>
        <p:txBody>
          <a:bodyPr>
            <a:noAutofit/>
          </a:bodyPr>
          <a:lstStyle/>
          <a:p>
            <a:pPr>
              <a:lnSpc>
                <a:spcPct val="134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Нормативно-правовое обеспечение деятельности ППК: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Приказ министерства образования ПК;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Приказ ОО об открытии или продолжении деятельности ППК;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3.Приложение к приказу («Дорожная карта по координированию деятельности с указанием ответственных»);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Положение о ППК (специализированном классе);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5. Методические рекомендации министерства просвещения, другие (ссылки на них);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6. Учебный план как выписка из образовательной программы;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7. План внеурочной деятельности;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8. План /программа дополнительного образования учащихся (в том числе, в сетевой форме);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9. Договор, в том числе  в сетевой форме, с академическим партнером;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10. Новости (актуальная страница).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6" descr="https://1.downloader.disk.yandex.ru/preview/4f7b335c3b3d12ad597530214280353fd1ff46362d467e98a9dfac3991bd0658/inf/zG2npS2TKdgpC2Mla7GVN-jsBeHH-YJjYVICCa3Aq6En7OlXWZLfzfFLV3ETN78lt6rh-57q1NfiTJ6kQUFlUw%3D%3D?uid=988259594&amp;filename=PXL_20221223_060611175.MP.jpg&amp;disposition=inline&amp;hash=&amp;limit=0&amp;content_type=image%2Fjpeg&amp;owner_uid=988259594&amp;tknv=v2&amp;size=1903x912"/>
          <p:cNvSpPr>
            <a:spLocks noChangeAspect="1" noChangeArrowheads="1"/>
          </p:cNvSpPr>
          <p:nvPr/>
        </p:nvSpPr>
        <p:spPr bwMode="auto">
          <a:xfrm>
            <a:off x="116681" y="-144462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377">
              <a:defRPr/>
            </a:pPr>
            <a:endParaRPr lang="ru-RU">
              <a:solidFill>
                <a:prstClr val="black"/>
              </a:solidFill>
            </a:endParaRPr>
          </a:p>
        </p:txBody>
      </p:sp>
      <p:cxnSp>
        <p:nvCxnSpPr>
          <p:cNvPr id="14" name="Прямая со стрелкой 13"/>
          <p:cNvCxnSpPr>
            <a:cxnSpLocks/>
          </p:cNvCxnSpPr>
          <p:nvPr/>
        </p:nvCxnSpPr>
        <p:spPr>
          <a:xfrm>
            <a:off x="5772848" y="765137"/>
            <a:ext cx="974316" cy="206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cxnSpLocks/>
          </p:cNvCxnSpPr>
          <p:nvPr/>
        </p:nvCxnSpPr>
        <p:spPr>
          <a:xfrm>
            <a:off x="5314774" y="1781760"/>
            <a:ext cx="233972" cy="576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cxnSpLocks/>
          </p:cNvCxnSpPr>
          <p:nvPr/>
        </p:nvCxnSpPr>
        <p:spPr>
          <a:xfrm flipH="1">
            <a:off x="2435927" y="765137"/>
            <a:ext cx="1117044" cy="206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429623" y="425355"/>
            <a:ext cx="2006307" cy="1001650"/>
          </a:xfrm>
          <a:prstGeom prst="roundRect">
            <a:avLst/>
          </a:prstGeom>
          <a:solidFill>
            <a:srgbClr val="4C73BB"/>
          </a:solidFill>
          <a:ln w="38100" cmpd="dbl">
            <a:solidFill>
              <a:srgbClr val="5075C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УРОЧНАЯ ДЕЯТЕЛЬНОСТЬ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785297" y="2451987"/>
            <a:ext cx="1901189" cy="1001650"/>
          </a:xfrm>
          <a:prstGeom prst="roundRect">
            <a:avLst/>
          </a:prstGeom>
          <a:solidFill>
            <a:srgbClr val="4C73BB"/>
          </a:solidFill>
          <a:ln w="38100" cmpd="dbl">
            <a:solidFill>
              <a:srgbClr val="5075C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  <a:latin typeface="DIN Pro Condensed Light"/>
              </a:rPr>
              <a:t>ВОСПИТАТЕЛЬНАЯ РАБОТА</a:t>
            </a: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686481" y="304802"/>
            <a:ext cx="2305120" cy="1122205"/>
          </a:xfrm>
          <a:prstGeom prst="roundRect">
            <a:avLst/>
          </a:prstGeom>
          <a:solidFill>
            <a:srgbClr val="4C73BB"/>
          </a:solidFill>
          <a:ln w="38100" cmpd="dbl">
            <a:solidFill>
              <a:srgbClr val="5075C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4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ДОПОЛНИТЕЛЬНОГО ОБРАЗОВАНИЯ</a:t>
            </a: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345032" y="236252"/>
            <a:ext cx="2554255" cy="1470062"/>
          </a:xfrm>
          <a:prstGeom prst="roundRect">
            <a:avLst/>
          </a:prstGeom>
          <a:solidFill>
            <a:srgbClr val="A5A5A5"/>
          </a:solidFill>
          <a:ln w="38100" cmpd="dbl">
            <a:solidFill>
              <a:srgbClr val="5075C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6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ПППК</a:t>
            </a:r>
          </a:p>
        </p:txBody>
      </p:sp>
      <p:sp>
        <p:nvSpPr>
          <p:cNvPr id="59" name="Скругленный прямоугольник 58"/>
          <p:cNvSpPr/>
          <p:nvPr/>
        </p:nvSpPr>
        <p:spPr>
          <a:xfrm>
            <a:off x="2703731" y="2352636"/>
            <a:ext cx="1930929" cy="1001650"/>
          </a:xfrm>
          <a:prstGeom prst="roundRect">
            <a:avLst/>
          </a:prstGeom>
          <a:solidFill>
            <a:srgbClr val="4C73BB"/>
          </a:solidFill>
          <a:ln w="38100" cmpd="dbl">
            <a:solidFill>
              <a:srgbClr val="5075C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  <a:latin typeface="DIN Pro Condensed Light"/>
              </a:rPr>
              <a:t>ВНЕУРОЧНАЯ</a:t>
            </a:r>
          </a:p>
          <a:p>
            <a:pPr algn="ctr">
              <a:defRPr/>
            </a:pPr>
            <a:r>
              <a:rPr lang="ru-RU" b="1" dirty="0">
                <a:solidFill>
                  <a:prstClr val="white"/>
                </a:solidFill>
                <a:latin typeface="DIN Pro Condensed Light"/>
              </a:rPr>
              <a:t>ДЕЯТЕЛЬНОСТЬ</a:t>
            </a:r>
          </a:p>
        </p:txBody>
      </p:sp>
      <p:cxnSp>
        <p:nvCxnSpPr>
          <p:cNvPr id="61" name="Прямая со стрелкой 60"/>
          <p:cNvCxnSpPr>
            <a:cxnSpLocks/>
          </p:cNvCxnSpPr>
          <p:nvPr/>
        </p:nvCxnSpPr>
        <p:spPr>
          <a:xfrm flipH="1">
            <a:off x="3689302" y="1781760"/>
            <a:ext cx="274130" cy="576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330257" y="1636218"/>
            <a:ext cx="2084879" cy="798634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РЕАЛИЗАЦИЯ В СТАРШЕЙ ШКОЛЕ </a:t>
            </a:r>
            <a:r>
              <a:rPr lang="ru-RU" sz="1400" kern="0" dirty="0" smtClean="0">
                <a:solidFill>
                  <a:srgbClr val="24255F"/>
                </a:solidFill>
                <a:latin typeface="DIN Pro Condensed Light"/>
              </a:rPr>
              <a:t>ПРОФИЛЕЙ</a:t>
            </a:r>
            <a:endParaRPr lang="ru-RU" sz="1400" kern="0" dirty="0">
              <a:solidFill>
                <a:srgbClr val="24255F"/>
              </a:solidFill>
              <a:latin typeface="DIN Pro Condensed Light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30256" y="2554676"/>
            <a:ext cx="2099933" cy="622575"/>
          </a:xfrm>
          <a:prstGeom prst="roundRect">
            <a:avLst/>
          </a:prstGeom>
          <a:solidFill>
            <a:sysClr val="window" lastClr="FFFFFF"/>
          </a:solidFill>
          <a:ln w="381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200" kern="0" dirty="0">
                <a:solidFill>
                  <a:srgbClr val="24255F"/>
                </a:solidFill>
                <a:latin typeface="DIN Pro Condensed Light"/>
              </a:rPr>
              <a:t>Профили как способ введения в профессию через предмет</a:t>
            </a: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330257" y="3386452"/>
            <a:ext cx="2084879" cy="71218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ОСНОВЫ ПЕДАГОГИКИ И ПСИХОЛОГИИ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30250" y="4210059"/>
            <a:ext cx="2105678" cy="690659"/>
          </a:xfrm>
          <a:prstGeom prst="roundRect">
            <a:avLst/>
          </a:prstGeom>
          <a:solidFill>
            <a:sysClr val="window" lastClr="FFFFFF"/>
          </a:solidFill>
          <a:ln w="381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200" kern="0" dirty="0">
                <a:solidFill>
                  <a:srgbClr val="24255F"/>
                </a:solidFill>
                <a:latin typeface="DIN Pro Condensed Light"/>
              </a:rPr>
              <a:t>процесс самоопределения, саморазвития, самовоспитания и самообразования. 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6773307" y="1575996"/>
            <a:ext cx="2084879" cy="68955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МОДУЛЬ 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2819293" y="3429934"/>
            <a:ext cx="1761299" cy="64452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ПЕДАГОГИЧЕСКАЯ ПРАКТИКА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334788" y="5086861"/>
            <a:ext cx="2084879" cy="645727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ИНДИВИДУАЛЬНЫЙ ПРОЕКТ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30982" y="5852386"/>
            <a:ext cx="2283618" cy="797988"/>
          </a:xfrm>
          <a:prstGeom prst="roundRect">
            <a:avLst/>
          </a:prstGeom>
          <a:solidFill>
            <a:sysClr val="window" lastClr="FFFFFF"/>
          </a:solidFill>
          <a:ln w="381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200" kern="0" dirty="0">
                <a:solidFill>
                  <a:srgbClr val="24255F"/>
                </a:solidFill>
                <a:latin typeface="DIN Pro Condensed Light"/>
              </a:rPr>
              <a:t>Деятельность, направленная на формирование субъектной позиции учащегося ПППК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776626" y="4206818"/>
            <a:ext cx="1761299" cy="796201"/>
          </a:xfrm>
          <a:prstGeom prst="roundRect">
            <a:avLst/>
          </a:prstGeom>
          <a:solidFill>
            <a:sysClr val="window" lastClr="FFFFFF"/>
          </a:solidFill>
          <a:ln w="381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200" kern="0" dirty="0">
                <a:solidFill>
                  <a:srgbClr val="24255F"/>
                </a:solidFill>
                <a:latin typeface="DIN Pro Condensed Light"/>
              </a:rPr>
              <a:t>Вариативная модель профпроб</a:t>
            </a:r>
            <a:r>
              <a:rPr lang="ru-RU" sz="1200" kern="0" dirty="0">
                <a:solidFill>
                  <a:srgbClr val="24255F"/>
                </a:solidFill>
                <a:latin typeface="DIN Pro Condensed Light"/>
              </a:rPr>
              <a:t>, </a:t>
            </a:r>
            <a:r>
              <a:rPr lang="ru-RU" sz="1200" kern="0" dirty="0" smtClean="0">
                <a:solidFill>
                  <a:srgbClr val="24255F"/>
                </a:solidFill>
                <a:latin typeface="DIN Pro Condensed Light"/>
              </a:rPr>
              <a:t>разные </a:t>
            </a:r>
            <a:r>
              <a:rPr lang="ru-RU" sz="1200" kern="0" dirty="0">
                <a:solidFill>
                  <a:srgbClr val="24255F"/>
                </a:solidFill>
                <a:latin typeface="DIN Pro Condensed Light"/>
              </a:rPr>
              <a:t>форматы погружения в профессию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2804036" y="5131891"/>
            <a:ext cx="1770531" cy="64452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ОЛИМПИАДНОЕ ДВИЖЕНИЕ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2779848" y="6005842"/>
            <a:ext cx="1854815" cy="725282"/>
          </a:xfrm>
          <a:prstGeom prst="roundRect">
            <a:avLst/>
          </a:prstGeom>
          <a:solidFill>
            <a:sysClr val="window" lastClr="FFFFFF"/>
          </a:solidFill>
          <a:ln w="381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ru-RU" sz="1200" kern="0" dirty="0">
                <a:solidFill>
                  <a:srgbClr val="24255F"/>
                </a:solidFill>
                <a:latin typeface="DIN Pro Condensed Light"/>
              </a:rPr>
              <a:t>Система поддержки одаренных, в том числе и педагогически </a:t>
            </a:r>
            <a:r>
              <a:rPr lang="ru-RU" sz="1200" kern="0" dirty="0" smtClean="0">
                <a:solidFill>
                  <a:srgbClr val="24255F"/>
                </a:solidFill>
                <a:latin typeface="DIN Pro Condensed Light"/>
              </a:rPr>
              <a:t>одаренных</a:t>
            </a:r>
            <a:endParaRPr lang="ru-RU" sz="1200" kern="0" dirty="0">
              <a:solidFill>
                <a:srgbClr val="24255F"/>
              </a:solidFill>
              <a:latin typeface="DIN Pro Condensed Light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6773307" y="2482806"/>
            <a:ext cx="2084879" cy="68955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МОДУЛЬ </a:t>
            </a:r>
            <a:r>
              <a:rPr lang="ru-RU" sz="1400" kern="0" dirty="0" smtClean="0">
                <a:solidFill>
                  <a:srgbClr val="24255F"/>
                </a:solidFill>
                <a:latin typeface="DIN Pro Condensed Light"/>
              </a:rPr>
              <a:t>«</a:t>
            </a:r>
            <a:endParaRPr lang="ru-RU" sz="1400" kern="0" dirty="0">
              <a:solidFill>
                <a:srgbClr val="24255F"/>
              </a:solidFill>
              <a:latin typeface="DIN Pro Condensed Light"/>
            </a:endParaRP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6773307" y="3354286"/>
            <a:ext cx="2084879" cy="68955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МОДУЛЬ «МУЗЕЙНАЯ ПЕДАГОГИКА»</a:t>
            </a: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6773307" y="4241283"/>
            <a:ext cx="2084879" cy="68955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МОДУЛЬ «ВОЖАТСТВО»</a:t>
            </a:r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6773307" y="5086861"/>
            <a:ext cx="2084879" cy="68955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МОДУЛЬ «ТЕАТРАЛЬНАЯ ПЕДАГОГИКА»</a:t>
            </a: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6774968" y="5932439"/>
            <a:ext cx="2084879" cy="68955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МОДУЛЬ</a:t>
            </a:r>
          </a:p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«ОРАТОРСКОЕ ИСКУССТВО»</a:t>
            </a: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4823834" y="3567174"/>
            <a:ext cx="1766007" cy="64452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ВОЛОНТЕРСТВО</a:t>
            </a: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4823834" y="4395215"/>
            <a:ext cx="1766007" cy="64452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СОЦИАЛЬНЫЕ ПРОЕКТЫ</a:t>
            </a: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4823834" y="5248849"/>
            <a:ext cx="1766007" cy="64452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r>
              <a:rPr lang="ru-RU" sz="1400" kern="0" dirty="0">
                <a:solidFill>
                  <a:srgbClr val="24255F"/>
                </a:solidFill>
                <a:latin typeface="DIN Pro Condensed Light"/>
              </a:rPr>
              <a:t>ЛИДЕРСТВО</a:t>
            </a: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xmlns="" id="{1F8BDC0D-C31A-4676-AC9D-040694373523}"/>
              </a:ext>
            </a:extLst>
          </p:cNvPr>
          <p:cNvSpPr/>
          <p:nvPr/>
        </p:nvSpPr>
        <p:spPr>
          <a:xfrm>
            <a:off x="4823834" y="6005857"/>
            <a:ext cx="1766007" cy="644529"/>
          </a:xfrm>
          <a:prstGeom prst="rect">
            <a:avLst/>
          </a:prstGeom>
          <a:solidFill>
            <a:sysClr val="window" lastClr="FFFFFF"/>
          </a:solidFill>
          <a:ln w="63500" cap="flat" cmpd="dbl" algn="ctr">
            <a:solidFill>
              <a:srgbClr val="5075C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>
              <a:defRPr/>
            </a:pPr>
            <a:endParaRPr lang="ru-RU" sz="1400" kern="0" dirty="0">
              <a:solidFill>
                <a:srgbClr val="24255F"/>
              </a:solidFill>
              <a:latin typeface="DIN Pro Condensed Light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6690" y="1137158"/>
            <a:ext cx="1083157" cy="99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937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pPr algn="just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805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Чек-лист по организации деятельности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профильных психолого-педагогических классов в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65A46E3F-7B36-4EF1-ADC9-2825AD7B90A4}"/>
              </a:ext>
            </a:extLst>
          </p:cNvPr>
          <p:cNvGrpSpPr/>
          <p:nvPr/>
        </p:nvGrpSpPr>
        <p:grpSpPr>
          <a:xfrm>
            <a:off x="888118" y="858107"/>
            <a:ext cx="7439050" cy="312937"/>
            <a:chOff x="195945" y="0"/>
            <a:chExt cx="9918733" cy="312937"/>
          </a:xfrm>
        </p:grpSpPr>
        <p:sp>
          <p:nvSpPr>
            <p:cNvPr id="4" name="Прямоугольник 3">
              <a:hlinkClick r:id="rId2"/>
              <a:extLst>
                <a:ext uri="{FF2B5EF4-FFF2-40B4-BE49-F238E27FC236}">
                  <a16:creationId xmlns:a16="http://schemas.microsoft.com/office/drawing/2014/main" xmlns="" id="{AACD9CCF-BAAF-4A65-9A70-9C584A8E1C46}"/>
                </a:ext>
              </a:extLst>
            </p:cNvPr>
            <p:cNvSpPr/>
            <p:nvPr/>
          </p:nvSpPr>
          <p:spPr>
            <a:xfrm>
              <a:off x="195945" y="0"/>
              <a:ext cx="9918733" cy="312937"/>
            </a:xfrm>
            <a:prstGeom prst="rect">
              <a:avLst/>
            </a:prstGeom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ln w="25400" cap="flat" cmpd="sng" algn="ctr">
              <a:solidFill>
                <a:srgbClr val="44546A">
                  <a:shade val="80000"/>
                  <a:hueOff val="0"/>
                  <a:satOff val="0"/>
                  <a:lumOff val="0"/>
                  <a:alphaOff val="0"/>
                </a:srgbClr>
              </a:solidFill>
              <a:prstDash val="solid"/>
            </a:ln>
            <a:effectLst/>
          </p:spPr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2D880FA6-2486-4A2E-9B99-38C7C12D328D}"/>
                </a:ext>
              </a:extLst>
            </p:cNvPr>
            <p:cNvSpPr txBox="1"/>
            <p:nvPr/>
          </p:nvSpPr>
          <p:spPr>
            <a:xfrm>
              <a:off x="195945" y="0"/>
              <a:ext cx="9918733" cy="31293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r>
                <a:rPr lang="ru-RU" sz="1200" b="1">
                  <a:solidFill>
                    <a:srgbClr val="44546A">
                      <a:hueOff val="0"/>
                      <a:satOff val="0"/>
                      <a:lumOff val="0"/>
                      <a:alphaOff val="0"/>
                    </a:srgbClr>
                  </a:solidFill>
                  <a:latin typeface="Helvetica" panose="020B0604020202020204" pitchFamily="2" charset="0"/>
                </a:rPr>
                <a:t>1. Выявить необходимость открытия ПППК. Подобрать педагогические кадры</a:t>
              </a:r>
            </a:p>
          </p:txBody>
        </p:sp>
      </p:grpSp>
      <p:sp>
        <p:nvSpPr>
          <p:cNvPr id="8" name="Заголовок 7">
            <a:extLst>
              <a:ext uri="{FF2B5EF4-FFF2-40B4-BE49-F238E27FC236}">
                <a16:creationId xmlns:a16="http://schemas.microsoft.com/office/drawing/2014/main" xmlns="" id="{EBEB52D0-2594-4B7D-91B3-866ADC5D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449"/>
            <a:ext cx="8229600" cy="716306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47 ШАГОВ К УСПЕШНОЙ ОРГАНИЗАЦИИ ДЕЯТЕЛЬНОСТИ ПРОФИЛЬНЫХ ПСИХОЛОГО-ПЕДАГОГИЧЕСКИХ КЛАССОВ В ШКОЛЕ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A0AD7A3-C93C-429D-AC59-A7B03DAD0D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1487" y="60614"/>
            <a:ext cx="712517" cy="10405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EBD4251-5444-4EEC-A0F9-6505D1460A5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094" y="5927084"/>
            <a:ext cx="623709" cy="774819"/>
          </a:xfrm>
          <a:prstGeom prst="rect">
            <a:avLst/>
          </a:prstGeom>
        </p:spPr>
      </p:pic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xmlns="" id="{FC771E9A-28FD-4CEE-99AA-09F93841D877}"/>
              </a:ext>
            </a:extLst>
          </p:cNvPr>
          <p:cNvGraphicFramePr/>
          <p:nvPr/>
        </p:nvGraphicFramePr>
        <p:xfrm>
          <a:off x="816837" y="893644"/>
          <a:ext cx="7649051" cy="5502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5" name="Схема 14">
            <a:hlinkClick r:id="rId10"/>
            <a:extLst>
              <a:ext uri="{FF2B5EF4-FFF2-40B4-BE49-F238E27FC236}">
                <a16:creationId xmlns:a16="http://schemas.microsoft.com/office/drawing/2014/main" xmlns="" id="{8892E05E-3FD6-44D8-B9F5-D43F6004B4F7}"/>
              </a:ext>
            </a:extLst>
          </p:cNvPr>
          <p:cNvGraphicFramePr/>
          <p:nvPr/>
        </p:nvGraphicFramePr>
        <p:xfrm>
          <a:off x="1057994" y="6130025"/>
          <a:ext cx="7028021" cy="368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D94E26B0-7C60-47C4-B344-4DD4C8461C2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078411" y="5381793"/>
            <a:ext cx="571550" cy="70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083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xmlns="" id="{EBEB52D0-2594-4B7D-91B3-866ADC5D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449"/>
            <a:ext cx="8229600" cy="716306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47 ШАГОВ К УСПЕШНОЙ ОРГАНИЗАЦИИ ДЕЯТЕЛЬНОСТИ ПРОФИЛЬНЫХ ПСИХОЛОГО-ПЕДАГОГИЧЕСКИХ КЛАССОВ В ШКОЛЕ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FA0AD7A3-C93C-429D-AC59-A7B03DAD0D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1484" y="60614"/>
            <a:ext cx="712517" cy="10405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EBD4251-5444-4EEC-A0F9-6505D1460A5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094" y="5927078"/>
            <a:ext cx="623709" cy="774819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AF19FDE-106C-4752-B1A5-95E48CC97A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899" y="0"/>
            <a:ext cx="8049783" cy="6378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332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Форма для заполнения до 15.10.2025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forms.yandex.ru/cloud/66f20c2150569016c4ebd198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 descr="C:\Users\senicheva\Downloads\qr-code (40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057400"/>
            <a:ext cx="3946525" cy="394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60552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326</TotalTime>
  <Words>725</Words>
  <Application>Microsoft Office PowerPoint</Application>
  <PresentationFormat>Экран (4:3)</PresentationFormat>
  <Paragraphs>111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Начальная</vt:lpstr>
      <vt:lpstr>4_Тема Office</vt:lpstr>
      <vt:lpstr>13_Тема Office</vt:lpstr>
      <vt:lpstr>14_Тема Office</vt:lpstr>
      <vt:lpstr>   Организация деятельности психолого-педагогических классах:  методические рекомендации</vt:lpstr>
      <vt:lpstr>Основной вектор ПК ИРО – создание профессионального сообщества кураторов и педагогов ППК для эффективного профессионального взаимодействия, трансляции лучшего опыта, консалтинга.</vt:lpstr>
      <vt:lpstr>2024-2025 учебный год</vt:lpstr>
      <vt:lpstr>Оформление официальных сайтов</vt:lpstr>
      <vt:lpstr>Презентация PowerPoint</vt:lpstr>
      <vt:lpstr>Презентация PowerPoint</vt:lpstr>
      <vt:lpstr>47 ШАГОВ К УСПЕШНОЙ ОРГАНИЗАЦИИ ДЕЯТЕЛЬНОСТИ ПРОФИЛЬНЫХ ПСИХОЛОГО-ПЕДАГОГИЧЕСКИХ КЛАССОВ В ШКОЛЕ</vt:lpstr>
      <vt:lpstr>47 ШАГОВ К УСПЕШНОЙ ОРГАНИЗАЦИИ ДЕЯТЕЛЬНОСТИ ПРОФИЛЬНЫХ ПСИХОЛОГО-ПЕДАГОГИЧЕСКИХ КЛАССОВ В ШКОЛЕ</vt:lpstr>
      <vt:lpstr>Форма для заполнения до 15.10.2025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Юлия А. Сеничева</cp:lastModifiedBy>
  <cp:revision>14</cp:revision>
  <dcterms:created xsi:type="dcterms:W3CDTF">2006-08-16T00:00:00Z</dcterms:created>
  <dcterms:modified xsi:type="dcterms:W3CDTF">2025-09-30T03:51:44Z</dcterms:modified>
</cp:coreProperties>
</file>