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7" d="100"/>
          <a:sy n="97" d="100"/>
        </p:scale>
        <p:origin x="-1456" y="-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1/30/2025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1/30/2025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762000"/>
            <a:ext cx="7162800" cy="4114800"/>
          </a:xfrm>
        </p:spPr>
        <p:txBody>
          <a:bodyPr/>
          <a:lstStyle/>
          <a:p>
            <a:pPr algn="ctr"/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 профессиональных проб </a:t>
            </a:r>
            <a:b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психолого-педагогических классах: методические рекомендации и опыт муниципалитетов</a:t>
            </a:r>
            <a:b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04800" y="5410200"/>
            <a:ext cx="8061960" cy="1066800"/>
          </a:xfrm>
        </p:spPr>
        <p:txBody>
          <a:bodyPr/>
          <a:lstStyle/>
          <a:p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Сеничева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Ю.А., гл.эксперт ГАУ ДПО ПК ИРО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28600" y="1752600"/>
            <a:ext cx="8458200" cy="4404360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Основной вектор – создание профессионального сообщества кураторов и педагогов ППК для эффективного профессионального взаимодействия, трансляции лучшего опыта, консалтинга.</a:t>
            </a:r>
          </a:p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Ассоциация педагогических классов Приморского края</a:t>
            </a:r>
          </a:p>
          <a:p>
            <a:pPr algn="just"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телеграм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Сайт ПК ИРО</a:t>
            </a:r>
          </a:p>
          <a:p>
            <a:pPr algn="just"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Чат 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Сферум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25177" y="3581399"/>
            <a:ext cx="1140846" cy="13197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0" name="Picture 2" descr="C:\Users\senicheva\Downloads\qr-code (24)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4600" y="4114800"/>
            <a:ext cx="1133475" cy="1133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C:\Users\senicheva\Downloads\qr-code (25)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5248275"/>
            <a:ext cx="1245677" cy="12456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533400"/>
          </a:xfrm>
        </p:spPr>
        <p:txBody>
          <a:bodyPr>
            <a:normAutofit/>
          </a:bodyPr>
          <a:lstStyle/>
          <a:p>
            <a:r>
              <a:rPr lang="ru-RU" sz="2800" b="1" dirty="0" smtClean="0"/>
              <a:t>Результаты мониторинга официальных сайтов</a:t>
            </a:r>
            <a:endParaRPr lang="ru-RU" sz="28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28600" y="762000"/>
            <a:ext cx="8610600" cy="5791200"/>
          </a:xfrm>
        </p:spPr>
        <p:txBody>
          <a:bodyPr>
            <a:noAutofit/>
          </a:bodyPr>
          <a:lstStyle/>
          <a:p>
            <a:pPr>
              <a:lnSpc>
                <a:spcPct val="134000"/>
              </a:lnSpc>
              <a:spcBef>
                <a:spcPts val="0"/>
              </a:spcBef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Нормативно-правовое обеспечение деятельности ППК:</a:t>
            </a:r>
          </a:p>
          <a:p>
            <a:pPr algn="just">
              <a:lnSpc>
                <a:spcPct val="134000"/>
              </a:lnSpc>
              <a:spcBef>
                <a:spcPts val="0"/>
              </a:spcBef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1. Приказ министерства образования ПК;</a:t>
            </a:r>
          </a:p>
          <a:p>
            <a:pPr algn="just">
              <a:lnSpc>
                <a:spcPct val="134000"/>
              </a:lnSpc>
              <a:spcBef>
                <a:spcPts val="0"/>
              </a:spcBef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2. Приказ ОО об открытии или продолжении деятельности ППК;</a:t>
            </a:r>
          </a:p>
          <a:p>
            <a:pPr algn="just">
              <a:lnSpc>
                <a:spcPct val="134000"/>
              </a:lnSpc>
              <a:spcBef>
                <a:spcPts val="0"/>
              </a:spcBef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3.Приложение к приказу («Дорожная карта по координированию деятельности с указанием ответственных»);</a:t>
            </a:r>
          </a:p>
          <a:p>
            <a:pPr algn="just">
              <a:lnSpc>
                <a:spcPct val="134000"/>
              </a:lnSpc>
              <a:spcBef>
                <a:spcPts val="0"/>
              </a:spcBef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4. Положение о ППК (специализированном классе);</a:t>
            </a:r>
          </a:p>
          <a:p>
            <a:pPr algn="just">
              <a:lnSpc>
                <a:spcPct val="134000"/>
              </a:lnSpc>
              <a:spcBef>
                <a:spcPts val="0"/>
              </a:spcBef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5. Методические рекомендации министерства просвещения, другие (ссылки на них);</a:t>
            </a:r>
          </a:p>
          <a:p>
            <a:pPr algn="just">
              <a:lnSpc>
                <a:spcPct val="134000"/>
              </a:lnSpc>
              <a:spcBef>
                <a:spcPts val="0"/>
              </a:spcBef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6. Учебный план как выписка из образовательной программы;</a:t>
            </a:r>
          </a:p>
          <a:p>
            <a:pPr algn="just">
              <a:lnSpc>
                <a:spcPct val="134000"/>
              </a:lnSpc>
              <a:spcBef>
                <a:spcPts val="0"/>
              </a:spcBef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7. План внеурочной деятельности;</a:t>
            </a:r>
          </a:p>
          <a:p>
            <a:pPr algn="just">
              <a:lnSpc>
                <a:spcPct val="134000"/>
              </a:lnSpc>
              <a:spcBef>
                <a:spcPts val="0"/>
              </a:spcBef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8. План /программа дополнительного образования учащихся (в том числе, в сетевой форме);</a:t>
            </a:r>
          </a:p>
          <a:p>
            <a:pPr algn="just">
              <a:lnSpc>
                <a:spcPct val="134000"/>
              </a:lnSpc>
              <a:spcBef>
                <a:spcPts val="0"/>
              </a:spcBef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9. Договор, в том числе  в сетевой форме, с академическим партнером;</a:t>
            </a:r>
          </a:p>
          <a:p>
            <a:pPr algn="just">
              <a:lnSpc>
                <a:spcPct val="134000"/>
              </a:lnSpc>
              <a:spcBef>
                <a:spcPts val="0"/>
              </a:spcBef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10. Новости (актуальная страница).</a:t>
            </a:r>
          </a:p>
          <a:p>
            <a:pPr algn="just">
              <a:lnSpc>
                <a:spcPct val="134000"/>
              </a:lnSpc>
              <a:spcBef>
                <a:spcPts val="0"/>
              </a:spcBef>
            </a:pP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381000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6200" y="609600"/>
            <a:ext cx="8153400" cy="5943600"/>
          </a:xfrm>
        </p:spPr>
        <p:txBody>
          <a:bodyPr>
            <a:noAutofit/>
          </a:bodyPr>
          <a:lstStyle/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30 муниципальных образований </a:t>
            </a: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60 образовательных организаций</a:t>
            </a: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88 психолого-педагогических классов</a:t>
            </a: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1510 учащихся</a:t>
            </a: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Поступивших в профильные учреждения в 2024 году -  ???</a:t>
            </a: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43 образовательные организации (71% от общего количества школ)  -  вкладка «Психолого-педагогические классы» на официальном сайте по рекомендуемой структуре с размещением документов, необходимых для организации деятельности ППК.</a:t>
            </a: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Ряд образовательных организаций подал требуемую информацию в виде ссылки на официальный сайт, а не на страницу/вкладку «Психолого-педагогические классы»</a:t>
            </a:r>
          </a:p>
          <a:p>
            <a:endParaRPr lang="ru-RU" sz="2400" dirty="0" smtClean="0"/>
          </a:p>
          <a:p>
            <a:endParaRPr lang="ru-RU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487362"/>
          </a:xfrm>
        </p:spPr>
        <p:txBody>
          <a:bodyPr/>
          <a:lstStyle/>
          <a:p>
            <a:pPr algn="just"/>
            <a:r>
              <a:rPr lang="ru-RU" sz="3200" b="1" dirty="0" smtClean="0"/>
              <a:t>Организация деятельности в ППК</a:t>
            </a:r>
            <a:endParaRPr lang="ru-RU" sz="32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90600"/>
            <a:ext cx="7924800" cy="5410200"/>
          </a:xfrm>
        </p:spPr>
        <p:txBody>
          <a:bodyPr/>
          <a:lstStyle/>
          <a:p>
            <a:pPr marL="11430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 профессиональных проб в урочной и внеурочной деятельности как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эффективная возможность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профориентационного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опыта в 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психолого-педагогической и социально-педагогической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деятельности.</a:t>
            </a:r>
          </a:p>
          <a:p>
            <a:pPr marL="571500" indent="-457200" algn="just">
              <a:buAutoNum type="arabicPeriod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Наличие Положения.</a:t>
            </a:r>
          </a:p>
          <a:p>
            <a:pPr marL="571500" indent="-457200" algn="just">
              <a:buAutoNum type="arabicPeriod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Академические и индустриальные партнеры – заказчики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профпроб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571500" indent="-457200" algn="just">
              <a:buAutoNum type="arabicPeriod"/>
            </a:pP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Профпроба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как индивидуальный итоговый проект.</a:t>
            </a:r>
          </a:p>
          <a:p>
            <a:pPr marL="571500" indent="-457200" algn="just">
              <a:buAutoNum type="arabicPeriod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 формы  -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внеурочное событие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или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учебное занятие.</a:t>
            </a:r>
          </a:p>
          <a:p>
            <a:pPr marL="571500" indent="-457200" algn="just">
              <a:buAutoNum type="arabicPeriod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График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профессиональных проб, консультаций, защит, рефлексивного этапа.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457200" algn="just">
              <a:buAutoNum type="arabicPeriod"/>
            </a:pP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457200" algn="just">
              <a:buAutoNum type="arabicPeriod"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Образовательные события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4300" indent="0" algn="just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ДПП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ПК 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«Организация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профориентационной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деятельности в психолого-педагогических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классах» 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21.03 по 30.04.2025 с очными стажировками:</a:t>
            </a:r>
          </a:p>
          <a:p>
            <a:pPr marL="114300" indent="0" algn="just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МБОУ СОШ 3 256 ГО ЗАТО Фокино (Слёт учащихся ППК)</a:t>
            </a:r>
          </a:p>
          <a:p>
            <a:pPr marL="114300" indent="0" algn="just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МБОУ «Гимназия № 29»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г.Уссурийска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(Форум )</a:t>
            </a:r>
          </a:p>
          <a:p>
            <a:pPr marL="114300" indent="0" algn="just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Форсайт-марафон  </a:t>
            </a:r>
          </a:p>
          <a:p>
            <a:pPr marL="114300" indent="0" algn="just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3. МБОУ СОШ № 22 г. Владивосток  07.02.2025</a:t>
            </a:r>
          </a:p>
          <a:p>
            <a:pPr marL="114300" indent="0" algn="just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 МБОУ СОШ № 72 г. Владивосток  май 2025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968691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седство">
  <a:themeElements>
    <a:clrScheme name="Соседство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Стандартная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оседство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198</TotalTime>
  <Words>365</Words>
  <Application>Microsoft Office PowerPoint</Application>
  <PresentationFormat>Экран (4:3)</PresentationFormat>
  <Paragraphs>44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Соседство</vt:lpstr>
      <vt:lpstr>   Организация профессиональных проб  в психолого-педагогических классах: методические рекомендации и опыт муниципалитетов  </vt:lpstr>
      <vt:lpstr>Презентация PowerPoint</vt:lpstr>
      <vt:lpstr>Результаты мониторинга официальных сайтов</vt:lpstr>
      <vt:lpstr>Презентация PowerPoint</vt:lpstr>
      <vt:lpstr>Организация деятельности в ППК</vt:lpstr>
      <vt:lpstr>Образовательные события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Юлия А. Сеничева</cp:lastModifiedBy>
  <cp:revision>15</cp:revision>
  <dcterms:created xsi:type="dcterms:W3CDTF">2006-08-16T00:00:00Z</dcterms:created>
  <dcterms:modified xsi:type="dcterms:W3CDTF">2025-01-30T02:33:54Z</dcterms:modified>
</cp:coreProperties>
</file>