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8" r:id="rId4"/>
    <p:sldId id="257" r:id="rId5"/>
    <p:sldId id="259" r:id="rId6"/>
    <p:sldId id="260" r:id="rId7"/>
    <p:sldId id="268" r:id="rId8"/>
    <p:sldId id="261" r:id="rId9"/>
    <p:sldId id="262" r:id="rId10"/>
    <p:sldId id="267" r:id="rId11"/>
    <p:sldId id="269" r:id="rId12"/>
    <p:sldId id="266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25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A00F2-B735-4186-9636-9ED518E6570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224E439-4270-48BB-8E3A-FADE1719C0F4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Технологический: инженерные, судо- и авиастроительные, нобелевские, </a:t>
          </a:r>
          <a:r>
            <a:rPr lang="ru-RU" b="1" dirty="0" err="1" smtClean="0">
              <a:solidFill>
                <a:schemeClr val="tx1"/>
              </a:solidFill>
            </a:rPr>
            <a:t>курчатовские</a:t>
          </a:r>
          <a:r>
            <a:rPr lang="ru-RU" b="1" dirty="0" smtClean="0">
              <a:solidFill>
                <a:schemeClr val="tx1"/>
              </a:solidFill>
            </a:rPr>
            <a:t> и т.д.</a:t>
          </a:r>
          <a:endParaRPr lang="ru-RU" b="1" dirty="0">
            <a:solidFill>
              <a:schemeClr val="tx1"/>
            </a:solidFill>
          </a:endParaRPr>
        </a:p>
      </dgm:t>
    </dgm:pt>
    <dgm:pt modelId="{11A1BE9A-78D9-43CD-B829-84229430266E}" type="parTrans" cxnId="{F5A26E2A-B72F-43EE-BE87-1EBAD9EDFE67}">
      <dgm:prSet/>
      <dgm:spPr/>
      <dgm:t>
        <a:bodyPr/>
        <a:lstStyle/>
        <a:p>
          <a:endParaRPr lang="ru-RU"/>
        </a:p>
      </dgm:t>
    </dgm:pt>
    <dgm:pt modelId="{2419BB5F-DA4C-4528-8E77-35FE51F8193D}" type="sibTrans" cxnId="{F5A26E2A-B72F-43EE-BE87-1EBAD9EDFE67}">
      <dgm:prSet/>
      <dgm:spPr/>
      <dgm:t>
        <a:bodyPr/>
        <a:lstStyle/>
        <a:p>
          <a:endParaRPr lang="ru-RU"/>
        </a:p>
      </dgm:t>
    </dgm:pt>
    <dgm:pt modelId="{4128205D-6883-4F0D-9756-261544752A54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Естественнонаучный: медицинские, </a:t>
          </a:r>
          <a:r>
            <a:rPr lang="ru-RU" b="1" dirty="0" err="1" smtClean="0">
              <a:solidFill>
                <a:schemeClr val="tx1"/>
              </a:solidFill>
            </a:rPr>
            <a:t>агро</a:t>
          </a:r>
          <a:endParaRPr lang="ru-RU" b="1" dirty="0">
            <a:solidFill>
              <a:schemeClr val="tx1"/>
            </a:solidFill>
          </a:endParaRPr>
        </a:p>
      </dgm:t>
    </dgm:pt>
    <dgm:pt modelId="{8B7809AB-A671-4422-A83D-495D4EA7B43C}" type="parTrans" cxnId="{1F7F4E2D-C120-463F-A41C-25C571D4CE68}">
      <dgm:prSet/>
      <dgm:spPr/>
      <dgm:t>
        <a:bodyPr/>
        <a:lstStyle/>
        <a:p>
          <a:endParaRPr lang="ru-RU"/>
        </a:p>
      </dgm:t>
    </dgm:pt>
    <dgm:pt modelId="{25B79471-7EC4-4BE5-9D7C-5B8133B9F972}" type="sibTrans" cxnId="{1F7F4E2D-C120-463F-A41C-25C571D4CE68}">
      <dgm:prSet/>
      <dgm:spPr/>
      <dgm:t>
        <a:bodyPr/>
        <a:lstStyle/>
        <a:p>
          <a:endParaRPr lang="ru-RU"/>
        </a:p>
      </dgm:t>
    </dgm:pt>
    <dgm:pt modelId="{954517FE-5BBF-498B-99E1-7DB35EED798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Гуманитарный: психолого-педагогические, юридические</a:t>
          </a:r>
        </a:p>
      </dgm:t>
    </dgm:pt>
    <dgm:pt modelId="{202D66C0-2E6B-4989-8E5C-C10E9E21D372}" type="parTrans" cxnId="{7CED282F-4F96-455B-B53F-B8ED1FED0082}">
      <dgm:prSet/>
      <dgm:spPr/>
      <dgm:t>
        <a:bodyPr/>
        <a:lstStyle/>
        <a:p>
          <a:endParaRPr lang="ru-RU"/>
        </a:p>
      </dgm:t>
    </dgm:pt>
    <dgm:pt modelId="{D2729BE3-3E39-411A-BFDA-90282CCA29A4}" type="sibTrans" cxnId="{7CED282F-4F96-455B-B53F-B8ED1FED0082}">
      <dgm:prSet/>
      <dgm:spPr/>
      <dgm:t>
        <a:bodyPr/>
        <a:lstStyle/>
        <a:p>
          <a:endParaRPr lang="ru-RU"/>
        </a:p>
      </dgm:t>
    </dgm:pt>
    <dgm:pt modelId="{F903F8EE-4FA4-4B52-81C7-D86F5C9C396B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Социально экономический: бизнес – классы, финансовые</a:t>
          </a:r>
          <a:endParaRPr lang="ru-RU" b="1" dirty="0">
            <a:solidFill>
              <a:schemeClr val="tx1"/>
            </a:solidFill>
          </a:endParaRPr>
        </a:p>
      </dgm:t>
    </dgm:pt>
    <dgm:pt modelId="{1B1003C0-B1BB-45AA-8319-D3B7C54477CB}" type="parTrans" cxnId="{251C7336-D8E5-4836-99CC-26FDBE6E571F}">
      <dgm:prSet/>
      <dgm:spPr/>
      <dgm:t>
        <a:bodyPr/>
        <a:lstStyle/>
        <a:p>
          <a:endParaRPr lang="ru-RU"/>
        </a:p>
      </dgm:t>
    </dgm:pt>
    <dgm:pt modelId="{C9937929-4BA2-47D9-9972-4460C5C86AC4}" type="sibTrans" cxnId="{251C7336-D8E5-4836-99CC-26FDBE6E571F}">
      <dgm:prSet/>
      <dgm:spPr/>
      <dgm:t>
        <a:bodyPr/>
        <a:lstStyle/>
        <a:p>
          <a:endParaRPr lang="ru-RU"/>
        </a:p>
      </dgm:t>
    </dgm:pt>
    <dgm:pt modelId="{4BB219B7-49FB-40B8-8F5D-F68D861B7B6B}" type="pres">
      <dgm:prSet presAssocID="{8ABA00F2-B735-4186-9636-9ED518E6570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C15B35B-B278-4200-86B0-9750E77E7DED}" type="pres">
      <dgm:prSet presAssocID="{8ABA00F2-B735-4186-9636-9ED518E6570D}" presName="Name1" presStyleCnt="0"/>
      <dgm:spPr/>
    </dgm:pt>
    <dgm:pt modelId="{64A8DC4C-8D83-4584-B8B0-27D6D5D951AB}" type="pres">
      <dgm:prSet presAssocID="{8ABA00F2-B735-4186-9636-9ED518E6570D}" presName="cycle" presStyleCnt="0"/>
      <dgm:spPr/>
    </dgm:pt>
    <dgm:pt modelId="{73C95519-D7CF-4633-A6A9-933B5B7F9EA7}" type="pres">
      <dgm:prSet presAssocID="{8ABA00F2-B735-4186-9636-9ED518E6570D}" presName="srcNode" presStyleLbl="node1" presStyleIdx="0" presStyleCnt="4"/>
      <dgm:spPr/>
    </dgm:pt>
    <dgm:pt modelId="{1159D2DE-0EE3-4231-9DBF-BBAE3DE0B222}" type="pres">
      <dgm:prSet presAssocID="{8ABA00F2-B735-4186-9636-9ED518E6570D}" presName="conn" presStyleLbl="parChTrans1D2" presStyleIdx="0" presStyleCnt="1"/>
      <dgm:spPr/>
      <dgm:t>
        <a:bodyPr/>
        <a:lstStyle/>
        <a:p>
          <a:endParaRPr lang="ru-RU"/>
        </a:p>
      </dgm:t>
    </dgm:pt>
    <dgm:pt modelId="{AD468F78-77B8-43B6-8B10-F1DFAD2B84E2}" type="pres">
      <dgm:prSet presAssocID="{8ABA00F2-B735-4186-9636-9ED518E6570D}" presName="extraNode" presStyleLbl="node1" presStyleIdx="0" presStyleCnt="4"/>
      <dgm:spPr/>
    </dgm:pt>
    <dgm:pt modelId="{7339086A-30A1-4145-A60A-C383AA346632}" type="pres">
      <dgm:prSet presAssocID="{8ABA00F2-B735-4186-9636-9ED518E6570D}" presName="dstNode" presStyleLbl="node1" presStyleIdx="0" presStyleCnt="4"/>
      <dgm:spPr/>
    </dgm:pt>
    <dgm:pt modelId="{08D81AE9-8C84-4941-9E48-132926E072C3}" type="pres">
      <dgm:prSet presAssocID="{E224E439-4270-48BB-8E3A-FADE1719C0F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D552D-BD5F-44A2-A342-AB16C180093C}" type="pres">
      <dgm:prSet presAssocID="{E224E439-4270-48BB-8E3A-FADE1719C0F4}" presName="accent_1" presStyleCnt="0"/>
      <dgm:spPr/>
    </dgm:pt>
    <dgm:pt modelId="{DB85D16E-D8B8-48B8-A444-0D6D4FE738B3}" type="pres">
      <dgm:prSet presAssocID="{E224E439-4270-48BB-8E3A-FADE1719C0F4}" presName="accentRepeatNode" presStyleLbl="solidFgAcc1" presStyleIdx="0" presStyleCnt="4"/>
      <dgm:spPr/>
    </dgm:pt>
    <dgm:pt modelId="{044B320D-5B52-403F-8163-F29C7D2B5A0A}" type="pres">
      <dgm:prSet presAssocID="{4128205D-6883-4F0D-9756-261544752A54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16A141-F056-4E65-8E2B-AE45D0272661}" type="pres">
      <dgm:prSet presAssocID="{4128205D-6883-4F0D-9756-261544752A54}" presName="accent_2" presStyleCnt="0"/>
      <dgm:spPr/>
    </dgm:pt>
    <dgm:pt modelId="{0E25FCE8-1CE6-40C3-9FA5-0899F66CA618}" type="pres">
      <dgm:prSet presAssocID="{4128205D-6883-4F0D-9756-261544752A54}" presName="accentRepeatNode" presStyleLbl="solidFgAcc1" presStyleIdx="1" presStyleCnt="4"/>
      <dgm:spPr/>
    </dgm:pt>
    <dgm:pt modelId="{5B5BBD96-8BFD-4A3B-9486-EFD79354FDB0}" type="pres">
      <dgm:prSet presAssocID="{954517FE-5BBF-498B-99E1-7DB35EED7988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0073AF-EE4F-44B7-A1A7-E643F9CC9851}" type="pres">
      <dgm:prSet presAssocID="{954517FE-5BBF-498B-99E1-7DB35EED7988}" presName="accent_3" presStyleCnt="0"/>
      <dgm:spPr/>
    </dgm:pt>
    <dgm:pt modelId="{CD2D8A5A-4D2D-41B0-8048-23F4859EC7A1}" type="pres">
      <dgm:prSet presAssocID="{954517FE-5BBF-498B-99E1-7DB35EED7988}" presName="accentRepeatNode" presStyleLbl="solidFgAcc1" presStyleIdx="2" presStyleCnt="4"/>
      <dgm:spPr/>
      <dgm:t>
        <a:bodyPr/>
        <a:lstStyle/>
        <a:p>
          <a:endParaRPr lang="ru-RU"/>
        </a:p>
      </dgm:t>
    </dgm:pt>
    <dgm:pt modelId="{506B85D4-4255-45C2-8262-FEB87A81435F}" type="pres">
      <dgm:prSet presAssocID="{F903F8EE-4FA4-4B52-81C7-D86F5C9C396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F5D64-2F28-4801-A00B-5BDBF8E39490}" type="pres">
      <dgm:prSet presAssocID="{F903F8EE-4FA4-4B52-81C7-D86F5C9C396B}" presName="accent_4" presStyleCnt="0"/>
      <dgm:spPr/>
    </dgm:pt>
    <dgm:pt modelId="{67DF85C2-DCCE-4D27-A9AF-C18DC5C39335}" type="pres">
      <dgm:prSet presAssocID="{F903F8EE-4FA4-4B52-81C7-D86F5C9C396B}" presName="accentRepeatNode" presStyleLbl="solidFgAcc1" presStyleIdx="3" presStyleCnt="4"/>
      <dgm:spPr/>
    </dgm:pt>
  </dgm:ptLst>
  <dgm:cxnLst>
    <dgm:cxn modelId="{7CED282F-4F96-455B-B53F-B8ED1FED0082}" srcId="{8ABA00F2-B735-4186-9636-9ED518E6570D}" destId="{954517FE-5BBF-498B-99E1-7DB35EED7988}" srcOrd="2" destOrd="0" parTransId="{202D66C0-2E6B-4989-8E5C-C10E9E21D372}" sibTransId="{D2729BE3-3E39-411A-BFDA-90282CCA29A4}"/>
    <dgm:cxn modelId="{F5A26E2A-B72F-43EE-BE87-1EBAD9EDFE67}" srcId="{8ABA00F2-B735-4186-9636-9ED518E6570D}" destId="{E224E439-4270-48BB-8E3A-FADE1719C0F4}" srcOrd="0" destOrd="0" parTransId="{11A1BE9A-78D9-43CD-B829-84229430266E}" sibTransId="{2419BB5F-DA4C-4528-8E77-35FE51F8193D}"/>
    <dgm:cxn modelId="{8A30181F-614F-474A-B2BF-5C21074D15AC}" type="presOf" srcId="{4128205D-6883-4F0D-9756-261544752A54}" destId="{044B320D-5B52-403F-8163-F29C7D2B5A0A}" srcOrd="0" destOrd="0" presId="urn:microsoft.com/office/officeart/2008/layout/VerticalCurvedList"/>
    <dgm:cxn modelId="{1367869C-9D89-48EB-9234-0EF37E52457E}" type="presOf" srcId="{8ABA00F2-B735-4186-9636-9ED518E6570D}" destId="{4BB219B7-49FB-40B8-8F5D-F68D861B7B6B}" srcOrd="0" destOrd="0" presId="urn:microsoft.com/office/officeart/2008/layout/VerticalCurvedList"/>
    <dgm:cxn modelId="{C36B3536-3BAB-466B-9BB3-54BDE5FEDBF7}" type="presOf" srcId="{2419BB5F-DA4C-4528-8E77-35FE51F8193D}" destId="{1159D2DE-0EE3-4231-9DBF-BBAE3DE0B222}" srcOrd="0" destOrd="0" presId="urn:microsoft.com/office/officeart/2008/layout/VerticalCurvedList"/>
    <dgm:cxn modelId="{1F7F4E2D-C120-463F-A41C-25C571D4CE68}" srcId="{8ABA00F2-B735-4186-9636-9ED518E6570D}" destId="{4128205D-6883-4F0D-9756-261544752A54}" srcOrd="1" destOrd="0" parTransId="{8B7809AB-A671-4422-A83D-495D4EA7B43C}" sibTransId="{25B79471-7EC4-4BE5-9D7C-5B8133B9F972}"/>
    <dgm:cxn modelId="{251C7336-D8E5-4836-99CC-26FDBE6E571F}" srcId="{8ABA00F2-B735-4186-9636-9ED518E6570D}" destId="{F903F8EE-4FA4-4B52-81C7-D86F5C9C396B}" srcOrd="3" destOrd="0" parTransId="{1B1003C0-B1BB-45AA-8319-D3B7C54477CB}" sibTransId="{C9937929-4BA2-47D9-9972-4460C5C86AC4}"/>
    <dgm:cxn modelId="{16197DE0-E43F-4D68-B4AA-81A05FEBFC66}" type="presOf" srcId="{E224E439-4270-48BB-8E3A-FADE1719C0F4}" destId="{08D81AE9-8C84-4941-9E48-132926E072C3}" srcOrd="0" destOrd="0" presId="urn:microsoft.com/office/officeart/2008/layout/VerticalCurvedList"/>
    <dgm:cxn modelId="{50084B0D-CDEE-4455-9EFC-35EAD8642504}" type="presOf" srcId="{954517FE-5BBF-498B-99E1-7DB35EED7988}" destId="{5B5BBD96-8BFD-4A3B-9486-EFD79354FDB0}" srcOrd="0" destOrd="0" presId="urn:microsoft.com/office/officeart/2008/layout/VerticalCurvedList"/>
    <dgm:cxn modelId="{798F399C-752E-422D-A548-004526197CF8}" type="presOf" srcId="{F903F8EE-4FA4-4B52-81C7-D86F5C9C396B}" destId="{506B85D4-4255-45C2-8262-FEB87A81435F}" srcOrd="0" destOrd="0" presId="urn:microsoft.com/office/officeart/2008/layout/VerticalCurvedList"/>
    <dgm:cxn modelId="{90F7E8F5-B757-43A8-8A54-53C593D2564C}" type="presParOf" srcId="{4BB219B7-49FB-40B8-8F5D-F68D861B7B6B}" destId="{8C15B35B-B278-4200-86B0-9750E77E7DED}" srcOrd="0" destOrd="0" presId="urn:microsoft.com/office/officeart/2008/layout/VerticalCurvedList"/>
    <dgm:cxn modelId="{94F30C57-4374-4EBD-A43D-BD1B3D47A8FF}" type="presParOf" srcId="{8C15B35B-B278-4200-86B0-9750E77E7DED}" destId="{64A8DC4C-8D83-4584-B8B0-27D6D5D951AB}" srcOrd="0" destOrd="0" presId="urn:microsoft.com/office/officeart/2008/layout/VerticalCurvedList"/>
    <dgm:cxn modelId="{C6B30A2F-C90E-4A44-9192-F93AAFB527AA}" type="presParOf" srcId="{64A8DC4C-8D83-4584-B8B0-27D6D5D951AB}" destId="{73C95519-D7CF-4633-A6A9-933B5B7F9EA7}" srcOrd="0" destOrd="0" presId="urn:microsoft.com/office/officeart/2008/layout/VerticalCurvedList"/>
    <dgm:cxn modelId="{14153D3E-6516-4035-9F98-CFEB6244AC61}" type="presParOf" srcId="{64A8DC4C-8D83-4584-B8B0-27D6D5D951AB}" destId="{1159D2DE-0EE3-4231-9DBF-BBAE3DE0B222}" srcOrd="1" destOrd="0" presId="urn:microsoft.com/office/officeart/2008/layout/VerticalCurvedList"/>
    <dgm:cxn modelId="{5A0630A7-0C10-4CD4-B172-34E4858CD022}" type="presParOf" srcId="{64A8DC4C-8D83-4584-B8B0-27D6D5D951AB}" destId="{AD468F78-77B8-43B6-8B10-F1DFAD2B84E2}" srcOrd="2" destOrd="0" presId="urn:microsoft.com/office/officeart/2008/layout/VerticalCurvedList"/>
    <dgm:cxn modelId="{C5DD5BE1-1CF0-4FAF-A938-E8E5CD0DDF2E}" type="presParOf" srcId="{64A8DC4C-8D83-4584-B8B0-27D6D5D951AB}" destId="{7339086A-30A1-4145-A60A-C383AA346632}" srcOrd="3" destOrd="0" presId="urn:microsoft.com/office/officeart/2008/layout/VerticalCurvedList"/>
    <dgm:cxn modelId="{3AE6B981-B069-476C-A1F5-8AC406ABC668}" type="presParOf" srcId="{8C15B35B-B278-4200-86B0-9750E77E7DED}" destId="{08D81AE9-8C84-4941-9E48-132926E072C3}" srcOrd="1" destOrd="0" presId="urn:microsoft.com/office/officeart/2008/layout/VerticalCurvedList"/>
    <dgm:cxn modelId="{4EF6BDEC-E29C-4873-B71A-23D6AA5759FD}" type="presParOf" srcId="{8C15B35B-B278-4200-86B0-9750E77E7DED}" destId="{4B5D552D-BD5F-44A2-A342-AB16C180093C}" srcOrd="2" destOrd="0" presId="urn:microsoft.com/office/officeart/2008/layout/VerticalCurvedList"/>
    <dgm:cxn modelId="{7610F002-ABE5-4261-8826-3C281899E9F1}" type="presParOf" srcId="{4B5D552D-BD5F-44A2-A342-AB16C180093C}" destId="{DB85D16E-D8B8-48B8-A444-0D6D4FE738B3}" srcOrd="0" destOrd="0" presId="urn:microsoft.com/office/officeart/2008/layout/VerticalCurvedList"/>
    <dgm:cxn modelId="{66E5D7FE-840D-45EC-A770-D35D80081E40}" type="presParOf" srcId="{8C15B35B-B278-4200-86B0-9750E77E7DED}" destId="{044B320D-5B52-403F-8163-F29C7D2B5A0A}" srcOrd="3" destOrd="0" presId="urn:microsoft.com/office/officeart/2008/layout/VerticalCurvedList"/>
    <dgm:cxn modelId="{71BF1B3D-DBBC-4058-BC7A-777EC009B94E}" type="presParOf" srcId="{8C15B35B-B278-4200-86B0-9750E77E7DED}" destId="{6D16A141-F056-4E65-8E2B-AE45D0272661}" srcOrd="4" destOrd="0" presId="urn:microsoft.com/office/officeart/2008/layout/VerticalCurvedList"/>
    <dgm:cxn modelId="{D9DFFF2B-33A6-4A0D-9078-B6E5B9068299}" type="presParOf" srcId="{6D16A141-F056-4E65-8E2B-AE45D0272661}" destId="{0E25FCE8-1CE6-40C3-9FA5-0899F66CA618}" srcOrd="0" destOrd="0" presId="urn:microsoft.com/office/officeart/2008/layout/VerticalCurvedList"/>
    <dgm:cxn modelId="{57E05DAA-A1F2-4171-A9D5-EFFBDB27B88F}" type="presParOf" srcId="{8C15B35B-B278-4200-86B0-9750E77E7DED}" destId="{5B5BBD96-8BFD-4A3B-9486-EFD79354FDB0}" srcOrd="5" destOrd="0" presId="urn:microsoft.com/office/officeart/2008/layout/VerticalCurvedList"/>
    <dgm:cxn modelId="{E0E051B3-0BDD-48F2-B7AD-B4B069947281}" type="presParOf" srcId="{8C15B35B-B278-4200-86B0-9750E77E7DED}" destId="{AF0073AF-EE4F-44B7-A1A7-E643F9CC9851}" srcOrd="6" destOrd="0" presId="urn:microsoft.com/office/officeart/2008/layout/VerticalCurvedList"/>
    <dgm:cxn modelId="{EFC83BA7-FEE6-4C04-BE18-A27DD33FCD8A}" type="presParOf" srcId="{AF0073AF-EE4F-44B7-A1A7-E643F9CC9851}" destId="{CD2D8A5A-4D2D-41B0-8048-23F4859EC7A1}" srcOrd="0" destOrd="0" presId="urn:microsoft.com/office/officeart/2008/layout/VerticalCurvedList"/>
    <dgm:cxn modelId="{9C2C88C9-A57D-4666-B5C9-6549D8A283FD}" type="presParOf" srcId="{8C15B35B-B278-4200-86B0-9750E77E7DED}" destId="{506B85D4-4255-45C2-8262-FEB87A81435F}" srcOrd="7" destOrd="0" presId="urn:microsoft.com/office/officeart/2008/layout/VerticalCurvedList"/>
    <dgm:cxn modelId="{D74AB3C2-B7AD-41CA-8EB6-3D709FBA1248}" type="presParOf" srcId="{8C15B35B-B278-4200-86B0-9750E77E7DED}" destId="{C5CF5D64-2F28-4801-A00B-5BDBF8E39490}" srcOrd="8" destOrd="0" presId="urn:microsoft.com/office/officeart/2008/layout/VerticalCurvedList"/>
    <dgm:cxn modelId="{12A360BE-3EF9-4ED8-92B8-157A7BCDD470}" type="presParOf" srcId="{C5CF5D64-2F28-4801-A00B-5BDBF8E39490}" destId="{67DF85C2-DCCE-4D27-A9AF-C18DC5C3933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617EA2-2364-49DF-80BC-B849AA61363B}" type="doc">
      <dgm:prSet loTypeId="urn:microsoft.com/office/officeart/2005/8/layout/cycle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90F655B-62A0-4DB9-B7BB-2AF0A71B7CD0}">
      <dgm:prSet phldrT="[Текст]" custT="1"/>
      <dgm:spPr/>
      <dgm:t>
        <a:bodyPr/>
        <a:lstStyle/>
        <a:p>
          <a:r>
            <a:rPr lang="ru-RU" sz="2000" b="1" dirty="0" smtClean="0"/>
            <a:t>Специализированный класс</a:t>
          </a:r>
          <a:endParaRPr lang="ru-RU" sz="2000" b="1" dirty="0"/>
        </a:p>
      </dgm:t>
    </dgm:pt>
    <dgm:pt modelId="{0DAA5622-AA22-43C1-ACDA-DCFEFA1F9982}" type="parTrans" cxnId="{28D6C677-251D-4488-8111-94984FF8ED70}">
      <dgm:prSet/>
      <dgm:spPr/>
      <dgm:t>
        <a:bodyPr/>
        <a:lstStyle/>
        <a:p>
          <a:endParaRPr lang="ru-RU"/>
        </a:p>
      </dgm:t>
    </dgm:pt>
    <dgm:pt modelId="{0DD2DFA0-BE4B-47D4-A75D-B27F9F4F64AB}" type="sibTrans" cxnId="{28D6C677-251D-4488-8111-94984FF8ED70}">
      <dgm:prSet/>
      <dgm:spPr/>
      <dgm:t>
        <a:bodyPr/>
        <a:lstStyle/>
        <a:p>
          <a:endParaRPr lang="ru-RU"/>
        </a:p>
      </dgm:t>
    </dgm:pt>
    <dgm:pt modelId="{F7541088-9D63-4374-801F-511300AC69DF}">
      <dgm:prSet phldrT="[Текст]" custT="1"/>
      <dgm:spPr/>
      <dgm:t>
        <a:bodyPr/>
        <a:lstStyle/>
        <a:p>
          <a:r>
            <a:rPr lang="ru-RU" sz="1400" dirty="0" smtClean="0"/>
            <a:t>Договор с Вузом/колледжем</a:t>
          </a:r>
          <a:endParaRPr lang="ru-RU" sz="1400" dirty="0"/>
        </a:p>
      </dgm:t>
    </dgm:pt>
    <dgm:pt modelId="{C39106A6-BD71-4A21-B5BA-664B87EF8CDF}" type="parTrans" cxnId="{35BEF6CE-5498-4A9A-8F49-A34CB95BCD2C}">
      <dgm:prSet/>
      <dgm:spPr/>
      <dgm:t>
        <a:bodyPr/>
        <a:lstStyle/>
        <a:p>
          <a:endParaRPr lang="ru-RU"/>
        </a:p>
      </dgm:t>
    </dgm:pt>
    <dgm:pt modelId="{58E802B2-EA6B-4CF0-9957-60DAEB7A424C}" type="sibTrans" cxnId="{35BEF6CE-5498-4A9A-8F49-A34CB95BCD2C}">
      <dgm:prSet/>
      <dgm:spPr/>
      <dgm:t>
        <a:bodyPr/>
        <a:lstStyle/>
        <a:p>
          <a:endParaRPr lang="ru-RU"/>
        </a:p>
      </dgm:t>
    </dgm:pt>
    <dgm:pt modelId="{A79895B2-232B-4365-8855-4422E6F3F959}">
      <dgm:prSet phldrT="[Текст]" custT="1"/>
      <dgm:spPr/>
      <dgm:t>
        <a:bodyPr/>
        <a:lstStyle/>
        <a:p>
          <a:r>
            <a:rPr lang="ru-RU" sz="1400" dirty="0" smtClean="0"/>
            <a:t>Договор с предприятием</a:t>
          </a:r>
          <a:endParaRPr lang="ru-RU" sz="1400" dirty="0"/>
        </a:p>
      </dgm:t>
    </dgm:pt>
    <dgm:pt modelId="{49B646CF-1952-4362-AA74-979F98A2CE49}" type="parTrans" cxnId="{64021DBD-86D0-421B-9CD0-BDE4D69BA571}">
      <dgm:prSet/>
      <dgm:spPr/>
      <dgm:t>
        <a:bodyPr/>
        <a:lstStyle/>
        <a:p>
          <a:endParaRPr lang="ru-RU"/>
        </a:p>
      </dgm:t>
    </dgm:pt>
    <dgm:pt modelId="{09C1A27A-7FBE-428A-8B9E-140EED97C23D}" type="sibTrans" cxnId="{64021DBD-86D0-421B-9CD0-BDE4D69BA571}">
      <dgm:prSet/>
      <dgm:spPr/>
      <dgm:t>
        <a:bodyPr/>
        <a:lstStyle/>
        <a:p>
          <a:endParaRPr lang="ru-RU"/>
        </a:p>
      </dgm:t>
    </dgm:pt>
    <dgm:pt modelId="{C1396C84-BEEA-44FC-ACFB-0F938AAC6567}">
      <dgm:prSet phldrT="[Текст]"/>
      <dgm:spPr/>
      <dgm:t>
        <a:bodyPr/>
        <a:lstStyle/>
        <a:p>
          <a:r>
            <a:rPr lang="ru-RU" dirty="0" smtClean="0"/>
            <a:t>Договор с ОДОД</a:t>
          </a:r>
          <a:endParaRPr lang="ru-RU" dirty="0"/>
        </a:p>
      </dgm:t>
    </dgm:pt>
    <dgm:pt modelId="{D0D5DD37-A201-47A8-981A-D462D78162CA}" type="parTrans" cxnId="{2DC9674D-9CA3-4366-B972-9B23FD9CBD01}">
      <dgm:prSet/>
      <dgm:spPr/>
      <dgm:t>
        <a:bodyPr/>
        <a:lstStyle/>
        <a:p>
          <a:endParaRPr lang="ru-RU"/>
        </a:p>
      </dgm:t>
    </dgm:pt>
    <dgm:pt modelId="{83710200-532A-48CA-9AB9-DECB9570A83F}" type="sibTrans" cxnId="{2DC9674D-9CA3-4366-B972-9B23FD9CBD01}">
      <dgm:prSet/>
      <dgm:spPr/>
      <dgm:t>
        <a:bodyPr/>
        <a:lstStyle/>
        <a:p>
          <a:endParaRPr lang="ru-RU"/>
        </a:p>
      </dgm:t>
    </dgm:pt>
    <dgm:pt modelId="{9CD82A80-E3A9-49B1-9787-1BAD66F61099}">
      <dgm:prSet phldrT="[Текст]"/>
      <dgm:spPr/>
      <dgm:t>
        <a:bodyPr/>
        <a:lstStyle/>
        <a:p>
          <a:r>
            <a:rPr lang="ru-RU" dirty="0" smtClean="0"/>
            <a:t>Учебный план</a:t>
          </a:r>
          <a:endParaRPr lang="ru-RU" dirty="0"/>
        </a:p>
      </dgm:t>
    </dgm:pt>
    <dgm:pt modelId="{3CC4DF94-0413-44D7-9071-8788256B9087}" type="parTrans" cxnId="{A9D1329E-6DD5-4AD1-AE7C-38DB22F4E911}">
      <dgm:prSet/>
      <dgm:spPr/>
      <dgm:t>
        <a:bodyPr/>
        <a:lstStyle/>
        <a:p>
          <a:endParaRPr lang="ru-RU"/>
        </a:p>
      </dgm:t>
    </dgm:pt>
    <dgm:pt modelId="{340EF348-AD4A-459B-869E-53CD9F559BFA}" type="sibTrans" cxnId="{A9D1329E-6DD5-4AD1-AE7C-38DB22F4E911}">
      <dgm:prSet/>
      <dgm:spPr/>
      <dgm:t>
        <a:bodyPr/>
        <a:lstStyle/>
        <a:p>
          <a:endParaRPr lang="ru-RU"/>
        </a:p>
      </dgm:t>
    </dgm:pt>
    <dgm:pt modelId="{F46C3FFA-7D16-4F2D-87DB-2420EDBA6CEA}" type="pres">
      <dgm:prSet presAssocID="{F9617EA2-2364-49DF-80BC-B849AA61363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E3D06E-59BC-476E-823E-08EB82DCEF4A}" type="pres">
      <dgm:prSet presAssocID="{E90F655B-62A0-4DB9-B7BB-2AF0A71B7CD0}" presName="node" presStyleLbl="node1" presStyleIdx="0" presStyleCnt="5" custScaleX="1787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13995-7415-490C-98B7-59956646C679}" type="pres">
      <dgm:prSet presAssocID="{E90F655B-62A0-4DB9-B7BB-2AF0A71B7CD0}" presName="spNode" presStyleCnt="0"/>
      <dgm:spPr/>
    </dgm:pt>
    <dgm:pt modelId="{E3A7156B-B76A-406A-9A93-2A725FB25BC5}" type="pres">
      <dgm:prSet presAssocID="{0DD2DFA0-BE4B-47D4-A75D-B27F9F4F64AB}" presName="sibTrans" presStyleLbl="sibTrans1D1" presStyleIdx="0" presStyleCnt="5"/>
      <dgm:spPr/>
      <dgm:t>
        <a:bodyPr/>
        <a:lstStyle/>
        <a:p>
          <a:endParaRPr lang="ru-RU"/>
        </a:p>
      </dgm:t>
    </dgm:pt>
    <dgm:pt modelId="{6DBF4048-A484-42FC-9706-5ED7DD751DA2}" type="pres">
      <dgm:prSet presAssocID="{F7541088-9D63-4374-801F-511300AC69D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13D90D-2C81-4B03-9029-F91E71563EE1}" type="pres">
      <dgm:prSet presAssocID="{F7541088-9D63-4374-801F-511300AC69DF}" presName="spNode" presStyleCnt="0"/>
      <dgm:spPr/>
    </dgm:pt>
    <dgm:pt modelId="{BB3C2998-4804-4A78-9DE6-8B1786A1AEEA}" type="pres">
      <dgm:prSet presAssocID="{58E802B2-EA6B-4CF0-9957-60DAEB7A424C}" presName="sibTrans" presStyleLbl="sibTrans1D1" presStyleIdx="1" presStyleCnt="5"/>
      <dgm:spPr/>
      <dgm:t>
        <a:bodyPr/>
        <a:lstStyle/>
        <a:p>
          <a:endParaRPr lang="ru-RU"/>
        </a:p>
      </dgm:t>
    </dgm:pt>
    <dgm:pt modelId="{6029DB04-D87E-46D9-AE14-0A5A850C8B5D}" type="pres">
      <dgm:prSet presAssocID="{A79895B2-232B-4365-8855-4422E6F3F95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BC1D6-DDFD-4CF1-AFB7-EDCFC3D8778B}" type="pres">
      <dgm:prSet presAssocID="{A79895B2-232B-4365-8855-4422E6F3F959}" presName="spNode" presStyleCnt="0"/>
      <dgm:spPr/>
    </dgm:pt>
    <dgm:pt modelId="{B16DB363-4F1B-4326-AAF3-D5861093A706}" type="pres">
      <dgm:prSet presAssocID="{09C1A27A-7FBE-428A-8B9E-140EED97C23D}" presName="sibTrans" presStyleLbl="sibTrans1D1" presStyleIdx="2" presStyleCnt="5"/>
      <dgm:spPr/>
      <dgm:t>
        <a:bodyPr/>
        <a:lstStyle/>
        <a:p>
          <a:endParaRPr lang="ru-RU"/>
        </a:p>
      </dgm:t>
    </dgm:pt>
    <dgm:pt modelId="{702748ED-B096-4779-A584-961D1955844D}" type="pres">
      <dgm:prSet presAssocID="{C1396C84-BEEA-44FC-ACFB-0F938AAC656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5EA36-132A-451A-8104-293FF90B6ED5}" type="pres">
      <dgm:prSet presAssocID="{C1396C84-BEEA-44FC-ACFB-0F938AAC6567}" presName="spNode" presStyleCnt="0"/>
      <dgm:spPr/>
    </dgm:pt>
    <dgm:pt modelId="{5C82A332-E44B-4C4C-AE5F-62D1B9443F22}" type="pres">
      <dgm:prSet presAssocID="{83710200-532A-48CA-9AB9-DECB9570A83F}" presName="sibTrans" presStyleLbl="sibTrans1D1" presStyleIdx="3" presStyleCnt="5"/>
      <dgm:spPr/>
      <dgm:t>
        <a:bodyPr/>
        <a:lstStyle/>
        <a:p>
          <a:endParaRPr lang="ru-RU"/>
        </a:p>
      </dgm:t>
    </dgm:pt>
    <dgm:pt modelId="{87A2089F-E6AA-491B-8306-CACEE78FBA99}" type="pres">
      <dgm:prSet presAssocID="{9CD82A80-E3A9-49B1-9787-1BAD66F6109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435CBF-81EA-4823-AEB3-050F35A77F85}" type="pres">
      <dgm:prSet presAssocID="{9CD82A80-E3A9-49B1-9787-1BAD66F61099}" presName="spNode" presStyleCnt="0"/>
      <dgm:spPr/>
    </dgm:pt>
    <dgm:pt modelId="{44A07A90-0998-47CC-A977-C0C5C9959B60}" type="pres">
      <dgm:prSet presAssocID="{340EF348-AD4A-459B-869E-53CD9F559BFA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CD0E3623-7950-4F0E-867E-58D67D51EFF2}" type="presOf" srcId="{09C1A27A-7FBE-428A-8B9E-140EED97C23D}" destId="{B16DB363-4F1B-4326-AAF3-D5861093A706}" srcOrd="0" destOrd="0" presId="urn:microsoft.com/office/officeart/2005/8/layout/cycle6"/>
    <dgm:cxn modelId="{2DC9674D-9CA3-4366-B972-9B23FD9CBD01}" srcId="{F9617EA2-2364-49DF-80BC-B849AA61363B}" destId="{C1396C84-BEEA-44FC-ACFB-0F938AAC6567}" srcOrd="3" destOrd="0" parTransId="{D0D5DD37-A201-47A8-981A-D462D78162CA}" sibTransId="{83710200-532A-48CA-9AB9-DECB9570A83F}"/>
    <dgm:cxn modelId="{64021DBD-86D0-421B-9CD0-BDE4D69BA571}" srcId="{F9617EA2-2364-49DF-80BC-B849AA61363B}" destId="{A79895B2-232B-4365-8855-4422E6F3F959}" srcOrd="2" destOrd="0" parTransId="{49B646CF-1952-4362-AA74-979F98A2CE49}" sibTransId="{09C1A27A-7FBE-428A-8B9E-140EED97C23D}"/>
    <dgm:cxn modelId="{736C15F2-9FFC-48E1-B391-B4F212E0237F}" type="presOf" srcId="{F9617EA2-2364-49DF-80BC-B849AA61363B}" destId="{F46C3FFA-7D16-4F2D-87DB-2420EDBA6CEA}" srcOrd="0" destOrd="0" presId="urn:microsoft.com/office/officeart/2005/8/layout/cycle6"/>
    <dgm:cxn modelId="{B6066F7A-00EB-4D5A-B905-BB2F8A7A21E6}" type="presOf" srcId="{58E802B2-EA6B-4CF0-9957-60DAEB7A424C}" destId="{BB3C2998-4804-4A78-9DE6-8B1786A1AEEA}" srcOrd="0" destOrd="0" presId="urn:microsoft.com/office/officeart/2005/8/layout/cycle6"/>
    <dgm:cxn modelId="{A9D1329E-6DD5-4AD1-AE7C-38DB22F4E911}" srcId="{F9617EA2-2364-49DF-80BC-B849AA61363B}" destId="{9CD82A80-E3A9-49B1-9787-1BAD66F61099}" srcOrd="4" destOrd="0" parTransId="{3CC4DF94-0413-44D7-9071-8788256B9087}" sibTransId="{340EF348-AD4A-459B-869E-53CD9F559BFA}"/>
    <dgm:cxn modelId="{B1D9BE1F-0004-4687-99B3-8EF47ABB1CCE}" type="presOf" srcId="{C1396C84-BEEA-44FC-ACFB-0F938AAC6567}" destId="{702748ED-B096-4779-A584-961D1955844D}" srcOrd="0" destOrd="0" presId="urn:microsoft.com/office/officeart/2005/8/layout/cycle6"/>
    <dgm:cxn modelId="{28D6C677-251D-4488-8111-94984FF8ED70}" srcId="{F9617EA2-2364-49DF-80BC-B849AA61363B}" destId="{E90F655B-62A0-4DB9-B7BB-2AF0A71B7CD0}" srcOrd="0" destOrd="0" parTransId="{0DAA5622-AA22-43C1-ACDA-DCFEFA1F9982}" sibTransId="{0DD2DFA0-BE4B-47D4-A75D-B27F9F4F64AB}"/>
    <dgm:cxn modelId="{CC8D8E6E-A01A-42A1-AB07-91F3F2735A60}" type="presOf" srcId="{340EF348-AD4A-459B-869E-53CD9F559BFA}" destId="{44A07A90-0998-47CC-A977-C0C5C9959B60}" srcOrd="0" destOrd="0" presId="urn:microsoft.com/office/officeart/2005/8/layout/cycle6"/>
    <dgm:cxn modelId="{35BEF6CE-5498-4A9A-8F49-A34CB95BCD2C}" srcId="{F9617EA2-2364-49DF-80BC-B849AA61363B}" destId="{F7541088-9D63-4374-801F-511300AC69DF}" srcOrd="1" destOrd="0" parTransId="{C39106A6-BD71-4A21-B5BA-664B87EF8CDF}" sibTransId="{58E802B2-EA6B-4CF0-9957-60DAEB7A424C}"/>
    <dgm:cxn modelId="{3A692437-C0F7-4E0B-8108-7EF83D10ADEA}" type="presOf" srcId="{F7541088-9D63-4374-801F-511300AC69DF}" destId="{6DBF4048-A484-42FC-9706-5ED7DD751DA2}" srcOrd="0" destOrd="0" presId="urn:microsoft.com/office/officeart/2005/8/layout/cycle6"/>
    <dgm:cxn modelId="{E195F1C1-45B5-4324-9B23-38F376754DEF}" type="presOf" srcId="{A79895B2-232B-4365-8855-4422E6F3F959}" destId="{6029DB04-D87E-46D9-AE14-0A5A850C8B5D}" srcOrd="0" destOrd="0" presId="urn:microsoft.com/office/officeart/2005/8/layout/cycle6"/>
    <dgm:cxn modelId="{F0CFD8E0-7FE5-4757-ABA0-BE0B22FB78E0}" type="presOf" srcId="{E90F655B-62A0-4DB9-B7BB-2AF0A71B7CD0}" destId="{D9E3D06E-59BC-476E-823E-08EB82DCEF4A}" srcOrd="0" destOrd="0" presId="urn:microsoft.com/office/officeart/2005/8/layout/cycle6"/>
    <dgm:cxn modelId="{62D2E2E0-ACBD-42E2-8138-6D0A903B0E63}" type="presOf" srcId="{83710200-532A-48CA-9AB9-DECB9570A83F}" destId="{5C82A332-E44B-4C4C-AE5F-62D1B9443F22}" srcOrd="0" destOrd="0" presId="urn:microsoft.com/office/officeart/2005/8/layout/cycle6"/>
    <dgm:cxn modelId="{2AC9F007-0719-4254-8833-901622B9487B}" type="presOf" srcId="{0DD2DFA0-BE4B-47D4-A75D-B27F9F4F64AB}" destId="{E3A7156B-B76A-406A-9A93-2A725FB25BC5}" srcOrd="0" destOrd="0" presId="urn:microsoft.com/office/officeart/2005/8/layout/cycle6"/>
    <dgm:cxn modelId="{6B208159-AA8D-436C-8C9B-393B38C2C7E8}" type="presOf" srcId="{9CD82A80-E3A9-49B1-9787-1BAD66F61099}" destId="{87A2089F-E6AA-491B-8306-CACEE78FBA99}" srcOrd="0" destOrd="0" presId="urn:microsoft.com/office/officeart/2005/8/layout/cycle6"/>
    <dgm:cxn modelId="{AF3C0D98-D0B9-4D2C-8790-557C012ABD4C}" type="presParOf" srcId="{F46C3FFA-7D16-4F2D-87DB-2420EDBA6CEA}" destId="{D9E3D06E-59BC-476E-823E-08EB82DCEF4A}" srcOrd="0" destOrd="0" presId="urn:microsoft.com/office/officeart/2005/8/layout/cycle6"/>
    <dgm:cxn modelId="{5607E193-2A0B-48F8-85E8-7BCFDFEB3F0E}" type="presParOf" srcId="{F46C3FFA-7D16-4F2D-87DB-2420EDBA6CEA}" destId="{EF413995-7415-490C-98B7-59956646C679}" srcOrd="1" destOrd="0" presId="urn:microsoft.com/office/officeart/2005/8/layout/cycle6"/>
    <dgm:cxn modelId="{84423FAC-6C9A-4627-ABEF-AEB76B0A0EAC}" type="presParOf" srcId="{F46C3FFA-7D16-4F2D-87DB-2420EDBA6CEA}" destId="{E3A7156B-B76A-406A-9A93-2A725FB25BC5}" srcOrd="2" destOrd="0" presId="urn:microsoft.com/office/officeart/2005/8/layout/cycle6"/>
    <dgm:cxn modelId="{95F0084F-2CD0-4473-BA37-63E8E3AC774D}" type="presParOf" srcId="{F46C3FFA-7D16-4F2D-87DB-2420EDBA6CEA}" destId="{6DBF4048-A484-42FC-9706-5ED7DD751DA2}" srcOrd="3" destOrd="0" presId="urn:microsoft.com/office/officeart/2005/8/layout/cycle6"/>
    <dgm:cxn modelId="{DEDC429F-D958-4C5F-81F7-70B533BAFD9E}" type="presParOf" srcId="{F46C3FFA-7D16-4F2D-87DB-2420EDBA6CEA}" destId="{7F13D90D-2C81-4B03-9029-F91E71563EE1}" srcOrd="4" destOrd="0" presId="urn:microsoft.com/office/officeart/2005/8/layout/cycle6"/>
    <dgm:cxn modelId="{DC2966B7-FCF4-4113-B915-3A61B66AA3E5}" type="presParOf" srcId="{F46C3FFA-7D16-4F2D-87DB-2420EDBA6CEA}" destId="{BB3C2998-4804-4A78-9DE6-8B1786A1AEEA}" srcOrd="5" destOrd="0" presId="urn:microsoft.com/office/officeart/2005/8/layout/cycle6"/>
    <dgm:cxn modelId="{4B40FA15-71DC-457C-AE63-8E4D11FF8592}" type="presParOf" srcId="{F46C3FFA-7D16-4F2D-87DB-2420EDBA6CEA}" destId="{6029DB04-D87E-46D9-AE14-0A5A850C8B5D}" srcOrd="6" destOrd="0" presId="urn:microsoft.com/office/officeart/2005/8/layout/cycle6"/>
    <dgm:cxn modelId="{7147F491-097D-4F12-AD31-E5B08CC65B8C}" type="presParOf" srcId="{F46C3FFA-7D16-4F2D-87DB-2420EDBA6CEA}" destId="{547BC1D6-DDFD-4CF1-AFB7-EDCFC3D8778B}" srcOrd="7" destOrd="0" presId="urn:microsoft.com/office/officeart/2005/8/layout/cycle6"/>
    <dgm:cxn modelId="{F04C0640-50A9-4C6E-8FA9-F3206A67E101}" type="presParOf" srcId="{F46C3FFA-7D16-4F2D-87DB-2420EDBA6CEA}" destId="{B16DB363-4F1B-4326-AAF3-D5861093A706}" srcOrd="8" destOrd="0" presId="urn:microsoft.com/office/officeart/2005/8/layout/cycle6"/>
    <dgm:cxn modelId="{6D00A6E4-2AC3-4E49-B4AF-34636635D373}" type="presParOf" srcId="{F46C3FFA-7D16-4F2D-87DB-2420EDBA6CEA}" destId="{702748ED-B096-4779-A584-961D1955844D}" srcOrd="9" destOrd="0" presId="urn:microsoft.com/office/officeart/2005/8/layout/cycle6"/>
    <dgm:cxn modelId="{67481FEB-9FB1-4079-9B2B-D2D90D99921D}" type="presParOf" srcId="{F46C3FFA-7D16-4F2D-87DB-2420EDBA6CEA}" destId="{C185EA36-132A-451A-8104-293FF90B6ED5}" srcOrd="10" destOrd="0" presId="urn:microsoft.com/office/officeart/2005/8/layout/cycle6"/>
    <dgm:cxn modelId="{9E388033-5EC5-440C-B9C0-0F7BF137BE4C}" type="presParOf" srcId="{F46C3FFA-7D16-4F2D-87DB-2420EDBA6CEA}" destId="{5C82A332-E44B-4C4C-AE5F-62D1B9443F22}" srcOrd="11" destOrd="0" presId="urn:microsoft.com/office/officeart/2005/8/layout/cycle6"/>
    <dgm:cxn modelId="{2F1FE0B2-A143-474A-AF0B-4DC9DFE3992F}" type="presParOf" srcId="{F46C3FFA-7D16-4F2D-87DB-2420EDBA6CEA}" destId="{87A2089F-E6AA-491B-8306-CACEE78FBA99}" srcOrd="12" destOrd="0" presId="urn:microsoft.com/office/officeart/2005/8/layout/cycle6"/>
    <dgm:cxn modelId="{5A9E34E0-E7B1-4B84-BDF3-8B3CD53EC7BC}" type="presParOf" srcId="{F46C3FFA-7D16-4F2D-87DB-2420EDBA6CEA}" destId="{86435CBF-81EA-4823-AEB3-050F35A77F85}" srcOrd="13" destOrd="0" presId="urn:microsoft.com/office/officeart/2005/8/layout/cycle6"/>
    <dgm:cxn modelId="{588917F9-7472-4646-BA06-EBA0B0D8FF74}" type="presParOf" srcId="{F46C3FFA-7D16-4F2D-87DB-2420EDBA6CEA}" destId="{44A07A90-0998-47CC-A977-C0C5C9959B60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9D2DE-0EE3-4231-9DBF-BBAE3DE0B222}">
      <dsp:nvSpPr>
        <dsp:cNvPr id="0" name=""/>
        <dsp:cNvSpPr/>
      </dsp:nvSpPr>
      <dsp:spPr>
        <a:xfrm>
          <a:off x="-5617729" y="-859990"/>
          <a:ext cx="6688533" cy="6688533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285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81AE9-8C84-4941-9E48-132926E072C3}">
      <dsp:nvSpPr>
        <dsp:cNvPr id="0" name=""/>
        <dsp:cNvSpPr/>
      </dsp:nvSpPr>
      <dsp:spPr>
        <a:xfrm>
          <a:off x="560539" y="381982"/>
          <a:ext cx="7599587" cy="7643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Технологический: инженерные, судо- и авиастроительные, нобелевские, </a:t>
          </a:r>
          <a:r>
            <a:rPr lang="ru-RU" sz="2000" b="1" kern="1200" dirty="0" err="1" smtClean="0">
              <a:solidFill>
                <a:schemeClr val="tx1"/>
              </a:solidFill>
            </a:rPr>
            <a:t>курчатовские</a:t>
          </a:r>
          <a:r>
            <a:rPr lang="ru-RU" sz="2000" b="1" kern="1200" dirty="0" smtClean="0">
              <a:solidFill>
                <a:schemeClr val="tx1"/>
              </a:solidFill>
            </a:rPr>
            <a:t> и т.д.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560539" y="381982"/>
        <a:ext cx="7599587" cy="764362"/>
      </dsp:txXfrm>
    </dsp:sp>
    <dsp:sp modelId="{DB85D16E-D8B8-48B8-A444-0D6D4FE738B3}">
      <dsp:nvSpPr>
        <dsp:cNvPr id="0" name=""/>
        <dsp:cNvSpPr/>
      </dsp:nvSpPr>
      <dsp:spPr>
        <a:xfrm>
          <a:off x="82813" y="286437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4B320D-5B52-403F-8163-F29C7D2B5A0A}">
      <dsp:nvSpPr>
        <dsp:cNvPr id="0" name=""/>
        <dsp:cNvSpPr/>
      </dsp:nvSpPr>
      <dsp:spPr>
        <a:xfrm>
          <a:off x="998765" y="1528724"/>
          <a:ext cx="7161361" cy="764362"/>
        </a:xfrm>
        <a:prstGeom prst="rect">
          <a:avLst/>
        </a:prstGeom>
        <a:solidFill>
          <a:schemeClr val="accent2">
            <a:hueOff val="599985"/>
            <a:satOff val="16195"/>
            <a:lumOff val="170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Естественнонаучный: медицинские, </a:t>
          </a:r>
          <a:r>
            <a:rPr lang="ru-RU" sz="2000" b="1" kern="1200" dirty="0" err="1" smtClean="0">
              <a:solidFill>
                <a:schemeClr val="tx1"/>
              </a:solidFill>
            </a:rPr>
            <a:t>агро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998765" y="1528724"/>
        <a:ext cx="7161361" cy="764362"/>
      </dsp:txXfrm>
    </dsp:sp>
    <dsp:sp modelId="{0E25FCE8-1CE6-40C3-9FA5-0899F66CA618}">
      <dsp:nvSpPr>
        <dsp:cNvPr id="0" name=""/>
        <dsp:cNvSpPr/>
      </dsp:nvSpPr>
      <dsp:spPr>
        <a:xfrm>
          <a:off x="521039" y="1433178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2">
              <a:hueOff val="599985"/>
              <a:satOff val="16195"/>
              <a:lumOff val="17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5BBD96-8BFD-4A3B-9486-EFD79354FDB0}">
      <dsp:nvSpPr>
        <dsp:cNvPr id="0" name=""/>
        <dsp:cNvSpPr/>
      </dsp:nvSpPr>
      <dsp:spPr>
        <a:xfrm>
          <a:off x="998765" y="2675465"/>
          <a:ext cx="7161361" cy="764362"/>
        </a:xfrm>
        <a:prstGeom prst="rect">
          <a:avLst/>
        </a:prstGeom>
        <a:solidFill>
          <a:schemeClr val="accent2">
            <a:hueOff val="1199970"/>
            <a:satOff val="32389"/>
            <a:lumOff val="339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Гуманитарный: психолого-педагогические, юридические</a:t>
          </a:r>
        </a:p>
      </dsp:txBody>
      <dsp:txXfrm>
        <a:off x="998765" y="2675465"/>
        <a:ext cx="7161361" cy="764362"/>
      </dsp:txXfrm>
    </dsp:sp>
    <dsp:sp modelId="{CD2D8A5A-4D2D-41B0-8048-23F4859EC7A1}">
      <dsp:nvSpPr>
        <dsp:cNvPr id="0" name=""/>
        <dsp:cNvSpPr/>
      </dsp:nvSpPr>
      <dsp:spPr>
        <a:xfrm>
          <a:off x="521039" y="2579920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2">
              <a:hueOff val="1199970"/>
              <a:satOff val="32389"/>
              <a:lumOff val="33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6B85D4-4255-45C2-8262-FEB87A81435F}">
      <dsp:nvSpPr>
        <dsp:cNvPr id="0" name=""/>
        <dsp:cNvSpPr/>
      </dsp:nvSpPr>
      <dsp:spPr>
        <a:xfrm>
          <a:off x="560539" y="3822207"/>
          <a:ext cx="7599587" cy="764362"/>
        </a:xfrm>
        <a:prstGeom prst="rect">
          <a:avLst/>
        </a:prstGeom>
        <a:solidFill>
          <a:schemeClr val="accent2">
            <a:hueOff val="1799955"/>
            <a:satOff val="48584"/>
            <a:lumOff val="509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Социально экономический: бизнес – классы, финансовые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560539" y="3822207"/>
        <a:ext cx="7599587" cy="764362"/>
      </dsp:txXfrm>
    </dsp:sp>
    <dsp:sp modelId="{67DF85C2-DCCE-4D27-A9AF-C18DC5C39335}">
      <dsp:nvSpPr>
        <dsp:cNvPr id="0" name=""/>
        <dsp:cNvSpPr/>
      </dsp:nvSpPr>
      <dsp:spPr>
        <a:xfrm>
          <a:off x="82813" y="3726662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2">
              <a:hueOff val="1799955"/>
              <a:satOff val="48584"/>
              <a:lumOff val="50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3D06E-59BC-476E-823E-08EB82DCEF4A}">
      <dsp:nvSpPr>
        <dsp:cNvPr id="0" name=""/>
        <dsp:cNvSpPr/>
      </dsp:nvSpPr>
      <dsp:spPr>
        <a:xfrm>
          <a:off x="2530625" y="3475"/>
          <a:ext cx="3168349" cy="115186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Специализированный класс</a:t>
          </a:r>
          <a:endParaRPr lang="ru-RU" sz="2000" b="1" kern="1200" dirty="0"/>
        </a:p>
      </dsp:txBody>
      <dsp:txXfrm>
        <a:off x="2586854" y="59704"/>
        <a:ext cx="3055891" cy="1039404"/>
      </dsp:txXfrm>
    </dsp:sp>
    <dsp:sp modelId="{E3A7156B-B76A-406A-9A93-2A725FB25BC5}">
      <dsp:nvSpPr>
        <dsp:cNvPr id="0" name=""/>
        <dsp:cNvSpPr/>
      </dsp:nvSpPr>
      <dsp:spPr>
        <a:xfrm>
          <a:off x="1571722" y="910488"/>
          <a:ext cx="4605065" cy="4605065"/>
        </a:xfrm>
        <a:custGeom>
          <a:avLst/>
          <a:gdLst/>
          <a:ahLst/>
          <a:cxnLst/>
          <a:rect l="0" t="0" r="0" b="0"/>
          <a:pathLst>
            <a:path>
              <a:moveTo>
                <a:pt x="3342450" y="248213"/>
              </a:moveTo>
              <a:arcTo wR="2302532" hR="2302532" stAng="17810940" swAng="1098120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F4048-A484-42FC-9706-5ED7DD751DA2}">
      <dsp:nvSpPr>
        <dsp:cNvPr id="0" name=""/>
        <dsp:cNvSpPr/>
      </dsp:nvSpPr>
      <dsp:spPr>
        <a:xfrm>
          <a:off x="5418590" y="1594486"/>
          <a:ext cx="1772096" cy="1151862"/>
        </a:xfrm>
        <a:prstGeom prst="roundRect">
          <a:avLst/>
        </a:prstGeom>
        <a:solidFill>
          <a:schemeClr val="accent2">
            <a:hueOff val="449989"/>
            <a:satOff val="12146"/>
            <a:lumOff val="127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Договор с Вузом/колледжем</a:t>
          </a:r>
          <a:endParaRPr lang="ru-RU" sz="1400" kern="1200" dirty="0"/>
        </a:p>
      </dsp:txBody>
      <dsp:txXfrm>
        <a:off x="5474819" y="1650715"/>
        <a:ext cx="1659638" cy="1039404"/>
      </dsp:txXfrm>
    </dsp:sp>
    <dsp:sp modelId="{BB3C2998-4804-4A78-9DE6-8B1786A1AEEA}">
      <dsp:nvSpPr>
        <dsp:cNvPr id="0" name=""/>
        <dsp:cNvSpPr/>
      </dsp:nvSpPr>
      <dsp:spPr>
        <a:xfrm>
          <a:off x="1812267" y="579407"/>
          <a:ext cx="4605065" cy="4605065"/>
        </a:xfrm>
        <a:custGeom>
          <a:avLst/>
          <a:gdLst/>
          <a:ahLst/>
          <a:cxnLst/>
          <a:rect l="0" t="0" r="0" b="0"/>
          <a:pathLst>
            <a:path>
              <a:moveTo>
                <a:pt x="4601890" y="2181666"/>
              </a:moveTo>
              <a:arcTo wR="2302532" hR="2302532" stAng="21419461" swAng="2197255"/>
            </a:path>
          </a:pathLst>
        </a:custGeom>
        <a:noFill/>
        <a:ln w="9525" cap="flat" cmpd="sng" algn="ctr">
          <a:solidFill>
            <a:schemeClr val="accent2">
              <a:hueOff val="449989"/>
              <a:satOff val="12146"/>
              <a:lumOff val="1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29DB04-D87E-46D9-AE14-0A5A850C8B5D}">
      <dsp:nvSpPr>
        <dsp:cNvPr id="0" name=""/>
        <dsp:cNvSpPr/>
      </dsp:nvSpPr>
      <dsp:spPr>
        <a:xfrm>
          <a:off x="4582146" y="4168796"/>
          <a:ext cx="1772096" cy="1151862"/>
        </a:xfrm>
        <a:prstGeom prst="roundRect">
          <a:avLst/>
        </a:prstGeom>
        <a:solidFill>
          <a:schemeClr val="accent2">
            <a:hueOff val="899978"/>
            <a:satOff val="24292"/>
            <a:lumOff val="255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Договор с предприятием</a:t>
          </a:r>
          <a:endParaRPr lang="ru-RU" sz="1400" kern="1200" dirty="0"/>
        </a:p>
      </dsp:txBody>
      <dsp:txXfrm>
        <a:off x="4638375" y="4225025"/>
        <a:ext cx="1659638" cy="1039404"/>
      </dsp:txXfrm>
    </dsp:sp>
    <dsp:sp modelId="{B16DB363-4F1B-4326-AAF3-D5861093A706}">
      <dsp:nvSpPr>
        <dsp:cNvPr id="0" name=""/>
        <dsp:cNvSpPr/>
      </dsp:nvSpPr>
      <dsp:spPr>
        <a:xfrm>
          <a:off x="1812267" y="579407"/>
          <a:ext cx="4605065" cy="4605065"/>
        </a:xfrm>
        <a:custGeom>
          <a:avLst/>
          <a:gdLst/>
          <a:ahLst/>
          <a:cxnLst/>
          <a:rect l="0" t="0" r="0" b="0"/>
          <a:pathLst>
            <a:path>
              <a:moveTo>
                <a:pt x="2760722" y="4559016"/>
              </a:moveTo>
              <a:arcTo wR="2302532" hR="2302532" stAng="4711312" swAng="1377377"/>
            </a:path>
          </a:pathLst>
        </a:custGeom>
        <a:noFill/>
        <a:ln w="9525" cap="flat" cmpd="sng" algn="ctr">
          <a:solidFill>
            <a:schemeClr val="accent2">
              <a:hueOff val="899978"/>
              <a:satOff val="24292"/>
              <a:lumOff val="255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748ED-B096-4779-A584-961D1955844D}">
      <dsp:nvSpPr>
        <dsp:cNvPr id="0" name=""/>
        <dsp:cNvSpPr/>
      </dsp:nvSpPr>
      <dsp:spPr>
        <a:xfrm>
          <a:off x="1875357" y="4168796"/>
          <a:ext cx="1772096" cy="1151862"/>
        </a:xfrm>
        <a:prstGeom prst="roundRect">
          <a:avLst/>
        </a:prstGeom>
        <a:solidFill>
          <a:schemeClr val="accent2">
            <a:hueOff val="1349966"/>
            <a:satOff val="36438"/>
            <a:lumOff val="3824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Договор с ОДОД</a:t>
          </a:r>
          <a:endParaRPr lang="ru-RU" sz="2700" kern="1200" dirty="0"/>
        </a:p>
      </dsp:txBody>
      <dsp:txXfrm>
        <a:off x="1931586" y="4225025"/>
        <a:ext cx="1659638" cy="1039404"/>
      </dsp:txXfrm>
    </dsp:sp>
    <dsp:sp modelId="{5C82A332-E44B-4C4C-AE5F-62D1B9443F22}">
      <dsp:nvSpPr>
        <dsp:cNvPr id="0" name=""/>
        <dsp:cNvSpPr/>
      </dsp:nvSpPr>
      <dsp:spPr>
        <a:xfrm>
          <a:off x="1812267" y="579407"/>
          <a:ext cx="4605065" cy="4605065"/>
        </a:xfrm>
        <a:custGeom>
          <a:avLst/>
          <a:gdLst/>
          <a:ahLst/>
          <a:cxnLst/>
          <a:rect l="0" t="0" r="0" b="0"/>
          <a:pathLst>
            <a:path>
              <a:moveTo>
                <a:pt x="384969" y="3577133"/>
              </a:moveTo>
              <a:arcTo wR="2302532" hR="2302532" stAng="8783284" swAng="2197255"/>
            </a:path>
          </a:pathLst>
        </a:custGeom>
        <a:noFill/>
        <a:ln w="9525" cap="flat" cmpd="sng" algn="ctr">
          <a:solidFill>
            <a:schemeClr val="accent2">
              <a:hueOff val="1349966"/>
              <a:satOff val="36438"/>
              <a:lumOff val="382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2089F-E6AA-491B-8306-CACEE78FBA99}">
      <dsp:nvSpPr>
        <dsp:cNvPr id="0" name=""/>
        <dsp:cNvSpPr/>
      </dsp:nvSpPr>
      <dsp:spPr>
        <a:xfrm>
          <a:off x="1038913" y="1594486"/>
          <a:ext cx="1772096" cy="1151862"/>
        </a:xfrm>
        <a:prstGeom prst="roundRect">
          <a:avLst/>
        </a:prstGeom>
        <a:solidFill>
          <a:schemeClr val="accent2">
            <a:hueOff val="1799955"/>
            <a:satOff val="48584"/>
            <a:lumOff val="509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Учебный план</a:t>
          </a:r>
          <a:endParaRPr lang="ru-RU" sz="2700" kern="1200" dirty="0"/>
        </a:p>
      </dsp:txBody>
      <dsp:txXfrm>
        <a:off x="1095142" y="1650715"/>
        <a:ext cx="1659638" cy="1039404"/>
      </dsp:txXfrm>
    </dsp:sp>
    <dsp:sp modelId="{44A07A90-0998-47CC-A977-C0C5C9959B60}">
      <dsp:nvSpPr>
        <dsp:cNvPr id="0" name=""/>
        <dsp:cNvSpPr/>
      </dsp:nvSpPr>
      <dsp:spPr>
        <a:xfrm>
          <a:off x="2052812" y="910488"/>
          <a:ext cx="4605065" cy="4605065"/>
        </a:xfrm>
        <a:custGeom>
          <a:avLst/>
          <a:gdLst/>
          <a:ahLst/>
          <a:cxnLst/>
          <a:rect l="0" t="0" r="0" b="0"/>
          <a:pathLst>
            <a:path>
              <a:moveTo>
                <a:pt x="670111" y="678692"/>
              </a:moveTo>
              <a:arcTo wR="2302532" hR="2302532" stAng="13490940" swAng="1098120"/>
            </a:path>
          </a:pathLst>
        </a:custGeom>
        <a:noFill/>
        <a:ln w="9525" cap="flat" cmpd="sng" algn="ctr">
          <a:solidFill>
            <a:schemeClr val="accent2">
              <a:hueOff val="1799955"/>
              <a:satOff val="48584"/>
              <a:lumOff val="50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forms.yandex.ru/cloud/66a8741beb614681718411cc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 smtClean="0"/>
              <a:t>Региональная </a:t>
            </a:r>
            <a:r>
              <a:rPr lang="ru-RU" sz="3200" dirty="0"/>
              <a:t>кластерная </a:t>
            </a:r>
            <a:r>
              <a:rPr lang="ru-RU" sz="3200" dirty="0" smtClean="0"/>
              <a:t>повестка.</a:t>
            </a:r>
            <a:br>
              <a:rPr lang="ru-RU" sz="3200" dirty="0" smtClean="0"/>
            </a:br>
            <a:r>
              <a:rPr lang="ru-RU" sz="3200" dirty="0" smtClean="0"/>
              <a:t>Организация </a:t>
            </a:r>
            <a:r>
              <a:rPr lang="ru-RU" sz="3200" dirty="0"/>
              <a:t>деятельности психолого-педагогических классов: разработка и реализация учебных курсов по </a:t>
            </a:r>
            <a:r>
              <a:rPr lang="ru-RU" sz="3200" dirty="0" smtClean="0"/>
              <a:t>специализации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175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dirty="0" smtClean="0"/>
              <a:t>Рекомендуемые учебные курсы </a:t>
            </a:r>
            <a:br>
              <a:rPr lang="ru-RU" sz="3600" dirty="0" smtClean="0"/>
            </a:br>
            <a:r>
              <a:rPr lang="ru-RU" sz="3600" dirty="0" smtClean="0"/>
              <a:t>в части УП ФУОО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Модульные учебные курсы</a:t>
            </a:r>
          </a:p>
          <a:p>
            <a:r>
              <a:rPr lang="ru-RU" dirty="0" smtClean="0"/>
              <a:t>Основы психологии</a:t>
            </a:r>
          </a:p>
          <a:p>
            <a:r>
              <a:rPr lang="ru-RU" dirty="0" smtClean="0"/>
              <a:t>Основы педагогики</a:t>
            </a:r>
          </a:p>
          <a:p>
            <a:r>
              <a:rPr lang="ru-RU" dirty="0" smtClean="0"/>
              <a:t>Искусство общения</a:t>
            </a:r>
          </a:p>
          <a:p>
            <a:r>
              <a:rPr lang="ru-RU" smtClean="0"/>
              <a:t>Педагогическая/вожатская практика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4949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Book Antiqua"/>
              </a:rPr>
              <a:t>План внеурочной деятельности </a:t>
            </a:r>
            <a:r>
              <a:rPr lang="ru-RU" dirty="0" smtClean="0">
                <a:solidFill>
                  <a:srgbClr val="000000"/>
                </a:solidFill>
                <a:latin typeface="Book Antiqua"/>
              </a:rPr>
              <a:t>– часть организационного 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раздела </a:t>
            </a:r>
            <a:r>
              <a:rPr lang="ru-RU" dirty="0" smtClean="0">
                <a:solidFill>
                  <a:srgbClr val="000000"/>
                </a:solidFill>
                <a:latin typeface="Book Antiqua"/>
              </a:rPr>
              <a:t>ОП, отражающего 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систему функционирования </a:t>
            </a:r>
            <a:r>
              <a:rPr lang="ru-RU" dirty="0" smtClean="0">
                <a:solidFill>
                  <a:srgbClr val="000000"/>
                </a:solidFill>
                <a:latin typeface="Book Antiqua"/>
              </a:rPr>
              <a:t>ОО с 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учетом аспектов, актуальных для реализации образовательной деятельности в </a:t>
            </a:r>
            <a:r>
              <a:rPr lang="ru-RU" dirty="0" smtClean="0">
                <a:solidFill>
                  <a:srgbClr val="000000"/>
                </a:solidFill>
                <a:latin typeface="Book Antiqua"/>
              </a:rPr>
              <a:t>психолого-педагогических 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классах: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• </a:t>
            </a:r>
            <a:r>
              <a:rPr lang="ru-RU" dirty="0" err="1">
                <a:solidFill>
                  <a:srgbClr val="000000"/>
                </a:solidFill>
                <a:latin typeface="Book Antiqua"/>
              </a:rPr>
              <a:t>профилизации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 обучения;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• 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профессионального самоопределения личности;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• 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развития самоорганизации;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• </a:t>
            </a:r>
            <a:r>
              <a:rPr lang="ru-RU" dirty="0">
                <a:solidFill>
                  <a:srgbClr val="000000"/>
                </a:solidFill>
                <a:latin typeface="Book Antiqua"/>
              </a:rPr>
              <a:t>формирования активной субъектной позиции обучающихся.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877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информации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по ссылке 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https://forms.yandex.ru/cloud/66a8741beb614681718411cc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senicheva\Downloads\qr-code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933" y="3645025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651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в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«Психолого-педагогические классы ОО Приморского края»  </a:t>
            </a:r>
          </a:p>
          <a:p>
            <a:pPr marL="0" indent="0">
              <a:buNone/>
            </a:pPr>
            <a:endParaRPr lang="ru-RU" sz="3200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Сферум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классы 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Приморский край» </a:t>
            </a:r>
          </a:p>
          <a:p>
            <a:pPr marL="0" indent="0">
              <a:buNone/>
            </a:pPr>
            <a:endParaRPr lang="ru-RU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enicheva\Downloads\WhatsApp Image 2024-08-28 at 14.07.21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628800"/>
            <a:ext cx="82476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enicheva\Downloads\qr-co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365104"/>
            <a:ext cx="1772692" cy="1772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012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941168"/>
            <a:ext cx="8676456" cy="1600200"/>
          </a:xfrm>
        </p:spPr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Концепции кластерной политики в системе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Приморского края на 2022-2024 годы, утвержденной приказом министерства образования Приморского края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23.06.2022 № 663а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2024 – 2025 учебном году</a:t>
            </a:r>
            <a:endParaRPr lang="ru-RU" sz="40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91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Уточнение задач реализации кластерной политики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853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образования (ориентировано на ключевые показатели федеральных проектов и мониторингов):</a:t>
            </a:r>
          </a:p>
          <a:p>
            <a:pPr marL="0" indent="0" algn="just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</a:t>
            </a: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учащихся, </a:t>
            </a: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выбирающих профильные предметы на ГИА;</a:t>
            </a:r>
          </a:p>
          <a:p>
            <a:pPr algn="just">
              <a:buFontTx/>
              <a:buChar char="-"/>
            </a:pP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учащихся, </a:t>
            </a: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преодолевших минимальный балл ЕГЭ (повышение среднего балла);</a:t>
            </a:r>
          </a:p>
          <a:p>
            <a:pPr algn="just">
              <a:buFontTx/>
              <a:buChar char="-"/>
            </a:pP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естественнонаучного образования (с НОО);</a:t>
            </a:r>
          </a:p>
          <a:p>
            <a:pPr algn="just">
              <a:buFontTx/>
              <a:buChar char="-"/>
            </a:pP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образовательной инфраструктуры;</a:t>
            </a:r>
          </a:p>
          <a:p>
            <a:pPr algn="just">
              <a:buFontTx/>
              <a:buChar char="-"/>
            </a:pP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выпускников, поступающих в ВУЗы региона;</a:t>
            </a:r>
          </a:p>
          <a:p>
            <a:pPr algn="just">
              <a:buFontTx/>
              <a:buChar char="-"/>
            </a:pP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выпускников, определившихся с выбором места работы на предприятиях Приморского края;</a:t>
            </a:r>
          </a:p>
          <a:p>
            <a:pPr algn="just">
              <a:buFontTx/>
              <a:buChar char="-"/>
            </a:pP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участия Приморских школьников во </a:t>
            </a:r>
            <a:r>
              <a:rPr lang="ru-RU" sz="23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endParaRPr lang="ru-RU" sz="23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9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Значительное изменение состава кластеров - 204 класса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689045"/>
              </p:ext>
            </p:extLst>
          </p:nvPr>
        </p:nvGraphicFramePr>
        <p:xfrm>
          <a:off x="457200" y="1556792"/>
          <a:ext cx="82296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8579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1247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 – производственный кластер (основная модель участия в проекте)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685350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0047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нам специализированный класс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/>
              <a:t>-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удержать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в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муниципалитете;</a:t>
            </a:r>
          </a:p>
          <a:p>
            <a:pPr algn="just">
              <a:buFontTx/>
              <a:buChar char="-"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более высокий результат ЕГЭ;</a:t>
            </a:r>
          </a:p>
          <a:p>
            <a:pPr algn="just">
              <a:buFontTx/>
              <a:buChar char="-"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составить конкуренцию соседней ОО;</a:t>
            </a:r>
          </a:p>
          <a:p>
            <a:pPr algn="just">
              <a:buFontTx/>
              <a:buChar char="-"/>
            </a:pPr>
            <a:r>
              <a:rPr lang="ru-RU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беспечить возможности реализации всех образовательных потребностей детей и т.д. 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11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4320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/>
              <a:t>Основные цели открытия и функционирования </a:t>
            </a:r>
            <a:r>
              <a:rPr lang="ru-RU" sz="2400" dirty="0" smtClean="0"/>
              <a:t>психолого-педагогических </a:t>
            </a:r>
            <a:r>
              <a:rPr lang="ru-RU" sz="2400" dirty="0"/>
              <a:t>классов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педагогически одаренных школьников и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них готовности к профессионально-личностному самоопределению;</a:t>
            </a:r>
          </a:p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интеграция педагогически одаренных школьников в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сообщество на этапе обучения в школе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36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«Профиль и специализация: учебный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эффективный механизм реализации»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569371"/>
          </a:xfrm>
        </p:spPr>
        <p:txBody>
          <a:bodyPr>
            <a:normAutofit fontScale="92500" lnSpcReduction="10000"/>
          </a:bodyPr>
          <a:lstStyle/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предметы углубляем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(статистика «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сдаваемости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 потянем?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ридут сдавать?)</a:t>
            </a:r>
          </a:p>
          <a:p>
            <a:pPr marL="0" indent="0">
              <a:buNone/>
            </a:pP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поддержим профиль и специализацию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(мы управляем выбором?: введение в предмет, углубление изучения, начальная школа – ресурс; выбор сделан! – что в части ФУОО)</a:t>
            </a:r>
          </a:p>
          <a:p>
            <a:pPr marL="0" indent="0">
              <a:buNone/>
            </a:pP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Внеурочка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(чьи потребности «закрываем»? Мы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 потребности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264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09" t="15074" r="22880" b="6825"/>
          <a:stretch/>
        </p:blipFill>
        <p:spPr bwMode="auto">
          <a:xfrm>
            <a:off x="2267744" y="348037"/>
            <a:ext cx="5256584" cy="639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52084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396</TotalTime>
  <Words>385</Words>
  <Application>Microsoft Office PowerPoint</Application>
  <PresentationFormat>Экран 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Региональная кластерная повестка. Организация деятельности психолого-педагогических классов: разработка и реализация учебных курсов по специализации</vt:lpstr>
      <vt:lpstr>Реализация Концепции кластерной политики в системе образования Приморского края на 2022-2024 годы, утвержденной приказом министерства образования Приморского края  от 23.06.2022 № 663а  в 2024 – 2025 учебном году</vt:lpstr>
      <vt:lpstr>Уточнение задач реализации кластерной политики</vt:lpstr>
      <vt:lpstr>Значительное изменение состава кластеров - 204 класса</vt:lpstr>
      <vt:lpstr>Образовательно – производственный кластер (основная модель участия в проекте)</vt:lpstr>
      <vt:lpstr>Зачем нам специализированный класс?</vt:lpstr>
      <vt:lpstr>Основные цели открытия и функционирования психолого-педагогических классов:</vt:lpstr>
      <vt:lpstr>«Профиль и специализация: учебный план –  эффективный механизм реализации»</vt:lpstr>
      <vt:lpstr>Презентация PowerPoint</vt:lpstr>
      <vt:lpstr>Рекомендуемые учебные курсы  в части УП ФУОО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Г. Казак</dc:creator>
  <cp:lastModifiedBy>Юлия А. Сеничева</cp:lastModifiedBy>
  <cp:revision>21</cp:revision>
  <dcterms:created xsi:type="dcterms:W3CDTF">2024-08-21T06:50:47Z</dcterms:created>
  <dcterms:modified xsi:type="dcterms:W3CDTF">2024-08-28T06:53:18Z</dcterms:modified>
</cp:coreProperties>
</file>