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58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14A856-B699-4D0C-8362-B1709EE6F12A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E690FF0-A5AE-4604-9B7D-BE99FC4FA92C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Пунктуальность!!! Начни с себя! </a:t>
          </a:r>
          <a:endParaRPr lang="ru-RU" sz="1200" dirty="0">
            <a:solidFill>
              <a:schemeClr val="tx1"/>
            </a:solidFill>
          </a:endParaRPr>
        </a:p>
      </dgm:t>
    </dgm:pt>
    <dgm:pt modelId="{9E2C825D-624F-42B4-8A54-50B5BF6251C8}" type="parTrans" cxnId="{90C09BC2-8CAB-4F97-B961-93830D6A7413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1D9E5FC9-B95E-43F3-90B6-356047407CDF}" type="sibTrans" cxnId="{90C09BC2-8CAB-4F97-B961-93830D6A7413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E97349F3-6843-42AF-9F43-D90E28347DAF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Настроение </a:t>
          </a:r>
          <a:endParaRPr lang="ru-RU" sz="1200" dirty="0">
            <a:solidFill>
              <a:schemeClr val="tx1"/>
            </a:solidFill>
          </a:endParaRPr>
        </a:p>
      </dgm:t>
    </dgm:pt>
    <dgm:pt modelId="{70897758-9A2A-4D86-915D-D51AFC99BC2E}" type="parTrans" cxnId="{E2315676-D4FC-405F-86F4-98598CDF1195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5C093BD1-E670-4BE2-BCB3-E26966A36FD8}" type="sibTrans" cxnId="{E2315676-D4FC-405F-86F4-98598CDF1195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B3F9B6CF-2DD1-496F-AFC5-B42A630C5ABC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Внешний вид </a:t>
          </a:r>
          <a:endParaRPr lang="ru-RU" sz="1200" dirty="0">
            <a:solidFill>
              <a:schemeClr val="tx1"/>
            </a:solidFill>
          </a:endParaRPr>
        </a:p>
      </dgm:t>
    </dgm:pt>
    <dgm:pt modelId="{3E1BAB5E-79C5-41E7-B02C-5FA56B94802F}" type="parTrans" cxnId="{2ACD7466-5FA5-4893-8877-1ACD4B2BF4D6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61B35FDF-06AC-4EF9-AF33-884440DC71D9}" type="sibTrans" cxnId="{2ACD7466-5FA5-4893-8877-1ACD4B2BF4D6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DCB5B395-CBFA-4DBD-9E63-1ABE2608DED0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«Школьные учителя обладают властью, о которой премьер-министр может только мечтать!» (</a:t>
          </a:r>
          <a:r>
            <a:rPr lang="ru-RU" sz="1200" dirty="0" err="1" smtClean="0">
              <a:solidFill>
                <a:schemeClr val="tx1"/>
              </a:solidFill>
            </a:rPr>
            <a:t>У.Черчилль</a:t>
          </a:r>
          <a:r>
            <a:rPr lang="ru-RU" sz="1200" dirty="0" smtClean="0">
              <a:solidFill>
                <a:schemeClr val="tx1"/>
              </a:solidFill>
            </a:rPr>
            <a:t>)</a:t>
          </a:r>
          <a:endParaRPr lang="ru-RU" sz="1200" dirty="0">
            <a:solidFill>
              <a:schemeClr val="tx1"/>
            </a:solidFill>
          </a:endParaRPr>
        </a:p>
      </dgm:t>
    </dgm:pt>
    <dgm:pt modelId="{0BD22086-66B4-4D70-AFC3-720F56DFCB22}" type="parTrans" cxnId="{F9011380-7034-42F1-8AFF-0418A3BA9203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FE48A8C1-9BA5-4A22-9FFF-922B506B1277}" type="sibTrans" cxnId="{F9011380-7034-42F1-8AFF-0418A3BA9203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5F2F021A-5E82-49F8-9501-F5A4CBE77E43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Ошибки!!!</a:t>
          </a:r>
          <a:endParaRPr lang="ru-RU" sz="1200" dirty="0">
            <a:solidFill>
              <a:schemeClr val="tx1"/>
            </a:solidFill>
          </a:endParaRPr>
        </a:p>
      </dgm:t>
    </dgm:pt>
    <dgm:pt modelId="{D184C9A6-71DA-4ED8-86EA-3B8DAE3D2AC9}" type="parTrans" cxnId="{B2CD4BED-13C9-43B1-B511-7C48BA3985BC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01537F87-9017-410B-B2AA-70B30E6EA904}" type="sibTrans" cxnId="{B2CD4BED-13C9-43B1-B511-7C48BA3985BC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644ACB95-5840-4082-9128-D74BDC23B2EA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Дисциплина </a:t>
          </a:r>
          <a:endParaRPr lang="ru-RU" sz="1200" dirty="0">
            <a:solidFill>
              <a:schemeClr val="tx1"/>
            </a:solidFill>
          </a:endParaRPr>
        </a:p>
      </dgm:t>
    </dgm:pt>
    <dgm:pt modelId="{6CC995E4-1337-4DE7-9578-2BD2F39BF506}" type="parTrans" cxnId="{9F4342C5-B711-43CB-9857-2B8F769C635A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F1D4D233-ABC3-413D-8C86-4315DC8B71E9}" type="sibTrans" cxnId="{9F4342C5-B711-43CB-9857-2B8F769C635A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41AB0787-821C-4100-979B-0C98221AA1CD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Научить учиться</a:t>
          </a:r>
          <a:endParaRPr lang="ru-RU" sz="1200" dirty="0">
            <a:solidFill>
              <a:schemeClr val="tx1"/>
            </a:solidFill>
          </a:endParaRPr>
        </a:p>
      </dgm:t>
    </dgm:pt>
    <dgm:pt modelId="{A7124586-AC4A-439D-BB4D-4635A136BDF1}" type="parTrans" cxnId="{853C1F30-AAF5-4273-BBDA-B9A28A0D862A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81C221D4-3178-4BBD-BC69-82D6CC50670C}" type="sibTrans" cxnId="{853C1F30-AAF5-4273-BBDA-B9A28A0D862A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13A7055C-9D9B-460E-9C42-E00BDEC74264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Физкультурная минутка (рыбка) аплодисменты – похвала</a:t>
          </a:r>
          <a:endParaRPr lang="ru-RU" sz="1200" dirty="0">
            <a:solidFill>
              <a:schemeClr val="tx1"/>
            </a:solidFill>
          </a:endParaRPr>
        </a:p>
      </dgm:t>
    </dgm:pt>
    <dgm:pt modelId="{DFD577E4-4328-485E-9917-C251279EF1FE}" type="parTrans" cxnId="{5C2B6FFC-4D22-4F07-A62F-2400B99DF654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AB0B3D9E-7860-4E0F-BA72-9115FD43E9B4}" type="sibTrans" cxnId="{5C2B6FFC-4D22-4F07-A62F-2400B99DF654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C161680D-0A1A-4FF3-BBAE-6A965CB8CEA4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Всегда к ребенку искать ИНДИВИДУАЛЬНЫЙ ПОДХОД!!!</a:t>
          </a:r>
          <a:endParaRPr lang="ru-RU" sz="1200" dirty="0">
            <a:solidFill>
              <a:schemeClr val="tx1"/>
            </a:solidFill>
          </a:endParaRPr>
        </a:p>
      </dgm:t>
    </dgm:pt>
    <dgm:pt modelId="{DE91304D-55A8-41C6-9EE8-40869327291B}" type="parTrans" cxnId="{373C7B5E-9B02-4E4D-BB22-FA882D63028E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4BBB7633-117D-420F-94F8-54D1FD703B09}" type="sibTrans" cxnId="{373C7B5E-9B02-4E4D-BB22-FA882D63028E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F33E26C9-0ACB-40E8-A43A-F7D5EC7B0F30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Фразы </a:t>
          </a:r>
          <a:r>
            <a:rPr lang="ru-RU" sz="1200" dirty="0" err="1" smtClean="0">
              <a:solidFill>
                <a:schemeClr val="tx1"/>
              </a:solidFill>
            </a:rPr>
            <a:t>фишечки</a:t>
          </a:r>
          <a:endParaRPr lang="ru-RU" sz="1200" dirty="0">
            <a:solidFill>
              <a:schemeClr val="tx1"/>
            </a:solidFill>
          </a:endParaRPr>
        </a:p>
      </dgm:t>
    </dgm:pt>
    <dgm:pt modelId="{4358527D-4819-4C4C-BD8C-0AADFCB3E587}" type="parTrans" cxnId="{FC300716-8FB1-4CF0-BCC7-2E84B187F67B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C2856274-5E2D-4CB1-BE8C-BFE1E944C0DC}" type="sibTrans" cxnId="{FC300716-8FB1-4CF0-BCC7-2E84B187F67B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3CFBF360-17C5-4C6D-BFCE-4617BF5147D8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Работать с душой! Каждый ребенок это личность, как говорил </a:t>
          </a:r>
          <a:r>
            <a:rPr lang="ru-RU" sz="1200" dirty="0" err="1" smtClean="0">
              <a:solidFill>
                <a:schemeClr val="tx1"/>
              </a:solidFill>
            </a:rPr>
            <a:t>Януш</a:t>
          </a:r>
          <a:r>
            <a:rPr lang="ru-RU" sz="1200" dirty="0" smtClean="0">
              <a:solidFill>
                <a:schemeClr val="tx1"/>
              </a:solidFill>
            </a:rPr>
            <a:t> Корчак.</a:t>
          </a:r>
          <a:endParaRPr lang="ru-RU" sz="1200" dirty="0">
            <a:solidFill>
              <a:schemeClr val="tx1"/>
            </a:solidFill>
          </a:endParaRPr>
        </a:p>
      </dgm:t>
    </dgm:pt>
    <dgm:pt modelId="{1929EB24-5E7A-4FBB-9FE5-C0479B70B5D5}" type="parTrans" cxnId="{996C7505-E2A9-4482-B24A-8346A53B0737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CBD88C17-5A99-4C5A-836F-22CAB877CC97}" type="sibTrans" cxnId="{996C7505-E2A9-4482-B24A-8346A53B0737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75E6D9F7-1031-4F9F-9898-C44990ADB148}" type="pres">
      <dgm:prSet presAssocID="{D014A856-B699-4D0C-8362-B1709EE6F12A}" presName="diagram" presStyleCnt="0">
        <dgm:presLayoutVars>
          <dgm:dir/>
          <dgm:resizeHandles val="exact"/>
        </dgm:presLayoutVars>
      </dgm:prSet>
      <dgm:spPr/>
    </dgm:pt>
    <dgm:pt modelId="{CD152085-B656-479A-8994-34EAAF9B58CD}" type="pres">
      <dgm:prSet presAssocID="{BE690FF0-A5AE-4604-9B7D-BE99FC4FA92C}" presName="node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8866BA-3874-47A0-82FD-B55FA0AEADC2}" type="pres">
      <dgm:prSet presAssocID="{1D9E5FC9-B95E-43F3-90B6-356047407CDF}" presName="sibTrans" presStyleCnt="0"/>
      <dgm:spPr/>
    </dgm:pt>
    <dgm:pt modelId="{85CB5999-A0BF-4600-8BC6-97A552B106F4}" type="pres">
      <dgm:prSet presAssocID="{E97349F3-6843-42AF-9F43-D90E28347DAF}" presName="node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FAA04F-086B-4B5C-B5AC-27F4DAC7BF84}" type="pres">
      <dgm:prSet presAssocID="{5C093BD1-E670-4BE2-BCB3-E26966A36FD8}" presName="sibTrans" presStyleCnt="0"/>
      <dgm:spPr/>
    </dgm:pt>
    <dgm:pt modelId="{8D2E0DCD-F3E6-48A5-B997-15670D06E183}" type="pres">
      <dgm:prSet presAssocID="{B3F9B6CF-2DD1-496F-AFC5-B42A630C5ABC}" presName="node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19DB5D-C946-4263-A107-5B82EC2102F8}" type="pres">
      <dgm:prSet presAssocID="{61B35FDF-06AC-4EF9-AF33-884440DC71D9}" presName="sibTrans" presStyleCnt="0"/>
      <dgm:spPr/>
    </dgm:pt>
    <dgm:pt modelId="{1B2B084A-B4A2-4246-AF34-7B6CC15417CD}" type="pres">
      <dgm:prSet presAssocID="{DCB5B395-CBFA-4DBD-9E63-1ABE2608DED0}" presName="node" presStyleLbl="node1" presStyleIdx="3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AC0851-F4BF-4F0B-96B8-815F8BF89EAD}" type="pres">
      <dgm:prSet presAssocID="{FE48A8C1-9BA5-4A22-9FFF-922B506B1277}" presName="sibTrans" presStyleCnt="0"/>
      <dgm:spPr/>
    </dgm:pt>
    <dgm:pt modelId="{854979A0-DE21-4FC3-9D41-892E09FCCFF0}" type="pres">
      <dgm:prSet presAssocID="{5F2F021A-5E82-49F8-9501-F5A4CBE77E43}" presName="node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CF1888-C1D3-4523-9CBC-8E4703000190}" type="pres">
      <dgm:prSet presAssocID="{01537F87-9017-410B-B2AA-70B30E6EA904}" presName="sibTrans" presStyleCnt="0"/>
      <dgm:spPr/>
    </dgm:pt>
    <dgm:pt modelId="{F3E80115-6890-4B0E-8227-5089A90DD234}" type="pres">
      <dgm:prSet presAssocID="{644ACB95-5840-4082-9128-D74BDC23B2EA}" presName="node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EE1228-F062-4DC3-AC9D-10DE46F2722D}" type="pres">
      <dgm:prSet presAssocID="{F1D4D233-ABC3-413D-8C86-4315DC8B71E9}" presName="sibTrans" presStyleCnt="0"/>
      <dgm:spPr/>
    </dgm:pt>
    <dgm:pt modelId="{64329B09-FC2D-4908-A8D8-EBA250F76E31}" type="pres">
      <dgm:prSet presAssocID="{41AB0787-821C-4100-979B-0C98221AA1CD}" presName="node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E20F10-AC14-4AB4-9652-22D41B18FBA5}" type="pres">
      <dgm:prSet presAssocID="{81C221D4-3178-4BBD-BC69-82D6CC50670C}" presName="sibTrans" presStyleCnt="0"/>
      <dgm:spPr/>
    </dgm:pt>
    <dgm:pt modelId="{1C9B3161-D106-41C4-AB51-82F906F01AC1}" type="pres">
      <dgm:prSet presAssocID="{13A7055C-9D9B-460E-9C42-E00BDEC74264}" presName="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880AD3-2A0D-4740-ACF6-468D59491D88}" type="pres">
      <dgm:prSet presAssocID="{AB0B3D9E-7860-4E0F-BA72-9115FD43E9B4}" presName="sibTrans" presStyleCnt="0"/>
      <dgm:spPr/>
    </dgm:pt>
    <dgm:pt modelId="{9E1C4D02-D3B0-4D93-ACF4-6253CB374A4D}" type="pres">
      <dgm:prSet presAssocID="{C161680D-0A1A-4FF3-BBAE-6A965CB8CEA4}" presName="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E668A4-D424-4BDB-8FFA-D1AD3CCE98A9}" type="pres">
      <dgm:prSet presAssocID="{4BBB7633-117D-420F-94F8-54D1FD703B09}" presName="sibTrans" presStyleCnt="0"/>
      <dgm:spPr/>
    </dgm:pt>
    <dgm:pt modelId="{C737AD8B-81AB-4902-87A3-8B9889C48FEF}" type="pres">
      <dgm:prSet presAssocID="{F33E26C9-0ACB-40E8-A43A-F7D5EC7B0F30}" presName="node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8F35C4-5A88-4524-A70C-E369D4E8B49C}" type="pres">
      <dgm:prSet presAssocID="{C2856274-5E2D-4CB1-BE8C-BFE1E944C0DC}" presName="sibTrans" presStyleCnt="0"/>
      <dgm:spPr/>
    </dgm:pt>
    <dgm:pt modelId="{658F9EE6-906B-4D99-923F-272BC92DD272}" type="pres">
      <dgm:prSet presAssocID="{3CFBF360-17C5-4C6D-BFCE-4617BF5147D8}" presName="node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B1BDF9C-C744-4DC7-AFA1-B995B7B3E601}" type="presOf" srcId="{DCB5B395-CBFA-4DBD-9E63-1ABE2608DED0}" destId="{1B2B084A-B4A2-4246-AF34-7B6CC15417CD}" srcOrd="0" destOrd="0" presId="urn:microsoft.com/office/officeart/2005/8/layout/default"/>
    <dgm:cxn modelId="{0FED9FB6-C258-4484-A30B-20A7A4D19D1F}" type="presOf" srcId="{C161680D-0A1A-4FF3-BBAE-6A965CB8CEA4}" destId="{9E1C4D02-D3B0-4D93-ACF4-6253CB374A4D}" srcOrd="0" destOrd="0" presId="urn:microsoft.com/office/officeart/2005/8/layout/default"/>
    <dgm:cxn modelId="{B5D145C5-A441-4AB8-9A5E-9EEAE7DE5926}" type="presOf" srcId="{644ACB95-5840-4082-9128-D74BDC23B2EA}" destId="{F3E80115-6890-4B0E-8227-5089A90DD234}" srcOrd="0" destOrd="0" presId="urn:microsoft.com/office/officeart/2005/8/layout/default"/>
    <dgm:cxn modelId="{373C7B5E-9B02-4E4D-BB22-FA882D63028E}" srcId="{D014A856-B699-4D0C-8362-B1709EE6F12A}" destId="{C161680D-0A1A-4FF3-BBAE-6A965CB8CEA4}" srcOrd="8" destOrd="0" parTransId="{DE91304D-55A8-41C6-9EE8-40869327291B}" sibTransId="{4BBB7633-117D-420F-94F8-54D1FD703B09}"/>
    <dgm:cxn modelId="{5C7FCA69-C7B4-4C50-977E-1EE77BD4638E}" type="presOf" srcId="{41AB0787-821C-4100-979B-0C98221AA1CD}" destId="{64329B09-FC2D-4908-A8D8-EBA250F76E31}" srcOrd="0" destOrd="0" presId="urn:microsoft.com/office/officeart/2005/8/layout/default"/>
    <dgm:cxn modelId="{90C09BC2-8CAB-4F97-B961-93830D6A7413}" srcId="{D014A856-B699-4D0C-8362-B1709EE6F12A}" destId="{BE690FF0-A5AE-4604-9B7D-BE99FC4FA92C}" srcOrd="0" destOrd="0" parTransId="{9E2C825D-624F-42B4-8A54-50B5BF6251C8}" sibTransId="{1D9E5FC9-B95E-43F3-90B6-356047407CDF}"/>
    <dgm:cxn modelId="{9B54BBD4-C2F4-492A-A5E0-3F2387F45482}" type="presOf" srcId="{BE690FF0-A5AE-4604-9B7D-BE99FC4FA92C}" destId="{CD152085-B656-479A-8994-34EAAF9B58CD}" srcOrd="0" destOrd="0" presId="urn:microsoft.com/office/officeart/2005/8/layout/default"/>
    <dgm:cxn modelId="{E2315676-D4FC-405F-86F4-98598CDF1195}" srcId="{D014A856-B699-4D0C-8362-B1709EE6F12A}" destId="{E97349F3-6843-42AF-9F43-D90E28347DAF}" srcOrd="1" destOrd="0" parTransId="{70897758-9A2A-4D86-915D-D51AFC99BC2E}" sibTransId="{5C093BD1-E670-4BE2-BCB3-E26966A36FD8}"/>
    <dgm:cxn modelId="{FC300716-8FB1-4CF0-BCC7-2E84B187F67B}" srcId="{D014A856-B699-4D0C-8362-B1709EE6F12A}" destId="{F33E26C9-0ACB-40E8-A43A-F7D5EC7B0F30}" srcOrd="9" destOrd="0" parTransId="{4358527D-4819-4C4C-BD8C-0AADFCB3E587}" sibTransId="{C2856274-5E2D-4CB1-BE8C-BFE1E944C0DC}"/>
    <dgm:cxn modelId="{9F4342C5-B711-43CB-9857-2B8F769C635A}" srcId="{D014A856-B699-4D0C-8362-B1709EE6F12A}" destId="{644ACB95-5840-4082-9128-D74BDC23B2EA}" srcOrd="5" destOrd="0" parTransId="{6CC995E4-1337-4DE7-9578-2BD2F39BF506}" sibTransId="{F1D4D233-ABC3-413D-8C86-4315DC8B71E9}"/>
    <dgm:cxn modelId="{16B81501-2300-400C-8067-0E492301B848}" type="presOf" srcId="{F33E26C9-0ACB-40E8-A43A-F7D5EC7B0F30}" destId="{C737AD8B-81AB-4902-87A3-8B9889C48FEF}" srcOrd="0" destOrd="0" presId="urn:microsoft.com/office/officeart/2005/8/layout/default"/>
    <dgm:cxn modelId="{996C7505-E2A9-4482-B24A-8346A53B0737}" srcId="{D014A856-B699-4D0C-8362-B1709EE6F12A}" destId="{3CFBF360-17C5-4C6D-BFCE-4617BF5147D8}" srcOrd="10" destOrd="0" parTransId="{1929EB24-5E7A-4FBB-9FE5-C0479B70B5D5}" sibTransId="{CBD88C17-5A99-4C5A-836F-22CAB877CC97}"/>
    <dgm:cxn modelId="{81CEBCFC-3942-4F98-8D42-94093520FCF9}" type="presOf" srcId="{D014A856-B699-4D0C-8362-B1709EE6F12A}" destId="{75E6D9F7-1031-4F9F-9898-C44990ADB148}" srcOrd="0" destOrd="0" presId="urn:microsoft.com/office/officeart/2005/8/layout/default"/>
    <dgm:cxn modelId="{B3897343-ABF7-40CF-BC01-54FFCBE0A815}" type="presOf" srcId="{5F2F021A-5E82-49F8-9501-F5A4CBE77E43}" destId="{854979A0-DE21-4FC3-9D41-892E09FCCFF0}" srcOrd="0" destOrd="0" presId="urn:microsoft.com/office/officeart/2005/8/layout/default"/>
    <dgm:cxn modelId="{81CC44F5-3477-4A34-92D9-FE7D3790EEFC}" type="presOf" srcId="{E97349F3-6843-42AF-9F43-D90E28347DAF}" destId="{85CB5999-A0BF-4600-8BC6-97A552B106F4}" srcOrd="0" destOrd="0" presId="urn:microsoft.com/office/officeart/2005/8/layout/default"/>
    <dgm:cxn modelId="{853C1F30-AAF5-4273-BBDA-B9A28A0D862A}" srcId="{D014A856-B699-4D0C-8362-B1709EE6F12A}" destId="{41AB0787-821C-4100-979B-0C98221AA1CD}" srcOrd="6" destOrd="0" parTransId="{A7124586-AC4A-439D-BB4D-4635A136BDF1}" sibTransId="{81C221D4-3178-4BBD-BC69-82D6CC50670C}"/>
    <dgm:cxn modelId="{D65BEF58-C800-44D8-99CD-1C3050B9A049}" type="presOf" srcId="{3CFBF360-17C5-4C6D-BFCE-4617BF5147D8}" destId="{658F9EE6-906B-4D99-923F-272BC92DD272}" srcOrd="0" destOrd="0" presId="urn:microsoft.com/office/officeart/2005/8/layout/default"/>
    <dgm:cxn modelId="{2ACD7466-5FA5-4893-8877-1ACD4B2BF4D6}" srcId="{D014A856-B699-4D0C-8362-B1709EE6F12A}" destId="{B3F9B6CF-2DD1-496F-AFC5-B42A630C5ABC}" srcOrd="2" destOrd="0" parTransId="{3E1BAB5E-79C5-41E7-B02C-5FA56B94802F}" sibTransId="{61B35FDF-06AC-4EF9-AF33-884440DC71D9}"/>
    <dgm:cxn modelId="{5C2B6FFC-4D22-4F07-A62F-2400B99DF654}" srcId="{D014A856-B699-4D0C-8362-B1709EE6F12A}" destId="{13A7055C-9D9B-460E-9C42-E00BDEC74264}" srcOrd="7" destOrd="0" parTransId="{DFD577E4-4328-485E-9917-C251279EF1FE}" sibTransId="{AB0B3D9E-7860-4E0F-BA72-9115FD43E9B4}"/>
    <dgm:cxn modelId="{F9011380-7034-42F1-8AFF-0418A3BA9203}" srcId="{D014A856-B699-4D0C-8362-B1709EE6F12A}" destId="{DCB5B395-CBFA-4DBD-9E63-1ABE2608DED0}" srcOrd="3" destOrd="0" parTransId="{0BD22086-66B4-4D70-AFC3-720F56DFCB22}" sibTransId="{FE48A8C1-9BA5-4A22-9FFF-922B506B1277}"/>
    <dgm:cxn modelId="{B2CD4BED-13C9-43B1-B511-7C48BA3985BC}" srcId="{D014A856-B699-4D0C-8362-B1709EE6F12A}" destId="{5F2F021A-5E82-49F8-9501-F5A4CBE77E43}" srcOrd="4" destOrd="0" parTransId="{D184C9A6-71DA-4ED8-86EA-3B8DAE3D2AC9}" sibTransId="{01537F87-9017-410B-B2AA-70B30E6EA904}"/>
    <dgm:cxn modelId="{C54DFC07-9597-43DA-8224-5C8197E419A9}" type="presOf" srcId="{13A7055C-9D9B-460E-9C42-E00BDEC74264}" destId="{1C9B3161-D106-41C4-AB51-82F906F01AC1}" srcOrd="0" destOrd="0" presId="urn:microsoft.com/office/officeart/2005/8/layout/default"/>
    <dgm:cxn modelId="{81E3A8E5-B3CF-4DB6-B6A1-5FAE9329A8BD}" type="presOf" srcId="{B3F9B6CF-2DD1-496F-AFC5-B42A630C5ABC}" destId="{8D2E0DCD-F3E6-48A5-B997-15670D06E183}" srcOrd="0" destOrd="0" presId="urn:microsoft.com/office/officeart/2005/8/layout/default"/>
    <dgm:cxn modelId="{F30B3C8C-7152-4A08-8865-2EC6208DC4C1}" type="presParOf" srcId="{75E6D9F7-1031-4F9F-9898-C44990ADB148}" destId="{CD152085-B656-479A-8994-34EAAF9B58CD}" srcOrd="0" destOrd="0" presId="urn:microsoft.com/office/officeart/2005/8/layout/default"/>
    <dgm:cxn modelId="{351CFD47-7F72-440C-8D94-E8948DDBEAD6}" type="presParOf" srcId="{75E6D9F7-1031-4F9F-9898-C44990ADB148}" destId="{308866BA-3874-47A0-82FD-B55FA0AEADC2}" srcOrd="1" destOrd="0" presId="urn:microsoft.com/office/officeart/2005/8/layout/default"/>
    <dgm:cxn modelId="{1037A96A-CCEC-4FA2-967F-CE1D1B9CACB4}" type="presParOf" srcId="{75E6D9F7-1031-4F9F-9898-C44990ADB148}" destId="{85CB5999-A0BF-4600-8BC6-97A552B106F4}" srcOrd="2" destOrd="0" presId="urn:microsoft.com/office/officeart/2005/8/layout/default"/>
    <dgm:cxn modelId="{575B84F6-3897-4D00-8D0B-4B4D140AB9F7}" type="presParOf" srcId="{75E6D9F7-1031-4F9F-9898-C44990ADB148}" destId="{B8FAA04F-086B-4B5C-B5AC-27F4DAC7BF84}" srcOrd="3" destOrd="0" presId="urn:microsoft.com/office/officeart/2005/8/layout/default"/>
    <dgm:cxn modelId="{38DAFD6E-292D-49AB-A116-6D8A2B9BD498}" type="presParOf" srcId="{75E6D9F7-1031-4F9F-9898-C44990ADB148}" destId="{8D2E0DCD-F3E6-48A5-B997-15670D06E183}" srcOrd="4" destOrd="0" presId="urn:microsoft.com/office/officeart/2005/8/layout/default"/>
    <dgm:cxn modelId="{0EB1DD49-BF87-4647-A378-24F1F1F23EFF}" type="presParOf" srcId="{75E6D9F7-1031-4F9F-9898-C44990ADB148}" destId="{E919DB5D-C946-4263-A107-5B82EC2102F8}" srcOrd="5" destOrd="0" presId="urn:microsoft.com/office/officeart/2005/8/layout/default"/>
    <dgm:cxn modelId="{F3698A14-B5C6-4CB6-9E61-83E78FAB4D93}" type="presParOf" srcId="{75E6D9F7-1031-4F9F-9898-C44990ADB148}" destId="{1B2B084A-B4A2-4246-AF34-7B6CC15417CD}" srcOrd="6" destOrd="0" presId="urn:microsoft.com/office/officeart/2005/8/layout/default"/>
    <dgm:cxn modelId="{DB91573C-57E8-4DBE-9CA2-BB5C962947FA}" type="presParOf" srcId="{75E6D9F7-1031-4F9F-9898-C44990ADB148}" destId="{60AC0851-F4BF-4F0B-96B8-815F8BF89EAD}" srcOrd="7" destOrd="0" presId="urn:microsoft.com/office/officeart/2005/8/layout/default"/>
    <dgm:cxn modelId="{3D71EC1C-1B63-4C02-8288-76ED5B5C77B0}" type="presParOf" srcId="{75E6D9F7-1031-4F9F-9898-C44990ADB148}" destId="{854979A0-DE21-4FC3-9D41-892E09FCCFF0}" srcOrd="8" destOrd="0" presId="urn:microsoft.com/office/officeart/2005/8/layout/default"/>
    <dgm:cxn modelId="{2B94B0E9-60F8-45AF-B4CE-F634ACED5941}" type="presParOf" srcId="{75E6D9F7-1031-4F9F-9898-C44990ADB148}" destId="{56CF1888-C1D3-4523-9CBC-8E4703000190}" srcOrd="9" destOrd="0" presId="urn:microsoft.com/office/officeart/2005/8/layout/default"/>
    <dgm:cxn modelId="{7AFB9698-936B-4219-8304-BCD9CD0B5ED6}" type="presParOf" srcId="{75E6D9F7-1031-4F9F-9898-C44990ADB148}" destId="{F3E80115-6890-4B0E-8227-5089A90DD234}" srcOrd="10" destOrd="0" presId="urn:microsoft.com/office/officeart/2005/8/layout/default"/>
    <dgm:cxn modelId="{90C13814-28CA-4284-9CFA-2942231F39D6}" type="presParOf" srcId="{75E6D9F7-1031-4F9F-9898-C44990ADB148}" destId="{D4EE1228-F062-4DC3-AC9D-10DE46F2722D}" srcOrd="11" destOrd="0" presId="urn:microsoft.com/office/officeart/2005/8/layout/default"/>
    <dgm:cxn modelId="{4F4BA223-2B93-41D7-AE05-E53486DDF041}" type="presParOf" srcId="{75E6D9F7-1031-4F9F-9898-C44990ADB148}" destId="{64329B09-FC2D-4908-A8D8-EBA250F76E31}" srcOrd="12" destOrd="0" presId="urn:microsoft.com/office/officeart/2005/8/layout/default"/>
    <dgm:cxn modelId="{77F2D352-AFEF-4B2D-941C-F9D72B5B840D}" type="presParOf" srcId="{75E6D9F7-1031-4F9F-9898-C44990ADB148}" destId="{9AE20F10-AC14-4AB4-9652-22D41B18FBA5}" srcOrd="13" destOrd="0" presId="urn:microsoft.com/office/officeart/2005/8/layout/default"/>
    <dgm:cxn modelId="{CA75A2E4-9EDA-427E-8D34-E13BB79097C2}" type="presParOf" srcId="{75E6D9F7-1031-4F9F-9898-C44990ADB148}" destId="{1C9B3161-D106-41C4-AB51-82F906F01AC1}" srcOrd="14" destOrd="0" presId="urn:microsoft.com/office/officeart/2005/8/layout/default"/>
    <dgm:cxn modelId="{CFC693A0-5A18-4DCF-8340-A914C04B54DE}" type="presParOf" srcId="{75E6D9F7-1031-4F9F-9898-C44990ADB148}" destId="{E5880AD3-2A0D-4740-ACF6-468D59491D88}" srcOrd="15" destOrd="0" presId="urn:microsoft.com/office/officeart/2005/8/layout/default"/>
    <dgm:cxn modelId="{D4ADF1C8-82BF-49F5-A727-211331B34D9D}" type="presParOf" srcId="{75E6D9F7-1031-4F9F-9898-C44990ADB148}" destId="{9E1C4D02-D3B0-4D93-ACF4-6253CB374A4D}" srcOrd="16" destOrd="0" presId="urn:microsoft.com/office/officeart/2005/8/layout/default"/>
    <dgm:cxn modelId="{85FCB3EC-8B38-4196-9CFE-BEBCD57958BD}" type="presParOf" srcId="{75E6D9F7-1031-4F9F-9898-C44990ADB148}" destId="{B3E668A4-D424-4BDB-8FFA-D1AD3CCE98A9}" srcOrd="17" destOrd="0" presId="urn:microsoft.com/office/officeart/2005/8/layout/default"/>
    <dgm:cxn modelId="{0AC1F902-C9F4-40FC-9048-966C2BBEF7FB}" type="presParOf" srcId="{75E6D9F7-1031-4F9F-9898-C44990ADB148}" destId="{C737AD8B-81AB-4902-87A3-8B9889C48FEF}" srcOrd="18" destOrd="0" presId="urn:microsoft.com/office/officeart/2005/8/layout/default"/>
    <dgm:cxn modelId="{F858DC2B-6725-4069-863B-1CF33A8B4047}" type="presParOf" srcId="{75E6D9F7-1031-4F9F-9898-C44990ADB148}" destId="{848F35C4-5A88-4524-A70C-E369D4E8B49C}" srcOrd="19" destOrd="0" presId="urn:microsoft.com/office/officeart/2005/8/layout/default"/>
    <dgm:cxn modelId="{A1153F62-6193-44FD-939E-4920D77A9FC2}" type="presParOf" srcId="{75E6D9F7-1031-4F9F-9898-C44990ADB148}" destId="{658F9EE6-906B-4D99-923F-272BC92DD272}" srcOrd="2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790219-40BC-475D-B40F-EA9163AB1031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E5F124A-9CF4-40AC-8409-4862CAF1BF00}">
      <dgm:prSet phldrT="[Текст]" custT="1"/>
      <dgm:spPr/>
      <dgm:t>
        <a:bodyPr/>
        <a:lstStyle/>
        <a:p>
          <a:pPr algn="l"/>
          <a:r>
            <a:rPr lang="ru-RU" sz="2800" b="1" dirty="0" smtClean="0">
              <a:solidFill>
                <a:schemeClr val="bg1">
                  <a:lumMod val="95000"/>
                </a:schemeClr>
              </a:solidFill>
            </a:rPr>
            <a:t>Дорога под названием «Потом» ведет в страну под названием «Никогда»</a:t>
          </a:r>
          <a:endParaRPr lang="ru-RU" sz="2800" b="1" dirty="0">
            <a:solidFill>
              <a:schemeClr val="bg1">
                <a:lumMod val="95000"/>
              </a:schemeClr>
            </a:solidFill>
          </a:endParaRPr>
        </a:p>
      </dgm:t>
    </dgm:pt>
    <dgm:pt modelId="{C739A10A-67F7-4F56-8759-0B091DE4BECB}" type="parTrans" cxnId="{A102C490-9C41-4AE6-8696-05869FE47B99}">
      <dgm:prSet/>
      <dgm:spPr/>
      <dgm:t>
        <a:bodyPr/>
        <a:lstStyle/>
        <a:p>
          <a:endParaRPr lang="ru-RU"/>
        </a:p>
      </dgm:t>
    </dgm:pt>
    <dgm:pt modelId="{4B03EF92-EBD3-4DD5-918D-B04A5A8EEB8E}" type="sibTrans" cxnId="{A102C490-9C41-4AE6-8696-05869FE47B99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</dgm:spPr>
      <dgm:t>
        <a:bodyPr/>
        <a:lstStyle/>
        <a:p>
          <a:endParaRPr lang="ru-RU"/>
        </a:p>
      </dgm:t>
    </dgm:pt>
    <dgm:pt modelId="{F3E9E706-8DFB-4E5E-9E98-BC657E759FC8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bg1">
                  <a:lumMod val="95000"/>
                </a:schemeClr>
              </a:solidFill>
            </a:rPr>
            <a:t>Есть желание – будут возможности. Будут действия  - появится результат!</a:t>
          </a:r>
          <a:endParaRPr lang="ru-RU" sz="2800" b="1" dirty="0">
            <a:solidFill>
              <a:schemeClr val="bg1">
                <a:lumMod val="95000"/>
              </a:schemeClr>
            </a:solidFill>
          </a:endParaRPr>
        </a:p>
      </dgm:t>
    </dgm:pt>
    <dgm:pt modelId="{7ADE98C8-0CEF-4696-A084-A77A2D508FFB}" type="sibTrans" cxnId="{D0AA82ED-08B5-4C18-B2EA-6DCBC2BBE564}">
      <dgm:prSet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</dgm:spPr>
      <dgm:t>
        <a:bodyPr/>
        <a:lstStyle/>
        <a:p>
          <a:endParaRPr lang="ru-RU"/>
        </a:p>
      </dgm:t>
    </dgm:pt>
    <dgm:pt modelId="{8B44320A-4A10-4CE1-8BAE-FB94A2F8B8E1}" type="parTrans" cxnId="{D0AA82ED-08B5-4C18-B2EA-6DCBC2BBE564}">
      <dgm:prSet/>
      <dgm:spPr/>
      <dgm:t>
        <a:bodyPr/>
        <a:lstStyle/>
        <a:p>
          <a:endParaRPr lang="ru-RU"/>
        </a:p>
      </dgm:t>
    </dgm:pt>
    <dgm:pt modelId="{BD1A9FA9-5D91-4BA4-9204-5642C145F967}" type="pres">
      <dgm:prSet presAssocID="{A5790219-40BC-475D-B40F-EA9163AB103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38B436BA-879A-40F8-9EBC-90F8B7CC8125}" type="pres">
      <dgm:prSet presAssocID="{A5790219-40BC-475D-B40F-EA9163AB1031}" presName="dot1" presStyleLbl="alignNode1" presStyleIdx="0" presStyleCnt="10"/>
      <dgm:spPr/>
    </dgm:pt>
    <dgm:pt modelId="{28D508D4-8CCE-4699-86B0-A3B1A0AFB5A6}" type="pres">
      <dgm:prSet presAssocID="{A5790219-40BC-475D-B40F-EA9163AB1031}" presName="dot2" presStyleLbl="alignNode1" presStyleIdx="1" presStyleCnt="10"/>
      <dgm:spPr/>
    </dgm:pt>
    <dgm:pt modelId="{63458A49-3DF2-465C-86E4-A2ABAB0721C6}" type="pres">
      <dgm:prSet presAssocID="{A5790219-40BC-475D-B40F-EA9163AB1031}" presName="dot3" presStyleLbl="alignNode1" presStyleIdx="2" presStyleCnt="10"/>
      <dgm:spPr/>
    </dgm:pt>
    <dgm:pt modelId="{F64EA7EB-D4C4-4A7F-8AF8-53A7D344AF6A}" type="pres">
      <dgm:prSet presAssocID="{A5790219-40BC-475D-B40F-EA9163AB1031}" presName="dotArrow1" presStyleLbl="alignNode1" presStyleIdx="3" presStyleCnt="10"/>
      <dgm:spPr/>
    </dgm:pt>
    <dgm:pt modelId="{C7016C6D-DF82-43FA-8A61-788FEF52913C}" type="pres">
      <dgm:prSet presAssocID="{A5790219-40BC-475D-B40F-EA9163AB1031}" presName="dotArrow2" presStyleLbl="alignNode1" presStyleIdx="4" presStyleCnt="10"/>
      <dgm:spPr/>
    </dgm:pt>
    <dgm:pt modelId="{0C896981-9602-4FB5-9D52-70BA6F0787B1}" type="pres">
      <dgm:prSet presAssocID="{A5790219-40BC-475D-B40F-EA9163AB1031}" presName="dotArrow3" presStyleLbl="alignNode1" presStyleIdx="5" presStyleCnt="10"/>
      <dgm:spPr/>
    </dgm:pt>
    <dgm:pt modelId="{4FD77CF3-0E93-496C-B8B1-98AA74325D4C}" type="pres">
      <dgm:prSet presAssocID="{A5790219-40BC-475D-B40F-EA9163AB1031}" presName="dotArrow4" presStyleLbl="alignNode1" presStyleIdx="6" presStyleCnt="10"/>
      <dgm:spPr/>
    </dgm:pt>
    <dgm:pt modelId="{CA850F15-BA59-411E-A597-119CDFE1AC8C}" type="pres">
      <dgm:prSet presAssocID="{A5790219-40BC-475D-B40F-EA9163AB1031}" presName="dotArrow5" presStyleLbl="alignNode1" presStyleIdx="7" presStyleCnt="10"/>
      <dgm:spPr/>
    </dgm:pt>
    <dgm:pt modelId="{2F4EB136-66D2-456B-8DEC-C865E2DB7A33}" type="pres">
      <dgm:prSet presAssocID="{A5790219-40BC-475D-B40F-EA9163AB1031}" presName="dotArrow6" presStyleLbl="alignNode1" presStyleIdx="8" presStyleCnt="10"/>
      <dgm:spPr/>
    </dgm:pt>
    <dgm:pt modelId="{83E46114-3FA8-4308-8283-AD7AB474D2C0}" type="pres">
      <dgm:prSet presAssocID="{A5790219-40BC-475D-B40F-EA9163AB1031}" presName="dotArrow7" presStyleLbl="alignNode1" presStyleIdx="9" presStyleCnt="10"/>
      <dgm:spPr/>
    </dgm:pt>
    <dgm:pt modelId="{ADF39501-1DD5-4ECF-BD4B-91482C7F49B6}" type="pres">
      <dgm:prSet presAssocID="{0E5F124A-9CF4-40AC-8409-4862CAF1BF00}" presName="parTx1" presStyleLbl="node1" presStyleIdx="0" presStyleCnt="2" custScaleX="123992" custScaleY="174139" custLinFactNeighborX="18180" custLinFactNeighborY="1623"/>
      <dgm:spPr/>
      <dgm:t>
        <a:bodyPr/>
        <a:lstStyle/>
        <a:p>
          <a:endParaRPr lang="ru-RU"/>
        </a:p>
      </dgm:t>
    </dgm:pt>
    <dgm:pt modelId="{73EEA1D4-7DE5-4E81-AD80-F41D075C3B60}" type="pres">
      <dgm:prSet presAssocID="{4B03EF92-EBD3-4DD5-918D-B04A5A8EEB8E}" presName="picture1" presStyleCnt="0"/>
      <dgm:spPr/>
    </dgm:pt>
    <dgm:pt modelId="{450C762C-A1F2-4AAE-91CD-0A60B5250F81}" type="pres">
      <dgm:prSet presAssocID="{4B03EF92-EBD3-4DD5-918D-B04A5A8EEB8E}" presName="imageRepeatNode" presStyleLbl="fgImgPlace1" presStyleIdx="0" presStyleCnt="2"/>
      <dgm:spPr/>
      <dgm:t>
        <a:bodyPr/>
        <a:lstStyle/>
        <a:p>
          <a:endParaRPr lang="ru-RU"/>
        </a:p>
      </dgm:t>
    </dgm:pt>
    <dgm:pt modelId="{AE96DE26-D996-4CA2-96BE-96DAB9C4B5D1}" type="pres">
      <dgm:prSet presAssocID="{F3E9E706-8DFB-4E5E-9E98-BC657E759FC8}" presName="parTx2" presStyleLbl="node1" presStyleIdx="1" presStyleCnt="2" custScaleX="112427" custScaleY="193220" custLinFactNeighborX="4300" custLinFactNeighborY="-28000"/>
      <dgm:spPr/>
      <dgm:t>
        <a:bodyPr/>
        <a:lstStyle/>
        <a:p>
          <a:endParaRPr lang="ru-RU"/>
        </a:p>
      </dgm:t>
    </dgm:pt>
    <dgm:pt modelId="{4E929012-F260-4F4B-B1C1-8AE1A6698D12}" type="pres">
      <dgm:prSet presAssocID="{7ADE98C8-0CEF-4696-A084-A77A2D508FFB}" presName="picture2" presStyleCnt="0"/>
      <dgm:spPr/>
    </dgm:pt>
    <dgm:pt modelId="{8AA020C2-B1BF-41E4-9178-240E2865DC4D}" type="pres">
      <dgm:prSet presAssocID="{7ADE98C8-0CEF-4696-A084-A77A2D508FFB}" presName="imageRepeatNode" presStyleLbl="fgImgPlace1" presStyleIdx="1" presStyleCnt="2" custLinFactNeighborX="-18317" custLinFactNeighborY="68"/>
      <dgm:spPr/>
      <dgm:t>
        <a:bodyPr/>
        <a:lstStyle/>
        <a:p>
          <a:endParaRPr lang="ru-RU"/>
        </a:p>
      </dgm:t>
    </dgm:pt>
  </dgm:ptLst>
  <dgm:cxnLst>
    <dgm:cxn modelId="{3E723E7C-7210-408C-B382-BE174597A3CA}" type="presOf" srcId="{A5790219-40BC-475D-B40F-EA9163AB1031}" destId="{BD1A9FA9-5D91-4BA4-9204-5642C145F967}" srcOrd="0" destOrd="0" presId="urn:microsoft.com/office/officeart/2008/layout/AscendingPictureAccentProcess"/>
    <dgm:cxn modelId="{7F878718-BBBB-45CE-AB97-431A7ED93297}" type="presOf" srcId="{0E5F124A-9CF4-40AC-8409-4862CAF1BF00}" destId="{ADF39501-1DD5-4ECF-BD4B-91482C7F49B6}" srcOrd="0" destOrd="0" presId="urn:microsoft.com/office/officeart/2008/layout/AscendingPictureAccentProcess"/>
    <dgm:cxn modelId="{DE587AB2-0D75-4D1D-BF79-05B3A79D3A38}" type="presOf" srcId="{F3E9E706-8DFB-4E5E-9E98-BC657E759FC8}" destId="{AE96DE26-D996-4CA2-96BE-96DAB9C4B5D1}" srcOrd="0" destOrd="0" presId="urn:microsoft.com/office/officeart/2008/layout/AscendingPictureAccentProcess"/>
    <dgm:cxn modelId="{A102C490-9C41-4AE6-8696-05869FE47B99}" srcId="{A5790219-40BC-475D-B40F-EA9163AB1031}" destId="{0E5F124A-9CF4-40AC-8409-4862CAF1BF00}" srcOrd="0" destOrd="0" parTransId="{C739A10A-67F7-4F56-8759-0B091DE4BECB}" sibTransId="{4B03EF92-EBD3-4DD5-918D-B04A5A8EEB8E}"/>
    <dgm:cxn modelId="{D0AA82ED-08B5-4C18-B2EA-6DCBC2BBE564}" srcId="{A5790219-40BC-475D-B40F-EA9163AB1031}" destId="{F3E9E706-8DFB-4E5E-9E98-BC657E759FC8}" srcOrd="1" destOrd="0" parTransId="{8B44320A-4A10-4CE1-8BAE-FB94A2F8B8E1}" sibTransId="{7ADE98C8-0CEF-4696-A084-A77A2D508FFB}"/>
    <dgm:cxn modelId="{AB775295-2B12-472D-B439-576A995A98A8}" type="presOf" srcId="{4B03EF92-EBD3-4DD5-918D-B04A5A8EEB8E}" destId="{450C762C-A1F2-4AAE-91CD-0A60B5250F81}" srcOrd="0" destOrd="0" presId="urn:microsoft.com/office/officeart/2008/layout/AscendingPictureAccentProcess"/>
    <dgm:cxn modelId="{BE449E37-0C0B-49CE-8991-1643DA927175}" type="presOf" srcId="{7ADE98C8-0CEF-4696-A084-A77A2D508FFB}" destId="{8AA020C2-B1BF-41E4-9178-240E2865DC4D}" srcOrd="0" destOrd="0" presId="urn:microsoft.com/office/officeart/2008/layout/AscendingPictureAccentProcess"/>
    <dgm:cxn modelId="{CD5FACA2-5FF1-4A7A-8BF2-A019E3A19131}" type="presParOf" srcId="{BD1A9FA9-5D91-4BA4-9204-5642C145F967}" destId="{38B436BA-879A-40F8-9EBC-90F8B7CC8125}" srcOrd="0" destOrd="0" presId="urn:microsoft.com/office/officeart/2008/layout/AscendingPictureAccentProcess"/>
    <dgm:cxn modelId="{05B6B9A2-B354-488A-B98C-E4E2BAC7E874}" type="presParOf" srcId="{BD1A9FA9-5D91-4BA4-9204-5642C145F967}" destId="{28D508D4-8CCE-4699-86B0-A3B1A0AFB5A6}" srcOrd="1" destOrd="0" presId="urn:microsoft.com/office/officeart/2008/layout/AscendingPictureAccentProcess"/>
    <dgm:cxn modelId="{EDFA7878-772E-4601-97BD-524E56471D82}" type="presParOf" srcId="{BD1A9FA9-5D91-4BA4-9204-5642C145F967}" destId="{63458A49-3DF2-465C-86E4-A2ABAB0721C6}" srcOrd="2" destOrd="0" presId="urn:microsoft.com/office/officeart/2008/layout/AscendingPictureAccentProcess"/>
    <dgm:cxn modelId="{47B1DCAE-4080-482D-8952-276F7C68FC7D}" type="presParOf" srcId="{BD1A9FA9-5D91-4BA4-9204-5642C145F967}" destId="{F64EA7EB-D4C4-4A7F-8AF8-53A7D344AF6A}" srcOrd="3" destOrd="0" presId="urn:microsoft.com/office/officeart/2008/layout/AscendingPictureAccentProcess"/>
    <dgm:cxn modelId="{B7C1B6F0-7232-41FA-83E1-D61B1126D0BB}" type="presParOf" srcId="{BD1A9FA9-5D91-4BA4-9204-5642C145F967}" destId="{C7016C6D-DF82-43FA-8A61-788FEF52913C}" srcOrd="4" destOrd="0" presId="urn:microsoft.com/office/officeart/2008/layout/AscendingPictureAccentProcess"/>
    <dgm:cxn modelId="{3E5986A1-9793-42AD-BC07-9C97AF08EA57}" type="presParOf" srcId="{BD1A9FA9-5D91-4BA4-9204-5642C145F967}" destId="{0C896981-9602-4FB5-9D52-70BA6F0787B1}" srcOrd="5" destOrd="0" presId="urn:microsoft.com/office/officeart/2008/layout/AscendingPictureAccentProcess"/>
    <dgm:cxn modelId="{18B0645E-7555-4AD4-91F9-1C7F78A80E5F}" type="presParOf" srcId="{BD1A9FA9-5D91-4BA4-9204-5642C145F967}" destId="{4FD77CF3-0E93-496C-B8B1-98AA74325D4C}" srcOrd="6" destOrd="0" presId="urn:microsoft.com/office/officeart/2008/layout/AscendingPictureAccentProcess"/>
    <dgm:cxn modelId="{5509D68F-1249-4878-8FCE-CFE101D14AC9}" type="presParOf" srcId="{BD1A9FA9-5D91-4BA4-9204-5642C145F967}" destId="{CA850F15-BA59-411E-A597-119CDFE1AC8C}" srcOrd="7" destOrd="0" presId="urn:microsoft.com/office/officeart/2008/layout/AscendingPictureAccentProcess"/>
    <dgm:cxn modelId="{38250B6C-D416-4A82-9496-10F13E3E0B0D}" type="presParOf" srcId="{BD1A9FA9-5D91-4BA4-9204-5642C145F967}" destId="{2F4EB136-66D2-456B-8DEC-C865E2DB7A33}" srcOrd="8" destOrd="0" presId="urn:microsoft.com/office/officeart/2008/layout/AscendingPictureAccentProcess"/>
    <dgm:cxn modelId="{FA26CEDA-16AE-44C2-B0CA-4A13C61D6265}" type="presParOf" srcId="{BD1A9FA9-5D91-4BA4-9204-5642C145F967}" destId="{83E46114-3FA8-4308-8283-AD7AB474D2C0}" srcOrd="9" destOrd="0" presId="urn:microsoft.com/office/officeart/2008/layout/AscendingPictureAccentProcess"/>
    <dgm:cxn modelId="{EC833EC6-ABC1-4540-A2F4-20D674F82AC6}" type="presParOf" srcId="{BD1A9FA9-5D91-4BA4-9204-5642C145F967}" destId="{ADF39501-1DD5-4ECF-BD4B-91482C7F49B6}" srcOrd="10" destOrd="0" presId="urn:microsoft.com/office/officeart/2008/layout/AscendingPictureAccentProcess"/>
    <dgm:cxn modelId="{16203D34-5B9A-4B11-935B-FDBBE42722BE}" type="presParOf" srcId="{BD1A9FA9-5D91-4BA4-9204-5642C145F967}" destId="{73EEA1D4-7DE5-4E81-AD80-F41D075C3B60}" srcOrd="11" destOrd="0" presId="urn:microsoft.com/office/officeart/2008/layout/AscendingPictureAccentProcess"/>
    <dgm:cxn modelId="{B75ED36C-4BD3-4911-BA8A-F881A527B2BA}" type="presParOf" srcId="{73EEA1D4-7DE5-4E81-AD80-F41D075C3B60}" destId="{450C762C-A1F2-4AAE-91CD-0A60B5250F81}" srcOrd="0" destOrd="0" presId="urn:microsoft.com/office/officeart/2008/layout/AscendingPictureAccentProcess"/>
    <dgm:cxn modelId="{01AA9BF9-2B40-4CE5-A8F9-2D6B1B1284C6}" type="presParOf" srcId="{BD1A9FA9-5D91-4BA4-9204-5642C145F967}" destId="{AE96DE26-D996-4CA2-96BE-96DAB9C4B5D1}" srcOrd="12" destOrd="0" presId="urn:microsoft.com/office/officeart/2008/layout/AscendingPictureAccentProcess"/>
    <dgm:cxn modelId="{1DC262F7-0B25-43D8-96F6-94CBFCBA6ABD}" type="presParOf" srcId="{BD1A9FA9-5D91-4BA4-9204-5642C145F967}" destId="{4E929012-F260-4F4B-B1C1-8AE1A6698D12}" srcOrd="13" destOrd="0" presId="urn:microsoft.com/office/officeart/2008/layout/AscendingPictureAccentProcess"/>
    <dgm:cxn modelId="{054BD333-99D8-4A9C-B035-565B9783F8AC}" type="presParOf" srcId="{4E929012-F260-4F4B-B1C1-8AE1A6698D12}" destId="{8AA020C2-B1BF-41E4-9178-240E2865DC4D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635B53-6C0E-45D0-85D1-D5D2A16CFC50}" type="doc">
      <dgm:prSet loTypeId="urn:microsoft.com/office/officeart/2005/8/layout/chevron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0F65531D-5569-4E51-8167-D4357BD51D8B}">
      <dgm:prSet phldrT="[Текст]"/>
      <dgm:spPr/>
      <dgm:t>
        <a:bodyPr/>
        <a:lstStyle/>
        <a:p>
          <a:r>
            <a:rPr lang="ru-RU" dirty="0" smtClean="0">
              <a:solidFill>
                <a:srgbClr val="C00000"/>
              </a:solidFill>
            </a:rPr>
            <a:t>1</a:t>
          </a:r>
          <a:endParaRPr lang="ru-RU" dirty="0">
            <a:solidFill>
              <a:srgbClr val="C00000"/>
            </a:solidFill>
          </a:endParaRPr>
        </a:p>
      </dgm:t>
    </dgm:pt>
    <dgm:pt modelId="{15CF675D-88B7-48A0-973D-9AC35717D384}" type="parTrans" cxnId="{CC0F0E94-EFB4-4716-9CAF-44FE0521743F}">
      <dgm:prSet/>
      <dgm:spPr/>
      <dgm:t>
        <a:bodyPr/>
        <a:lstStyle/>
        <a:p>
          <a:endParaRPr lang="ru-RU"/>
        </a:p>
      </dgm:t>
    </dgm:pt>
    <dgm:pt modelId="{90124CF0-04DA-4978-9481-1431A3CC18B8}" type="sibTrans" cxnId="{CC0F0E94-EFB4-4716-9CAF-44FE0521743F}">
      <dgm:prSet/>
      <dgm:spPr/>
      <dgm:t>
        <a:bodyPr/>
        <a:lstStyle/>
        <a:p>
          <a:endParaRPr lang="ru-RU"/>
        </a:p>
      </dgm:t>
    </dgm:pt>
    <dgm:pt modelId="{BBB87C58-9FC1-4E5C-9096-D130B7B94EA4}">
      <dgm:prSet phldrT="[Текст]" custT="1"/>
      <dgm:spPr/>
      <dgm:t>
        <a:bodyPr/>
        <a:lstStyle/>
        <a:p>
          <a:r>
            <a:rPr lang="ru-RU" sz="3200" b="1" dirty="0" smtClean="0">
              <a:solidFill>
                <a:srgbClr val="FFCC00"/>
              </a:solidFill>
            </a:rPr>
            <a:t>Желтый = важно, но не очень срочно</a:t>
          </a:r>
          <a:endParaRPr lang="ru-RU" sz="3200" b="1" dirty="0">
            <a:solidFill>
              <a:srgbClr val="FFCC00"/>
            </a:solidFill>
          </a:endParaRPr>
        </a:p>
      </dgm:t>
    </dgm:pt>
    <dgm:pt modelId="{2A7021A4-96EE-4F08-9C8B-334FC217A997}" type="parTrans" cxnId="{07701C11-FF4B-4B0A-9100-7DDE143EB700}">
      <dgm:prSet/>
      <dgm:spPr/>
      <dgm:t>
        <a:bodyPr/>
        <a:lstStyle/>
        <a:p>
          <a:endParaRPr lang="ru-RU"/>
        </a:p>
      </dgm:t>
    </dgm:pt>
    <dgm:pt modelId="{C37BD081-3DDA-4EF9-9116-CC00F4473F9C}" type="sibTrans" cxnId="{07701C11-FF4B-4B0A-9100-7DDE143EB700}">
      <dgm:prSet/>
      <dgm:spPr/>
      <dgm:t>
        <a:bodyPr/>
        <a:lstStyle/>
        <a:p>
          <a:endParaRPr lang="ru-RU"/>
        </a:p>
      </dgm:t>
    </dgm:pt>
    <dgm:pt modelId="{FC36DF2D-D44C-4F65-8E4A-3D3FFACCF309}">
      <dgm:prSet phldrT="[Текст]"/>
      <dgm:spPr/>
      <dgm:t>
        <a:bodyPr/>
        <a:lstStyle/>
        <a:p>
          <a:r>
            <a:rPr lang="ru-RU" b="1" dirty="0" smtClean="0">
              <a:solidFill>
                <a:srgbClr val="006600"/>
              </a:solidFill>
            </a:rPr>
            <a:t>3</a:t>
          </a:r>
          <a:endParaRPr lang="ru-RU" b="1" dirty="0">
            <a:solidFill>
              <a:srgbClr val="006600"/>
            </a:solidFill>
          </a:endParaRPr>
        </a:p>
      </dgm:t>
    </dgm:pt>
    <dgm:pt modelId="{FCD9FBA2-56BB-4A79-981A-814D6B51543A}" type="parTrans" cxnId="{4DD2E6B0-A86D-45BB-A2A7-FF36F54F52FF}">
      <dgm:prSet/>
      <dgm:spPr/>
      <dgm:t>
        <a:bodyPr/>
        <a:lstStyle/>
        <a:p>
          <a:endParaRPr lang="ru-RU"/>
        </a:p>
      </dgm:t>
    </dgm:pt>
    <dgm:pt modelId="{9CE88358-4B6B-4903-ACD6-D327C3628CA1}" type="sibTrans" cxnId="{4DD2E6B0-A86D-45BB-A2A7-FF36F54F52FF}">
      <dgm:prSet/>
      <dgm:spPr/>
      <dgm:t>
        <a:bodyPr/>
        <a:lstStyle/>
        <a:p>
          <a:endParaRPr lang="ru-RU"/>
        </a:p>
      </dgm:t>
    </dgm:pt>
    <dgm:pt modelId="{CDC6E4D6-5536-4EBB-958F-707CF6D345DE}">
      <dgm:prSet phldrT="[Текст]" custT="1"/>
      <dgm:spPr/>
      <dgm:t>
        <a:bodyPr/>
        <a:lstStyle/>
        <a:p>
          <a:r>
            <a:rPr lang="ru-RU" sz="3200" b="1" dirty="0" smtClean="0">
              <a:solidFill>
                <a:srgbClr val="006600"/>
              </a:solidFill>
            </a:rPr>
            <a:t>Зеленый = срочно, но не важно</a:t>
          </a:r>
          <a:endParaRPr lang="ru-RU" sz="3200" b="1" dirty="0">
            <a:solidFill>
              <a:srgbClr val="006600"/>
            </a:solidFill>
          </a:endParaRPr>
        </a:p>
      </dgm:t>
    </dgm:pt>
    <dgm:pt modelId="{2E1684CE-06EC-41C1-8047-B881F92B36EE}" type="parTrans" cxnId="{4EC63A81-2C19-4875-B802-9DC99189F8FE}">
      <dgm:prSet/>
      <dgm:spPr/>
      <dgm:t>
        <a:bodyPr/>
        <a:lstStyle/>
        <a:p>
          <a:endParaRPr lang="ru-RU"/>
        </a:p>
      </dgm:t>
    </dgm:pt>
    <dgm:pt modelId="{950E6FEB-D8F5-4D32-9727-9684A71FD06E}" type="sibTrans" cxnId="{4EC63A81-2C19-4875-B802-9DC99189F8FE}">
      <dgm:prSet/>
      <dgm:spPr/>
      <dgm:t>
        <a:bodyPr/>
        <a:lstStyle/>
        <a:p>
          <a:endParaRPr lang="ru-RU"/>
        </a:p>
      </dgm:t>
    </dgm:pt>
    <dgm:pt modelId="{E51264C3-569C-4A40-8C88-86012B8F4817}">
      <dgm:prSet phldrT="[Текст]"/>
      <dgm:spPr/>
      <dgm:t>
        <a:bodyPr/>
        <a:lstStyle/>
        <a:p>
          <a:r>
            <a:rPr lang="ru-RU" b="1" dirty="0" smtClean="0">
              <a:solidFill>
                <a:srgbClr val="5F5F5F"/>
              </a:solidFill>
            </a:rPr>
            <a:t>4</a:t>
          </a:r>
          <a:endParaRPr lang="ru-RU" b="1" dirty="0">
            <a:solidFill>
              <a:srgbClr val="5F5F5F"/>
            </a:solidFill>
          </a:endParaRPr>
        </a:p>
      </dgm:t>
    </dgm:pt>
    <dgm:pt modelId="{0582A51B-AAE2-4597-ABE0-AD76E6C7109F}" type="parTrans" cxnId="{A0707AD6-BC3F-4238-ABC1-D4F6368089E9}">
      <dgm:prSet/>
      <dgm:spPr/>
      <dgm:t>
        <a:bodyPr/>
        <a:lstStyle/>
        <a:p>
          <a:endParaRPr lang="ru-RU"/>
        </a:p>
      </dgm:t>
    </dgm:pt>
    <dgm:pt modelId="{8B77AB2C-625C-4D93-B674-BE8CB0AF712E}" type="sibTrans" cxnId="{A0707AD6-BC3F-4238-ABC1-D4F6368089E9}">
      <dgm:prSet/>
      <dgm:spPr/>
      <dgm:t>
        <a:bodyPr/>
        <a:lstStyle/>
        <a:p>
          <a:endParaRPr lang="ru-RU"/>
        </a:p>
      </dgm:t>
    </dgm:pt>
    <dgm:pt modelId="{6D54C071-D1D3-4A77-B7CF-338F12B8A2E6}">
      <dgm:prSet phldrT="[Текст]" custT="1"/>
      <dgm:spPr/>
      <dgm:t>
        <a:bodyPr/>
        <a:lstStyle/>
        <a:p>
          <a:r>
            <a:rPr lang="ru-RU" sz="3200" b="1" dirty="0" smtClean="0">
              <a:solidFill>
                <a:srgbClr val="4D4D4D"/>
              </a:solidFill>
            </a:rPr>
            <a:t>Серый = не срочно, не важно</a:t>
          </a:r>
          <a:endParaRPr lang="ru-RU" sz="3200" b="1" dirty="0">
            <a:solidFill>
              <a:srgbClr val="4D4D4D"/>
            </a:solidFill>
          </a:endParaRPr>
        </a:p>
      </dgm:t>
    </dgm:pt>
    <dgm:pt modelId="{4CE72F1B-C58E-4807-8E8C-985AA352EC78}" type="parTrans" cxnId="{6C65A62B-99BD-4427-8070-C267C58C7B48}">
      <dgm:prSet/>
      <dgm:spPr/>
      <dgm:t>
        <a:bodyPr/>
        <a:lstStyle/>
        <a:p>
          <a:endParaRPr lang="ru-RU"/>
        </a:p>
      </dgm:t>
    </dgm:pt>
    <dgm:pt modelId="{6F66FBB2-8936-422C-BE98-4544982F3E46}" type="sibTrans" cxnId="{6C65A62B-99BD-4427-8070-C267C58C7B48}">
      <dgm:prSet/>
      <dgm:spPr/>
      <dgm:t>
        <a:bodyPr/>
        <a:lstStyle/>
        <a:p>
          <a:endParaRPr lang="ru-RU"/>
        </a:p>
      </dgm:t>
    </dgm:pt>
    <dgm:pt modelId="{D794FA07-A5E8-4A5E-829C-BAC16C197073}">
      <dgm:prSet phldrT="[Текст]"/>
      <dgm:spPr/>
      <dgm:t>
        <a:bodyPr/>
        <a:lstStyle/>
        <a:p>
          <a:r>
            <a:rPr lang="ru-RU" dirty="0" smtClean="0">
              <a:solidFill>
                <a:srgbClr val="FFC000"/>
              </a:solidFill>
            </a:rPr>
            <a:t>2</a:t>
          </a:r>
          <a:endParaRPr lang="ru-RU" dirty="0">
            <a:solidFill>
              <a:srgbClr val="FFC000"/>
            </a:solidFill>
          </a:endParaRPr>
        </a:p>
      </dgm:t>
    </dgm:pt>
    <dgm:pt modelId="{8A16ECED-681A-4573-B2B7-9C3AC10643D3}" type="parTrans" cxnId="{01F57E8D-80B1-4F91-B589-AAECF6B00310}">
      <dgm:prSet/>
      <dgm:spPr/>
      <dgm:t>
        <a:bodyPr/>
        <a:lstStyle/>
        <a:p>
          <a:endParaRPr lang="ru-RU"/>
        </a:p>
      </dgm:t>
    </dgm:pt>
    <dgm:pt modelId="{466581CE-CD6D-4ED5-B777-D000F7DD0F4B}" type="sibTrans" cxnId="{01F57E8D-80B1-4F91-B589-AAECF6B00310}">
      <dgm:prSet/>
      <dgm:spPr/>
      <dgm:t>
        <a:bodyPr/>
        <a:lstStyle/>
        <a:p>
          <a:endParaRPr lang="ru-RU"/>
        </a:p>
      </dgm:t>
    </dgm:pt>
    <dgm:pt modelId="{C9002ADF-4AB6-40AE-B7F0-F8B0FEAEBA5B}">
      <dgm:prSet custT="1"/>
      <dgm:spPr/>
      <dgm:t>
        <a:bodyPr/>
        <a:lstStyle/>
        <a:p>
          <a:r>
            <a:rPr lang="ru-RU" sz="3200" b="1" dirty="0" smtClean="0">
              <a:solidFill>
                <a:srgbClr val="C00000"/>
              </a:solidFill>
            </a:rPr>
            <a:t>Красный = срочно и важно</a:t>
          </a:r>
          <a:endParaRPr lang="ru-RU" sz="3200" b="1" dirty="0">
            <a:solidFill>
              <a:srgbClr val="C00000"/>
            </a:solidFill>
          </a:endParaRPr>
        </a:p>
      </dgm:t>
    </dgm:pt>
    <dgm:pt modelId="{3C5A38EF-1BD7-4C2C-839C-EFAD6A9B7249}" type="parTrans" cxnId="{DFD0A00E-D2B4-4173-B1F8-ACCD6846471F}">
      <dgm:prSet/>
      <dgm:spPr/>
      <dgm:t>
        <a:bodyPr/>
        <a:lstStyle/>
        <a:p>
          <a:endParaRPr lang="ru-RU"/>
        </a:p>
      </dgm:t>
    </dgm:pt>
    <dgm:pt modelId="{F29E2660-F7C9-4FB5-BB96-2FF28D2AB8F1}" type="sibTrans" cxnId="{DFD0A00E-D2B4-4173-B1F8-ACCD6846471F}">
      <dgm:prSet/>
      <dgm:spPr/>
      <dgm:t>
        <a:bodyPr/>
        <a:lstStyle/>
        <a:p>
          <a:endParaRPr lang="ru-RU"/>
        </a:p>
      </dgm:t>
    </dgm:pt>
    <dgm:pt modelId="{067C4E15-368E-4797-8232-48F9AF9C837B}" type="pres">
      <dgm:prSet presAssocID="{BB635B53-6C0E-45D0-85D1-D5D2A16CFC5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E40EF3-DEB0-4DDC-816A-1AC009E621A7}" type="pres">
      <dgm:prSet presAssocID="{0F65531D-5569-4E51-8167-D4357BD51D8B}" presName="composite" presStyleCnt="0"/>
      <dgm:spPr/>
    </dgm:pt>
    <dgm:pt modelId="{98F1D672-0EFF-44CA-9370-20806496AB24}" type="pres">
      <dgm:prSet presAssocID="{0F65531D-5569-4E51-8167-D4357BD51D8B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29FF41-173E-42A9-BDD0-032493270D7A}" type="pres">
      <dgm:prSet presAssocID="{0F65531D-5569-4E51-8167-D4357BD51D8B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0EF13D-7652-456F-BAD2-8D8EBCA6773E}" type="pres">
      <dgm:prSet presAssocID="{90124CF0-04DA-4978-9481-1431A3CC18B8}" presName="sp" presStyleCnt="0"/>
      <dgm:spPr/>
    </dgm:pt>
    <dgm:pt modelId="{A8B56A0A-C73D-42F7-8A6B-FD0BF79250C6}" type="pres">
      <dgm:prSet presAssocID="{D794FA07-A5E8-4A5E-829C-BAC16C197073}" presName="composite" presStyleCnt="0"/>
      <dgm:spPr/>
    </dgm:pt>
    <dgm:pt modelId="{A6EDAEE1-0D8D-4B73-96C1-F0D164FFB52D}" type="pres">
      <dgm:prSet presAssocID="{D794FA07-A5E8-4A5E-829C-BAC16C197073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67C51E-7906-423D-AE88-FCA24EAE4D74}" type="pres">
      <dgm:prSet presAssocID="{D794FA07-A5E8-4A5E-829C-BAC16C197073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10E515-15A6-4C30-8053-B0A0AE895FA3}" type="pres">
      <dgm:prSet presAssocID="{466581CE-CD6D-4ED5-B777-D000F7DD0F4B}" presName="sp" presStyleCnt="0"/>
      <dgm:spPr/>
    </dgm:pt>
    <dgm:pt modelId="{776607DA-9EC3-43B0-AF45-34A0ECDA0517}" type="pres">
      <dgm:prSet presAssocID="{FC36DF2D-D44C-4F65-8E4A-3D3FFACCF309}" presName="composite" presStyleCnt="0"/>
      <dgm:spPr/>
    </dgm:pt>
    <dgm:pt modelId="{5E40350F-C081-4390-8725-69AA72151BD1}" type="pres">
      <dgm:prSet presAssocID="{FC36DF2D-D44C-4F65-8E4A-3D3FFACCF309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A6A8A0-24F4-45DC-B619-23E6137E3D3D}" type="pres">
      <dgm:prSet presAssocID="{FC36DF2D-D44C-4F65-8E4A-3D3FFACCF309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2B298-5019-4EEF-BD6E-DC20FD8E5BE9}" type="pres">
      <dgm:prSet presAssocID="{9CE88358-4B6B-4903-ACD6-D327C3628CA1}" presName="sp" presStyleCnt="0"/>
      <dgm:spPr/>
    </dgm:pt>
    <dgm:pt modelId="{05D44C83-4860-4F47-93E2-1487F7743D59}" type="pres">
      <dgm:prSet presAssocID="{E51264C3-569C-4A40-8C88-86012B8F4817}" presName="composite" presStyleCnt="0"/>
      <dgm:spPr/>
    </dgm:pt>
    <dgm:pt modelId="{A94FF93C-C0FE-4A97-B483-9E82F5D2A01F}" type="pres">
      <dgm:prSet presAssocID="{E51264C3-569C-4A40-8C88-86012B8F4817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3CD723-F22F-43D1-B18A-95635DE3B927}" type="pres">
      <dgm:prSet presAssocID="{E51264C3-569C-4A40-8C88-86012B8F4817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20C7945-D8D3-4E6C-BB5E-975D301A740E}" type="presOf" srcId="{6D54C071-D1D3-4A77-B7CF-338F12B8A2E6}" destId="{793CD723-F22F-43D1-B18A-95635DE3B927}" srcOrd="0" destOrd="0" presId="urn:microsoft.com/office/officeart/2005/8/layout/chevron2"/>
    <dgm:cxn modelId="{01F57E8D-80B1-4F91-B589-AAECF6B00310}" srcId="{BB635B53-6C0E-45D0-85D1-D5D2A16CFC50}" destId="{D794FA07-A5E8-4A5E-829C-BAC16C197073}" srcOrd="1" destOrd="0" parTransId="{8A16ECED-681A-4573-B2B7-9C3AC10643D3}" sibTransId="{466581CE-CD6D-4ED5-B777-D000F7DD0F4B}"/>
    <dgm:cxn modelId="{CB6F7B62-D52C-4DB8-A6DD-11BA5D857BC8}" type="presOf" srcId="{E51264C3-569C-4A40-8C88-86012B8F4817}" destId="{A94FF93C-C0FE-4A97-B483-9E82F5D2A01F}" srcOrd="0" destOrd="0" presId="urn:microsoft.com/office/officeart/2005/8/layout/chevron2"/>
    <dgm:cxn modelId="{07701C11-FF4B-4B0A-9100-7DDE143EB700}" srcId="{D794FA07-A5E8-4A5E-829C-BAC16C197073}" destId="{BBB87C58-9FC1-4E5C-9096-D130B7B94EA4}" srcOrd="0" destOrd="0" parTransId="{2A7021A4-96EE-4F08-9C8B-334FC217A997}" sibTransId="{C37BD081-3DDA-4EF9-9116-CC00F4473F9C}"/>
    <dgm:cxn modelId="{4EC63A81-2C19-4875-B802-9DC99189F8FE}" srcId="{FC36DF2D-D44C-4F65-8E4A-3D3FFACCF309}" destId="{CDC6E4D6-5536-4EBB-958F-707CF6D345DE}" srcOrd="0" destOrd="0" parTransId="{2E1684CE-06EC-41C1-8047-B881F92B36EE}" sibTransId="{950E6FEB-D8F5-4D32-9727-9684A71FD06E}"/>
    <dgm:cxn modelId="{CC0F0E94-EFB4-4716-9CAF-44FE0521743F}" srcId="{BB635B53-6C0E-45D0-85D1-D5D2A16CFC50}" destId="{0F65531D-5569-4E51-8167-D4357BD51D8B}" srcOrd="0" destOrd="0" parTransId="{15CF675D-88B7-48A0-973D-9AC35717D384}" sibTransId="{90124CF0-04DA-4978-9481-1431A3CC18B8}"/>
    <dgm:cxn modelId="{659F1AC7-C234-4558-851A-05768C6CEB17}" type="presOf" srcId="{D794FA07-A5E8-4A5E-829C-BAC16C197073}" destId="{A6EDAEE1-0D8D-4B73-96C1-F0D164FFB52D}" srcOrd="0" destOrd="0" presId="urn:microsoft.com/office/officeart/2005/8/layout/chevron2"/>
    <dgm:cxn modelId="{55D93E81-A7D3-4245-8253-B55D69ABB4D2}" type="presOf" srcId="{CDC6E4D6-5536-4EBB-958F-707CF6D345DE}" destId="{DAA6A8A0-24F4-45DC-B619-23E6137E3D3D}" srcOrd="0" destOrd="0" presId="urn:microsoft.com/office/officeart/2005/8/layout/chevron2"/>
    <dgm:cxn modelId="{1A6CF4CA-25EB-4967-B0BC-279F26A14127}" type="presOf" srcId="{C9002ADF-4AB6-40AE-B7F0-F8B0FEAEBA5B}" destId="{7329FF41-173E-42A9-BDD0-032493270D7A}" srcOrd="0" destOrd="0" presId="urn:microsoft.com/office/officeart/2005/8/layout/chevron2"/>
    <dgm:cxn modelId="{3ECF0355-316C-404E-A60B-0868BA345010}" type="presOf" srcId="{FC36DF2D-D44C-4F65-8E4A-3D3FFACCF309}" destId="{5E40350F-C081-4390-8725-69AA72151BD1}" srcOrd="0" destOrd="0" presId="urn:microsoft.com/office/officeart/2005/8/layout/chevron2"/>
    <dgm:cxn modelId="{6C65A62B-99BD-4427-8070-C267C58C7B48}" srcId="{E51264C3-569C-4A40-8C88-86012B8F4817}" destId="{6D54C071-D1D3-4A77-B7CF-338F12B8A2E6}" srcOrd="0" destOrd="0" parTransId="{4CE72F1B-C58E-4807-8E8C-985AA352EC78}" sibTransId="{6F66FBB2-8936-422C-BE98-4544982F3E46}"/>
    <dgm:cxn modelId="{4DD2E6B0-A86D-45BB-A2A7-FF36F54F52FF}" srcId="{BB635B53-6C0E-45D0-85D1-D5D2A16CFC50}" destId="{FC36DF2D-D44C-4F65-8E4A-3D3FFACCF309}" srcOrd="2" destOrd="0" parTransId="{FCD9FBA2-56BB-4A79-981A-814D6B51543A}" sibTransId="{9CE88358-4B6B-4903-ACD6-D327C3628CA1}"/>
    <dgm:cxn modelId="{361685CE-BF6F-4B1F-B322-2455A2FEC3D6}" type="presOf" srcId="{BBB87C58-9FC1-4E5C-9096-D130B7B94EA4}" destId="{E867C51E-7906-423D-AE88-FCA24EAE4D74}" srcOrd="0" destOrd="0" presId="urn:microsoft.com/office/officeart/2005/8/layout/chevron2"/>
    <dgm:cxn modelId="{DFD0A00E-D2B4-4173-B1F8-ACCD6846471F}" srcId="{0F65531D-5569-4E51-8167-D4357BD51D8B}" destId="{C9002ADF-4AB6-40AE-B7F0-F8B0FEAEBA5B}" srcOrd="0" destOrd="0" parTransId="{3C5A38EF-1BD7-4C2C-839C-EFAD6A9B7249}" sibTransId="{F29E2660-F7C9-4FB5-BB96-2FF28D2AB8F1}"/>
    <dgm:cxn modelId="{B06BDB4A-6FF1-4210-BDEC-B49F93540976}" type="presOf" srcId="{BB635B53-6C0E-45D0-85D1-D5D2A16CFC50}" destId="{067C4E15-368E-4797-8232-48F9AF9C837B}" srcOrd="0" destOrd="0" presId="urn:microsoft.com/office/officeart/2005/8/layout/chevron2"/>
    <dgm:cxn modelId="{52BFDE44-F184-4E23-A768-EEA80F964E24}" type="presOf" srcId="{0F65531D-5569-4E51-8167-D4357BD51D8B}" destId="{98F1D672-0EFF-44CA-9370-20806496AB24}" srcOrd="0" destOrd="0" presId="urn:microsoft.com/office/officeart/2005/8/layout/chevron2"/>
    <dgm:cxn modelId="{A0707AD6-BC3F-4238-ABC1-D4F6368089E9}" srcId="{BB635B53-6C0E-45D0-85D1-D5D2A16CFC50}" destId="{E51264C3-569C-4A40-8C88-86012B8F4817}" srcOrd="3" destOrd="0" parTransId="{0582A51B-AAE2-4597-ABE0-AD76E6C7109F}" sibTransId="{8B77AB2C-625C-4D93-B674-BE8CB0AF712E}"/>
    <dgm:cxn modelId="{A1EF3B9F-3DD5-449E-AE0E-9B6178613445}" type="presParOf" srcId="{067C4E15-368E-4797-8232-48F9AF9C837B}" destId="{EAE40EF3-DEB0-4DDC-816A-1AC009E621A7}" srcOrd="0" destOrd="0" presId="urn:microsoft.com/office/officeart/2005/8/layout/chevron2"/>
    <dgm:cxn modelId="{A9F151FE-DB48-4C26-9C26-C6A38FDF9C19}" type="presParOf" srcId="{EAE40EF3-DEB0-4DDC-816A-1AC009E621A7}" destId="{98F1D672-0EFF-44CA-9370-20806496AB24}" srcOrd="0" destOrd="0" presId="urn:microsoft.com/office/officeart/2005/8/layout/chevron2"/>
    <dgm:cxn modelId="{57B42382-63FE-46EF-B847-F5DFB666D427}" type="presParOf" srcId="{EAE40EF3-DEB0-4DDC-816A-1AC009E621A7}" destId="{7329FF41-173E-42A9-BDD0-032493270D7A}" srcOrd="1" destOrd="0" presId="urn:microsoft.com/office/officeart/2005/8/layout/chevron2"/>
    <dgm:cxn modelId="{5D8B654B-2DA4-44D5-BF0A-2D1A540983A9}" type="presParOf" srcId="{067C4E15-368E-4797-8232-48F9AF9C837B}" destId="{D40EF13D-7652-456F-BAD2-8D8EBCA6773E}" srcOrd="1" destOrd="0" presId="urn:microsoft.com/office/officeart/2005/8/layout/chevron2"/>
    <dgm:cxn modelId="{C2C3E2C2-A93D-457F-9557-62AE339C14B1}" type="presParOf" srcId="{067C4E15-368E-4797-8232-48F9AF9C837B}" destId="{A8B56A0A-C73D-42F7-8A6B-FD0BF79250C6}" srcOrd="2" destOrd="0" presId="urn:microsoft.com/office/officeart/2005/8/layout/chevron2"/>
    <dgm:cxn modelId="{5285ECB4-C88B-4243-BEB4-D49B9945F1C5}" type="presParOf" srcId="{A8B56A0A-C73D-42F7-8A6B-FD0BF79250C6}" destId="{A6EDAEE1-0D8D-4B73-96C1-F0D164FFB52D}" srcOrd="0" destOrd="0" presId="urn:microsoft.com/office/officeart/2005/8/layout/chevron2"/>
    <dgm:cxn modelId="{FC24B6B9-9AC8-43EE-8788-B1DA1CEBFA68}" type="presParOf" srcId="{A8B56A0A-C73D-42F7-8A6B-FD0BF79250C6}" destId="{E867C51E-7906-423D-AE88-FCA24EAE4D74}" srcOrd="1" destOrd="0" presId="urn:microsoft.com/office/officeart/2005/8/layout/chevron2"/>
    <dgm:cxn modelId="{4E9EAE3F-54A3-4A08-8B2F-DF3DB2EEA67E}" type="presParOf" srcId="{067C4E15-368E-4797-8232-48F9AF9C837B}" destId="{CC10E515-15A6-4C30-8053-B0A0AE895FA3}" srcOrd="3" destOrd="0" presId="urn:microsoft.com/office/officeart/2005/8/layout/chevron2"/>
    <dgm:cxn modelId="{577165A5-5C5F-47E3-91F9-D92C565111A0}" type="presParOf" srcId="{067C4E15-368E-4797-8232-48F9AF9C837B}" destId="{776607DA-9EC3-43B0-AF45-34A0ECDA0517}" srcOrd="4" destOrd="0" presId="urn:microsoft.com/office/officeart/2005/8/layout/chevron2"/>
    <dgm:cxn modelId="{136CD4A3-2DA4-4734-BDD1-32CC69B716FA}" type="presParOf" srcId="{776607DA-9EC3-43B0-AF45-34A0ECDA0517}" destId="{5E40350F-C081-4390-8725-69AA72151BD1}" srcOrd="0" destOrd="0" presId="urn:microsoft.com/office/officeart/2005/8/layout/chevron2"/>
    <dgm:cxn modelId="{5447DD71-2B9F-4BE5-BA8A-2231D11BAB4F}" type="presParOf" srcId="{776607DA-9EC3-43B0-AF45-34A0ECDA0517}" destId="{DAA6A8A0-24F4-45DC-B619-23E6137E3D3D}" srcOrd="1" destOrd="0" presId="urn:microsoft.com/office/officeart/2005/8/layout/chevron2"/>
    <dgm:cxn modelId="{BD86B9D8-B3D7-4DA9-8E53-7E05291933E8}" type="presParOf" srcId="{067C4E15-368E-4797-8232-48F9AF9C837B}" destId="{25F2B298-5019-4EEF-BD6E-DC20FD8E5BE9}" srcOrd="5" destOrd="0" presId="urn:microsoft.com/office/officeart/2005/8/layout/chevron2"/>
    <dgm:cxn modelId="{991EB88D-3908-4D7B-9040-BEEF596BB30B}" type="presParOf" srcId="{067C4E15-368E-4797-8232-48F9AF9C837B}" destId="{05D44C83-4860-4F47-93E2-1487F7743D59}" srcOrd="6" destOrd="0" presId="urn:microsoft.com/office/officeart/2005/8/layout/chevron2"/>
    <dgm:cxn modelId="{EC370E6A-1EF8-420A-83F9-6199EBDBC6D1}" type="presParOf" srcId="{05D44C83-4860-4F47-93E2-1487F7743D59}" destId="{A94FF93C-C0FE-4A97-B483-9E82F5D2A01F}" srcOrd="0" destOrd="0" presId="urn:microsoft.com/office/officeart/2005/8/layout/chevron2"/>
    <dgm:cxn modelId="{2105B531-68EF-44AF-8EB6-2487CEFB4FF1}" type="presParOf" srcId="{05D44C83-4860-4F47-93E2-1487F7743D59}" destId="{793CD723-F22F-43D1-B18A-95635DE3B92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45BA06-3169-4922-8A56-576E8E604546}" type="doc">
      <dgm:prSet loTypeId="urn:microsoft.com/office/officeart/2008/layout/PictureStrips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335FCBF-D7BF-4935-B75B-185F4FE3601A}">
      <dgm:prSet phldrT="[Текст]"/>
      <dgm:spPr/>
      <dgm:t>
        <a:bodyPr/>
        <a:lstStyle/>
        <a:p>
          <a:r>
            <a:rPr lang="ru-RU" dirty="0" smtClean="0"/>
            <a:t>Адаптивные </a:t>
          </a:r>
          <a:endParaRPr lang="ru-RU" dirty="0"/>
        </a:p>
      </dgm:t>
    </dgm:pt>
    <dgm:pt modelId="{4B8EAB4F-B7E6-446D-8CCC-49C1B9DC054A}" type="parTrans" cxnId="{CC45D327-BB9E-4D1D-8359-A1BC8FFD491C}">
      <dgm:prSet/>
      <dgm:spPr/>
      <dgm:t>
        <a:bodyPr/>
        <a:lstStyle/>
        <a:p>
          <a:endParaRPr lang="ru-RU"/>
        </a:p>
      </dgm:t>
    </dgm:pt>
    <dgm:pt modelId="{D3591CD0-5ABC-46B1-9EF6-8BF96449DBBD}" type="sibTrans" cxnId="{CC45D327-BB9E-4D1D-8359-A1BC8FFD491C}">
      <dgm:prSet/>
      <dgm:spPr/>
      <dgm:t>
        <a:bodyPr/>
        <a:lstStyle/>
        <a:p>
          <a:endParaRPr lang="ru-RU"/>
        </a:p>
      </dgm:t>
    </dgm:pt>
    <dgm:pt modelId="{EDB200AF-5B21-4BE5-816B-B694DFE02FF8}">
      <dgm:prSet phldrT="[Текст]"/>
      <dgm:spPr/>
      <dgm:t>
        <a:bodyPr/>
        <a:lstStyle/>
        <a:p>
          <a:r>
            <a:rPr lang="ru-RU" dirty="0" err="1" smtClean="0"/>
            <a:t>Дезадаптивные</a:t>
          </a:r>
          <a:r>
            <a:rPr lang="ru-RU" dirty="0" smtClean="0"/>
            <a:t> </a:t>
          </a:r>
          <a:endParaRPr lang="ru-RU" dirty="0"/>
        </a:p>
      </dgm:t>
    </dgm:pt>
    <dgm:pt modelId="{9D335544-142E-46FF-97E3-174AFC8C21E5}" type="parTrans" cxnId="{41CCF940-C197-4452-87E4-DADD36FB2FBE}">
      <dgm:prSet/>
      <dgm:spPr/>
      <dgm:t>
        <a:bodyPr/>
        <a:lstStyle/>
        <a:p>
          <a:endParaRPr lang="ru-RU"/>
        </a:p>
      </dgm:t>
    </dgm:pt>
    <dgm:pt modelId="{E2D1A965-EC4E-40D9-8818-FA86FC3F8B28}" type="sibTrans" cxnId="{41CCF940-C197-4452-87E4-DADD36FB2FBE}">
      <dgm:prSet/>
      <dgm:spPr/>
      <dgm:t>
        <a:bodyPr/>
        <a:lstStyle/>
        <a:p>
          <a:endParaRPr lang="ru-RU"/>
        </a:p>
      </dgm:t>
    </dgm:pt>
    <dgm:pt modelId="{55E863BE-0C90-4353-944B-A9EB379FAAB4}" type="pres">
      <dgm:prSet presAssocID="{1A45BA06-3169-4922-8A56-576E8E604546}" presName="Name0" presStyleCnt="0">
        <dgm:presLayoutVars>
          <dgm:dir/>
          <dgm:resizeHandles val="exact"/>
        </dgm:presLayoutVars>
      </dgm:prSet>
      <dgm:spPr/>
    </dgm:pt>
    <dgm:pt modelId="{D7554F95-344E-4EAE-A778-8714B6A8D4E8}" type="pres">
      <dgm:prSet presAssocID="{0335FCBF-D7BF-4935-B75B-185F4FE3601A}" presName="composite" presStyleCnt="0"/>
      <dgm:spPr/>
    </dgm:pt>
    <dgm:pt modelId="{6499771C-87F0-42EF-9D44-76242BF064CD}" type="pres">
      <dgm:prSet presAssocID="{0335FCBF-D7BF-4935-B75B-185F4FE3601A}" presName="rect1" presStyleLbl="trAlignAcc1" presStyleIdx="0" presStyleCnt="2">
        <dgm:presLayoutVars>
          <dgm:bulletEnabled val="1"/>
        </dgm:presLayoutVars>
      </dgm:prSet>
      <dgm:spPr/>
    </dgm:pt>
    <dgm:pt modelId="{1D214C04-7FF8-4A5F-8D90-4298E36F87C9}" type="pres">
      <dgm:prSet presAssocID="{0335FCBF-D7BF-4935-B75B-185F4FE3601A}" presName="rect2" presStyleLbl="fgImgPlace1" presStyleIdx="0" presStyleCnt="2"/>
      <dgm:spPr/>
    </dgm:pt>
    <dgm:pt modelId="{4152CAD5-B889-4BB6-90CA-9140B892FE48}" type="pres">
      <dgm:prSet presAssocID="{D3591CD0-5ABC-46B1-9EF6-8BF96449DBBD}" presName="sibTrans" presStyleCnt="0"/>
      <dgm:spPr/>
    </dgm:pt>
    <dgm:pt modelId="{351DDFEA-DE26-47F8-BF54-FAF4F8596142}" type="pres">
      <dgm:prSet presAssocID="{EDB200AF-5B21-4BE5-816B-B694DFE02FF8}" presName="composite" presStyleCnt="0"/>
      <dgm:spPr/>
    </dgm:pt>
    <dgm:pt modelId="{5938F1A0-A40E-4AC2-A7DF-E17B423C7CC0}" type="pres">
      <dgm:prSet presAssocID="{EDB200AF-5B21-4BE5-816B-B694DFE02FF8}" presName="rect1" presStyleLbl="trAlignAcc1" presStyleIdx="1" presStyleCnt="2">
        <dgm:presLayoutVars>
          <dgm:bulletEnabled val="1"/>
        </dgm:presLayoutVars>
      </dgm:prSet>
      <dgm:spPr/>
    </dgm:pt>
    <dgm:pt modelId="{FDA146E8-B34A-483E-8C08-04A598B54B44}" type="pres">
      <dgm:prSet presAssocID="{EDB200AF-5B21-4BE5-816B-B694DFE02FF8}" presName="rect2" presStyleLbl="fgImgPlace1" presStyleIdx="1" presStyleCnt="2"/>
      <dgm:spPr/>
    </dgm:pt>
  </dgm:ptLst>
  <dgm:cxnLst>
    <dgm:cxn modelId="{5BA966E1-252A-476B-8291-BDCF3EBB4DD9}" type="presOf" srcId="{1A45BA06-3169-4922-8A56-576E8E604546}" destId="{55E863BE-0C90-4353-944B-A9EB379FAAB4}" srcOrd="0" destOrd="0" presId="urn:microsoft.com/office/officeart/2008/layout/PictureStrips"/>
    <dgm:cxn modelId="{CC45D327-BB9E-4D1D-8359-A1BC8FFD491C}" srcId="{1A45BA06-3169-4922-8A56-576E8E604546}" destId="{0335FCBF-D7BF-4935-B75B-185F4FE3601A}" srcOrd="0" destOrd="0" parTransId="{4B8EAB4F-B7E6-446D-8CCC-49C1B9DC054A}" sibTransId="{D3591CD0-5ABC-46B1-9EF6-8BF96449DBBD}"/>
    <dgm:cxn modelId="{355BBD8F-1311-4837-932F-C0314D61B765}" type="presOf" srcId="{0335FCBF-D7BF-4935-B75B-185F4FE3601A}" destId="{6499771C-87F0-42EF-9D44-76242BF064CD}" srcOrd="0" destOrd="0" presId="urn:microsoft.com/office/officeart/2008/layout/PictureStrips"/>
    <dgm:cxn modelId="{E5C3FE58-4770-4308-94D2-719F0EF879E4}" type="presOf" srcId="{EDB200AF-5B21-4BE5-816B-B694DFE02FF8}" destId="{5938F1A0-A40E-4AC2-A7DF-E17B423C7CC0}" srcOrd="0" destOrd="0" presId="urn:microsoft.com/office/officeart/2008/layout/PictureStrips"/>
    <dgm:cxn modelId="{41CCF940-C197-4452-87E4-DADD36FB2FBE}" srcId="{1A45BA06-3169-4922-8A56-576E8E604546}" destId="{EDB200AF-5B21-4BE5-816B-B694DFE02FF8}" srcOrd="1" destOrd="0" parTransId="{9D335544-142E-46FF-97E3-174AFC8C21E5}" sibTransId="{E2D1A965-EC4E-40D9-8818-FA86FC3F8B28}"/>
    <dgm:cxn modelId="{7CF649D2-3BBD-42DA-8228-8AE49E6B2A22}" type="presParOf" srcId="{55E863BE-0C90-4353-944B-A9EB379FAAB4}" destId="{D7554F95-344E-4EAE-A778-8714B6A8D4E8}" srcOrd="0" destOrd="0" presId="urn:microsoft.com/office/officeart/2008/layout/PictureStrips"/>
    <dgm:cxn modelId="{138B9799-42A0-49BC-B1D8-0ACF1F5CE99E}" type="presParOf" srcId="{D7554F95-344E-4EAE-A778-8714B6A8D4E8}" destId="{6499771C-87F0-42EF-9D44-76242BF064CD}" srcOrd="0" destOrd="0" presId="urn:microsoft.com/office/officeart/2008/layout/PictureStrips"/>
    <dgm:cxn modelId="{CADEFE65-68DC-498F-9E82-739B2B6DB54B}" type="presParOf" srcId="{D7554F95-344E-4EAE-A778-8714B6A8D4E8}" destId="{1D214C04-7FF8-4A5F-8D90-4298E36F87C9}" srcOrd="1" destOrd="0" presId="urn:microsoft.com/office/officeart/2008/layout/PictureStrips"/>
    <dgm:cxn modelId="{93A8EE7C-1289-40B1-B945-C9D4712D110F}" type="presParOf" srcId="{55E863BE-0C90-4353-944B-A9EB379FAAB4}" destId="{4152CAD5-B889-4BB6-90CA-9140B892FE48}" srcOrd="1" destOrd="0" presId="urn:microsoft.com/office/officeart/2008/layout/PictureStrips"/>
    <dgm:cxn modelId="{6E1F99CD-8950-48DD-B318-8A8B0E8715C3}" type="presParOf" srcId="{55E863BE-0C90-4353-944B-A9EB379FAAB4}" destId="{351DDFEA-DE26-47F8-BF54-FAF4F8596142}" srcOrd="2" destOrd="0" presId="urn:microsoft.com/office/officeart/2008/layout/PictureStrips"/>
    <dgm:cxn modelId="{C0C0BFFD-2EC0-42B1-8CF3-6FBF1DA80093}" type="presParOf" srcId="{351DDFEA-DE26-47F8-BF54-FAF4F8596142}" destId="{5938F1A0-A40E-4AC2-A7DF-E17B423C7CC0}" srcOrd="0" destOrd="0" presId="urn:microsoft.com/office/officeart/2008/layout/PictureStrips"/>
    <dgm:cxn modelId="{004DDA07-A4ED-4064-B82A-A8B17A0C29D5}" type="presParOf" srcId="{351DDFEA-DE26-47F8-BF54-FAF4F8596142}" destId="{FDA146E8-B34A-483E-8C08-04A598B54B4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914C912-79E1-405E-833C-8AAAD83917C8}" type="doc">
      <dgm:prSet loTypeId="urn:microsoft.com/office/officeart/2005/8/layout/defaul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7911762-6F78-4F63-9CB7-A50156FF586B}">
      <dgm:prSet phldrT="[Текст]"/>
      <dgm:spPr/>
      <dgm:t>
        <a:bodyPr/>
        <a:lstStyle/>
        <a:p>
          <a:r>
            <a:rPr lang="ru-RU" dirty="0" smtClean="0"/>
            <a:t>Особенности строения психики</a:t>
          </a:r>
          <a:endParaRPr lang="ru-RU" dirty="0"/>
        </a:p>
      </dgm:t>
    </dgm:pt>
    <dgm:pt modelId="{F91BDBA4-6A1B-43A9-B686-CBD7590FB9C5}" type="parTrans" cxnId="{FE88BCBB-975A-40A4-9374-26EB287407AF}">
      <dgm:prSet/>
      <dgm:spPr/>
      <dgm:t>
        <a:bodyPr/>
        <a:lstStyle/>
        <a:p>
          <a:endParaRPr lang="ru-RU"/>
        </a:p>
      </dgm:t>
    </dgm:pt>
    <dgm:pt modelId="{F8E464C4-9606-4679-8F26-BA635B121D77}" type="sibTrans" cxnId="{FE88BCBB-975A-40A4-9374-26EB287407AF}">
      <dgm:prSet/>
      <dgm:spPr/>
      <dgm:t>
        <a:bodyPr/>
        <a:lstStyle/>
        <a:p>
          <a:endParaRPr lang="ru-RU"/>
        </a:p>
      </dgm:t>
    </dgm:pt>
    <dgm:pt modelId="{2EC6A302-EA13-4425-B42C-4643BC1A5A74}">
      <dgm:prSet phldrT="[Текст]"/>
      <dgm:spPr/>
      <dgm:t>
        <a:bodyPr/>
        <a:lstStyle/>
        <a:p>
          <a:r>
            <a:rPr lang="ru-RU" dirty="0" smtClean="0"/>
            <a:t>Образ жизни </a:t>
          </a:r>
          <a:endParaRPr lang="ru-RU" dirty="0"/>
        </a:p>
      </dgm:t>
    </dgm:pt>
    <dgm:pt modelId="{4FD15BCC-EED6-4CB3-96BF-D34AF46C943D}" type="parTrans" cxnId="{23DA6B98-E73B-4438-BEF7-40C4DAC9425D}">
      <dgm:prSet/>
      <dgm:spPr/>
      <dgm:t>
        <a:bodyPr/>
        <a:lstStyle/>
        <a:p>
          <a:endParaRPr lang="ru-RU"/>
        </a:p>
      </dgm:t>
    </dgm:pt>
    <dgm:pt modelId="{E672D84C-F06F-4B7D-A547-ACE26E937CC4}" type="sibTrans" cxnId="{23DA6B98-E73B-4438-BEF7-40C4DAC9425D}">
      <dgm:prSet/>
      <dgm:spPr/>
      <dgm:t>
        <a:bodyPr/>
        <a:lstStyle/>
        <a:p>
          <a:endParaRPr lang="ru-RU"/>
        </a:p>
      </dgm:t>
    </dgm:pt>
    <dgm:pt modelId="{EE5539C3-B52B-40D0-AFF1-99C2DC03192B}">
      <dgm:prSet phldrT="[Текст]"/>
      <dgm:spPr/>
      <dgm:t>
        <a:bodyPr/>
        <a:lstStyle/>
        <a:p>
          <a:r>
            <a:rPr lang="ru-RU" dirty="0" smtClean="0"/>
            <a:t>Образ мышления </a:t>
          </a:r>
          <a:endParaRPr lang="ru-RU" dirty="0"/>
        </a:p>
      </dgm:t>
    </dgm:pt>
    <dgm:pt modelId="{F30FD7E9-77D8-40CD-BC44-194EEDF22920}" type="parTrans" cxnId="{5106A440-654C-44FC-B31D-C80A954BBE10}">
      <dgm:prSet/>
      <dgm:spPr/>
      <dgm:t>
        <a:bodyPr/>
        <a:lstStyle/>
        <a:p>
          <a:endParaRPr lang="ru-RU"/>
        </a:p>
      </dgm:t>
    </dgm:pt>
    <dgm:pt modelId="{A87A3FA8-DB50-41F8-AA9D-FA3F8F8F3583}" type="sibTrans" cxnId="{5106A440-654C-44FC-B31D-C80A954BBE10}">
      <dgm:prSet/>
      <dgm:spPr/>
      <dgm:t>
        <a:bodyPr/>
        <a:lstStyle/>
        <a:p>
          <a:endParaRPr lang="ru-RU"/>
        </a:p>
      </dgm:t>
    </dgm:pt>
    <dgm:pt modelId="{C3C5DB46-B5A0-4B47-A3C6-AE61CB955236}" type="pres">
      <dgm:prSet presAssocID="{1914C912-79E1-405E-833C-8AAAD83917C8}" presName="diagram" presStyleCnt="0">
        <dgm:presLayoutVars>
          <dgm:dir/>
          <dgm:resizeHandles val="exact"/>
        </dgm:presLayoutVars>
      </dgm:prSet>
      <dgm:spPr/>
    </dgm:pt>
    <dgm:pt modelId="{B026B6E0-77BD-475F-AF55-1EFE61C883B8}" type="pres">
      <dgm:prSet presAssocID="{57911762-6F78-4F63-9CB7-A50156FF586B}" presName="node" presStyleLbl="node1" presStyleIdx="0" presStyleCnt="3">
        <dgm:presLayoutVars>
          <dgm:bulletEnabled val="1"/>
        </dgm:presLayoutVars>
      </dgm:prSet>
      <dgm:spPr/>
    </dgm:pt>
    <dgm:pt modelId="{20D82AF8-572A-4A84-B4FD-206B52088534}" type="pres">
      <dgm:prSet presAssocID="{F8E464C4-9606-4679-8F26-BA635B121D77}" presName="sibTrans" presStyleCnt="0"/>
      <dgm:spPr/>
    </dgm:pt>
    <dgm:pt modelId="{6C93A835-1DED-4F02-B4F8-00EEEEC75EDF}" type="pres">
      <dgm:prSet presAssocID="{2EC6A302-EA13-4425-B42C-4643BC1A5A74}" presName="node" presStyleLbl="node1" presStyleIdx="1" presStyleCnt="3">
        <dgm:presLayoutVars>
          <dgm:bulletEnabled val="1"/>
        </dgm:presLayoutVars>
      </dgm:prSet>
      <dgm:spPr/>
    </dgm:pt>
    <dgm:pt modelId="{B6C528B3-3A97-4D4E-9257-D9069FECEDDC}" type="pres">
      <dgm:prSet presAssocID="{E672D84C-F06F-4B7D-A547-ACE26E937CC4}" presName="sibTrans" presStyleCnt="0"/>
      <dgm:spPr/>
    </dgm:pt>
    <dgm:pt modelId="{F49E8FFE-24FB-4055-97AA-13AC99DE225B}" type="pres">
      <dgm:prSet presAssocID="{EE5539C3-B52B-40D0-AFF1-99C2DC03192B}" presName="node" presStyleLbl="node1" presStyleIdx="2" presStyleCnt="3">
        <dgm:presLayoutVars>
          <dgm:bulletEnabled val="1"/>
        </dgm:presLayoutVars>
      </dgm:prSet>
      <dgm:spPr/>
    </dgm:pt>
  </dgm:ptLst>
  <dgm:cxnLst>
    <dgm:cxn modelId="{FE88BCBB-975A-40A4-9374-26EB287407AF}" srcId="{1914C912-79E1-405E-833C-8AAAD83917C8}" destId="{57911762-6F78-4F63-9CB7-A50156FF586B}" srcOrd="0" destOrd="0" parTransId="{F91BDBA4-6A1B-43A9-B686-CBD7590FB9C5}" sibTransId="{F8E464C4-9606-4679-8F26-BA635B121D77}"/>
    <dgm:cxn modelId="{695831CF-D450-4004-A5DC-9A39D011C189}" type="presOf" srcId="{EE5539C3-B52B-40D0-AFF1-99C2DC03192B}" destId="{F49E8FFE-24FB-4055-97AA-13AC99DE225B}" srcOrd="0" destOrd="0" presId="urn:microsoft.com/office/officeart/2005/8/layout/default"/>
    <dgm:cxn modelId="{94731370-5C5A-4CC9-A6E5-77930E32B6BB}" type="presOf" srcId="{57911762-6F78-4F63-9CB7-A50156FF586B}" destId="{B026B6E0-77BD-475F-AF55-1EFE61C883B8}" srcOrd="0" destOrd="0" presId="urn:microsoft.com/office/officeart/2005/8/layout/default"/>
    <dgm:cxn modelId="{E677D79A-4745-4549-88C2-2BE5A61E0F00}" type="presOf" srcId="{1914C912-79E1-405E-833C-8AAAD83917C8}" destId="{C3C5DB46-B5A0-4B47-A3C6-AE61CB955236}" srcOrd="0" destOrd="0" presId="urn:microsoft.com/office/officeart/2005/8/layout/default"/>
    <dgm:cxn modelId="{46ACF13E-8EF5-4811-995C-39EC606A90ED}" type="presOf" srcId="{2EC6A302-EA13-4425-B42C-4643BC1A5A74}" destId="{6C93A835-1DED-4F02-B4F8-00EEEEC75EDF}" srcOrd="0" destOrd="0" presId="urn:microsoft.com/office/officeart/2005/8/layout/default"/>
    <dgm:cxn modelId="{5106A440-654C-44FC-B31D-C80A954BBE10}" srcId="{1914C912-79E1-405E-833C-8AAAD83917C8}" destId="{EE5539C3-B52B-40D0-AFF1-99C2DC03192B}" srcOrd="2" destOrd="0" parTransId="{F30FD7E9-77D8-40CD-BC44-194EEDF22920}" sibTransId="{A87A3FA8-DB50-41F8-AA9D-FA3F8F8F3583}"/>
    <dgm:cxn modelId="{23DA6B98-E73B-4438-BEF7-40C4DAC9425D}" srcId="{1914C912-79E1-405E-833C-8AAAD83917C8}" destId="{2EC6A302-EA13-4425-B42C-4643BC1A5A74}" srcOrd="1" destOrd="0" parTransId="{4FD15BCC-EED6-4CB3-96BF-D34AF46C943D}" sibTransId="{E672D84C-F06F-4B7D-A547-ACE26E937CC4}"/>
    <dgm:cxn modelId="{41D385F1-89D2-4856-BFE8-C71260645A4C}" type="presParOf" srcId="{C3C5DB46-B5A0-4B47-A3C6-AE61CB955236}" destId="{B026B6E0-77BD-475F-AF55-1EFE61C883B8}" srcOrd="0" destOrd="0" presId="urn:microsoft.com/office/officeart/2005/8/layout/default"/>
    <dgm:cxn modelId="{837D328B-E8D6-4B76-BED8-28834149C2F0}" type="presParOf" srcId="{C3C5DB46-B5A0-4B47-A3C6-AE61CB955236}" destId="{20D82AF8-572A-4A84-B4FD-206B52088534}" srcOrd="1" destOrd="0" presId="urn:microsoft.com/office/officeart/2005/8/layout/default"/>
    <dgm:cxn modelId="{8F5A2096-B5AC-4D4E-B7E8-E680D3B164F1}" type="presParOf" srcId="{C3C5DB46-B5A0-4B47-A3C6-AE61CB955236}" destId="{6C93A835-1DED-4F02-B4F8-00EEEEC75EDF}" srcOrd="2" destOrd="0" presId="urn:microsoft.com/office/officeart/2005/8/layout/default"/>
    <dgm:cxn modelId="{3AA4FA6D-38CC-495D-914B-D76ECE6F5D91}" type="presParOf" srcId="{C3C5DB46-B5A0-4B47-A3C6-AE61CB955236}" destId="{B6C528B3-3A97-4D4E-9257-D9069FECEDDC}" srcOrd="3" destOrd="0" presId="urn:microsoft.com/office/officeart/2005/8/layout/default"/>
    <dgm:cxn modelId="{2649E68A-43DD-4D70-8F7A-4C1C383F3878}" type="presParOf" srcId="{C3C5DB46-B5A0-4B47-A3C6-AE61CB955236}" destId="{F49E8FFE-24FB-4055-97AA-13AC99DE225B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152085-B656-479A-8994-34EAAF9B58CD}">
      <dsp:nvSpPr>
        <dsp:cNvPr id="0" name=""/>
        <dsp:cNvSpPr/>
      </dsp:nvSpPr>
      <dsp:spPr>
        <a:xfrm>
          <a:off x="2411" y="274042"/>
          <a:ext cx="1912739" cy="11476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Пунктуальность!!! Начни с себя! 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2411" y="274042"/>
        <a:ext cx="1912739" cy="1147643"/>
      </dsp:txXfrm>
    </dsp:sp>
    <dsp:sp modelId="{85CB5999-A0BF-4600-8BC6-97A552B106F4}">
      <dsp:nvSpPr>
        <dsp:cNvPr id="0" name=""/>
        <dsp:cNvSpPr/>
      </dsp:nvSpPr>
      <dsp:spPr>
        <a:xfrm>
          <a:off x="2106423" y="274042"/>
          <a:ext cx="1912739" cy="114764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Настроение 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2106423" y="274042"/>
        <a:ext cx="1912739" cy="1147643"/>
      </dsp:txXfrm>
    </dsp:sp>
    <dsp:sp modelId="{8D2E0DCD-F3E6-48A5-B997-15670D06E183}">
      <dsp:nvSpPr>
        <dsp:cNvPr id="0" name=""/>
        <dsp:cNvSpPr/>
      </dsp:nvSpPr>
      <dsp:spPr>
        <a:xfrm>
          <a:off x="4210436" y="274042"/>
          <a:ext cx="1912739" cy="114764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Внешний вид 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4210436" y="274042"/>
        <a:ext cx="1912739" cy="1147643"/>
      </dsp:txXfrm>
    </dsp:sp>
    <dsp:sp modelId="{1B2B084A-B4A2-4246-AF34-7B6CC15417CD}">
      <dsp:nvSpPr>
        <dsp:cNvPr id="0" name=""/>
        <dsp:cNvSpPr/>
      </dsp:nvSpPr>
      <dsp:spPr>
        <a:xfrm>
          <a:off x="6314449" y="274042"/>
          <a:ext cx="1912739" cy="114764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«Школьные учителя обладают властью, о которой премьер-министр может только мечтать!» (</a:t>
          </a:r>
          <a:r>
            <a:rPr lang="ru-RU" sz="1200" kern="1200" dirty="0" err="1" smtClean="0">
              <a:solidFill>
                <a:schemeClr val="tx1"/>
              </a:solidFill>
            </a:rPr>
            <a:t>У.Черчилль</a:t>
          </a:r>
          <a:r>
            <a:rPr lang="ru-RU" sz="1200" kern="1200" dirty="0" smtClean="0">
              <a:solidFill>
                <a:schemeClr val="tx1"/>
              </a:solidFill>
            </a:rPr>
            <a:t>)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6314449" y="274042"/>
        <a:ext cx="1912739" cy="1147643"/>
      </dsp:txXfrm>
    </dsp:sp>
    <dsp:sp modelId="{854979A0-DE21-4FC3-9D41-892E09FCCFF0}">
      <dsp:nvSpPr>
        <dsp:cNvPr id="0" name=""/>
        <dsp:cNvSpPr/>
      </dsp:nvSpPr>
      <dsp:spPr>
        <a:xfrm>
          <a:off x="2411" y="1612959"/>
          <a:ext cx="1912739" cy="114764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Ошибки!!!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2411" y="1612959"/>
        <a:ext cx="1912739" cy="1147643"/>
      </dsp:txXfrm>
    </dsp:sp>
    <dsp:sp modelId="{F3E80115-6890-4B0E-8227-5089A90DD234}">
      <dsp:nvSpPr>
        <dsp:cNvPr id="0" name=""/>
        <dsp:cNvSpPr/>
      </dsp:nvSpPr>
      <dsp:spPr>
        <a:xfrm>
          <a:off x="2106423" y="1612959"/>
          <a:ext cx="1912739" cy="11476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Дисциплина 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2106423" y="1612959"/>
        <a:ext cx="1912739" cy="1147643"/>
      </dsp:txXfrm>
    </dsp:sp>
    <dsp:sp modelId="{64329B09-FC2D-4908-A8D8-EBA250F76E31}">
      <dsp:nvSpPr>
        <dsp:cNvPr id="0" name=""/>
        <dsp:cNvSpPr/>
      </dsp:nvSpPr>
      <dsp:spPr>
        <a:xfrm>
          <a:off x="4210436" y="1612959"/>
          <a:ext cx="1912739" cy="114764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Научить учиться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4210436" y="1612959"/>
        <a:ext cx="1912739" cy="1147643"/>
      </dsp:txXfrm>
    </dsp:sp>
    <dsp:sp modelId="{1C9B3161-D106-41C4-AB51-82F906F01AC1}">
      <dsp:nvSpPr>
        <dsp:cNvPr id="0" name=""/>
        <dsp:cNvSpPr/>
      </dsp:nvSpPr>
      <dsp:spPr>
        <a:xfrm>
          <a:off x="6314449" y="1612959"/>
          <a:ext cx="1912739" cy="114764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Физкультурная минутка (рыбка) аплодисменты – похвала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6314449" y="1612959"/>
        <a:ext cx="1912739" cy="1147643"/>
      </dsp:txXfrm>
    </dsp:sp>
    <dsp:sp modelId="{9E1C4D02-D3B0-4D93-ACF4-6253CB374A4D}">
      <dsp:nvSpPr>
        <dsp:cNvPr id="0" name=""/>
        <dsp:cNvSpPr/>
      </dsp:nvSpPr>
      <dsp:spPr>
        <a:xfrm>
          <a:off x="1054417" y="2951877"/>
          <a:ext cx="1912739" cy="114764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Всегда к ребенку искать ИНДИВИДУАЛЬНЫЙ ПОДХОД!!!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1054417" y="2951877"/>
        <a:ext cx="1912739" cy="1147643"/>
      </dsp:txXfrm>
    </dsp:sp>
    <dsp:sp modelId="{C737AD8B-81AB-4902-87A3-8B9889C48FEF}">
      <dsp:nvSpPr>
        <dsp:cNvPr id="0" name=""/>
        <dsp:cNvSpPr/>
      </dsp:nvSpPr>
      <dsp:spPr>
        <a:xfrm>
          <a:off x="3158430" y="2951877"/>
          <a:ext cx="1912739" cy="114764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Фразы </a:t>
          </a:r>
          <a:r>
            <a:rPr lang="ru-RU" sz="1200" kern="1200" dirty="0" err="1" smtClean="0">
              <a:solidFill>
                <a:schemeClr val="tx1"/>
              </a:solidFill>
            </a:rPr>
            <a:t>фишечки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3158430" y="2951877"/>
        <a:ext cx="1912739" cy="1147643"/>
      </dsp:txXfrm>
    </dsp:sp>
    <dsp:sp modelId="{658F9EE6-906B-4D99-923F-272BC92DD272}">
      <dsp:nvSpPr>
        <dsp:cNvPr id="0" name=""/>
        <dsp:cNvSpPr/>
      </dsp:nvSpPr>
      <dsp:spPr>
        <a:xfrm>
          <a:off x="5262443" y="2951877"/>
          <a:ext cx="1912739" cy="11476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Работать с душой! Каждый ребенок это личность, как говорил </a:t>
          </a:r>
          <a:r>
            <a:rPr lang="ru-RU" sz="1200" kern="1200" dirty="0" err="1" smtClean="0">
              <a:solidFill>
                <a:schemeClr val="tx1"/>
              </a:solidFill>
            </a:rPr>
            <a:t>Януш</a:t>
          </a:r>
          <a:r>
            <a:rPr lang="ru-RU" sz="1200" kern="1200" dirty="0" smtClean="0">
              <a:solidFill>
                <a:schemeClr val="tx1"/>
              </a:solidFill>
            </a:rPr>
            <a:t> Корчак.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5262443" y="2951877"/>
        <a:ext cx="1912739" cy="11476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436BA-879A-40F8-9EBC-90F8B7CC8125}">
      <dsp:nvSpPr>
        <dsp:cNvPr id="0" name=""/>
        <dsp:cNvSpPr/>
      </dsp:nvSpPr>
      <dsp:spPr>
        <a:xfrm>
          <a:off x="3008761" y="3533317"/>
          <a:ext cx="214104" cy="21410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D508D4-8CCE-4699-86B0-A3B1A0AFB5A6}">
      <dsp:nvSpPr>
        <dsp:cNvPr id="0" name=""/>
        <dsp:cNvSpPr/>
      </dsp:nvSpPr>
      <dsp:spPr>
        <a:xfrm>
          <a:off x="2821206" y="3833885"/>
          <a:ext cx="214104" cy="214104"/>
        </a:xfrm>
        <a:prstGeom prst="ellipse">
          <a:avLst/>
        </a:prstGeom>
        <a:solidFill>
          <a:schemeClr val="accent5">
            <a:hueOff val="1964965"/>
            <a:satOff val="-7983"/>
            <a:lumOff val="-1765"/>
            <a:alphaOff val="0"/>
          </a:schemeClr>
        </a:solidFill>
        <a:ln w="25400" cap="flat" cmpd="sng" algn="ctr">
          <a:solidFill>
            <a:schemeClr val="accent5">
              <a:hueOff val="1964965"/>
              <a:satOff val="-7983"/>
              <a:lumOff val="-1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458A49-3DF2-465C-86E4-A2ABAB0721C6}">
      <dsp:nvSpPr>
        <dsp:cNvPr id="0" name=""/>
        <dsp:cNvSpPr/>
      </dsp:nvSpPr>
      <dsp:spPr>
        <a:xfrm>
          <a:off x="2597680" y="4094112"/>
          <a:ext cx="214104" cy="214104"/>
        </a:xfrm>
        <a:prstGeom prst="ellipse">
          <a:avLst/>
        </a:prstGeom>
        <a:solidFill>
          <a:schemeClr val="accent5">
            <a:hueOff val="3929929"/>
            <a:satOff val="-15967"/>
            <a:lumOff val="-3529"/>
            <a:alphaOff val="0"/>
          </a:schemeClr>
        </a:solidFill>
        <a:ln w="25400" cap="flat" cmpd="sng" algn="ctr">
          <a:solidFill>
            <a:schemeClr val="accent5">
              <a:hueOff val="3929929"/>
              <a:satOff val="-15967"/>
              <a:lumOff val="-35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4EA7EB-D4C4-4A7F-8AF8-53A7D344AF6A}">
      <dsp:nvSpPr>
        <dsp:cNvPr id="0" name=""/>
        <dsp:cNvSpPr/>
      </dsp:nvSpPr>
      <dsp:spPr>
        <a:xfrm>
          <a:off x="2864883" y="508324"/>
          <a:ext cx="214104" cy="214104"/>
        </a:xfrm>
        <a:prstGeom prst="ellipse">
          <a:avLst/>
        </a:prstGeom>
        <a:solidFill>
          <a:schemeClr val="accent5">
            <a:hueOff val="5894893"/>
            <a:satOff val="-23950"/>
            <a:lumOff val="-5294"/>
            <a:alphaOff val="0"/>
          </a:schemeClr>
        </a:solidFill>
        <a:ln w="25400" cap="flat" cmpd="sng" algn="ctr">
          <a:solidFill>
            <a:schemeClr val="accent5">
              <a:hueOff val="5894893"/>
              <a:satOff val="-23950"/>
              <a:lumOff val="-5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016C6D-DF82-43FA-8A61-788FEF52913C}">
      <dsp:nvSpPr>
        <dsp:cNvPr id="0" name=""/>
        <dsp:cNvSpPr/>
      </dsp:nvSpPr>
      <dsp:spPr>
        <a:xfrm>
          <a:off x="3150927" y="337869"/>
          <a:ext cx="214104" cy="214104"/>
        </a:xfrm>
        <a:prstGeom prst="ellipse">
          <a:avLst/>
        </a:prstGeom>
        <a:solidFill>
          <a:schemeClr val="accent5">
            <a:hueOff val="7859858"/>
            <a:satOff val="-31934"/>
            <a:lumOff val="-7059"/>
            <a:alphaOff val="0"/>
          </a:schemeClr>
        </a:solidFill>
        <a:ln w="25400" cap="flat" cmpd="sng" algn="ctr">
          <a:solidFill>
            <a:schemeClr val="accent5">
              <a:hueOff val="7859858"/>
              <a:satOff val="-31934"/>
              <a:lumOff val="-7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896981-9602-4FB5-9D52-70BA6F0787B1}">
      <dsp:nvSpPr>
        <dsp:cNvPr id="0" name=""/>
        <dsp:cNvSpPr/>
      </dsp:nvSpPr>
      <dsp:spPr>
        <a:xfrm>
          <a:off x="3436114" y="167415"/>
          <a:ext cx="214104" cy="214104"/>
        </a:xfrm>
        <a:prstGeom prst="ellipse">
          <a:avLst/>
        </a:prstGeom>
        <a:solidFill>
          <a:schemeClr val="accent5">
            <a:hueOff val="9824822"/>
            <a:satOff val="-39917"/>
            <a:lumOff val="-8823"/>
            <a:alphaOff val="0"/>
          </a:schemeClr>
        </a:solidFill>
        <a:ln w="25400" cap="flat" cmpd="sng" algn="ctr">
          <a:solidFill>
            <a:schemeClr val="accent5">
              <a:hueOff val="9824822"/>
              <a:satOff val="-39917"/>
              <a:lumOff val="-88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D77CF3-0E93-496C-B8B1-98AA74325D4C}">
      <dsp:nvSpPr>
        <dsp:cNvPr id="0" name=""/>
        <dsp:cNvSpPr/>
      </dsp:nvSpPr>
      <dsp:spPr>
        <a:xfrm>
          <a:off x="3721302" y="337869"/>
          <a:ext cx="214104" cy="214104"/>
        </a:xfrm>
        <a:prstGeom prst="ellipse">
          <a:avLst/>
        </a:prstGeom>
        <a:solidFill>
          <a:schemeClr val="accent5">
            <a:hueOff val="11789787"/>
            <a:satOff val="-47901"/>
            <a:lumOff val="-10588"/>
            <a:alphaOff val="0"/>
          </a:schemeClr>
        </a:solidFill>
        <a:ln w="25400" cap="flat" cmpd="sng" algn="ctr">
          <a:solidFill>
            <a:schemeClr val="accent5">
              <a:hueOff val="11789787"/>
              <a:satOff val="-47901"/>
              <a:lumOff val="-10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850F15-BA59-411E-A597-119CDFE1AC8C}">
      <dsp:nvSpPr>
        <dsp:cNvPr id="0" name=""/>
        <dsp:cNvSpPr/>
      </dsp:nvSpPr>
      <dsp:spPr>
        <a:xfrm>
          <a:off x="4007346" y="508324"/>
          <a:ext cx="214104" cy="214104"/>
        </a:xfrm>
        <a:prstGeom prst="ellipse">
          <a:avLst/>
        </a:prstGeom>
        <a:solidFill>
          <a:schemeClr val="accent5">
            <a:hueOff val="13754751"/>
            <a:satOff val="-55884"/>
            <a:lumOff val="-12353"/>
            <a:alphaOff val="0"/>
          </a:schemeClr>
        </a:solidFill>
        <a:ln w="25400" cap="flat" cmpd="sng" algn="ctr">
          <a:solidFill>
            <a:schemeClr val="accent5">
              <a:hueOff val="13754751"/>
              <a:satOff val="-55884"/>
              <a:lumOff val="-1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4EB136-66D2-456B-8DEC-C865E2DB7A33}">
      <dsp:nvSpPr>
        <dsp:cNvPr id="0" name=""/>
        <dsp:cNvSpPr/>
      </dsp:nvSpPr>
      <dsp:spPr>
        <a:xfrm>
          <a:off x="3436114" y="527073"/>
          <a:ext cx="214104" cy="214104"/>
        </a:xfrm>
        <a:prstGeom prst="ellipse">
          <a:avLst/>
        </a:prstGeom>
        <a:solidFill>
          <a:schemeClr val="accent5">
            <a:hueOff val="15719716"/>
            <a:satOff val="-63868"/>
            <a:lumOff val="-14117"/>
            <a:alphaOff val="0"/>
          </a:schemeClr>
        </a:solidFill>
        <a:ln w="25400" cap="flat" cmpd="sng" algn="ctr">
          <a:solidFill>
            <a:schemeClr val="accent5">
              <a:hueOff val="15719716"/>
              <a:satOff val="-63868"/>
              <a:lumOff val="-141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E46114-3FA8-4308-8283-AD7AB474D2C0}">
      <dsp:nvSpPr>
        <dsp:cNvPr id="0" name=""/>
        <dsp:cNvSpPr/>
      </dsp:nvSpPr>
      <dsp:spPr>
        <a:xfrm>
          <a:off x="3436114" y="886732"/>
          <a:ext cx="214104" cy="214104"/>
        </a:xfrm>
        <a:prstGeom prst="ellipse">
          <a:avLst/>
        </a:prstGeom>
        <a:solidFill>
          <a:schemeClr val="accent5">
            <a:hueOff val="17684680"/>
            <a:satOff val="-71851"/>
            <a:lumOff val="-15882"/>
            <a:alphaOff val="0"/>
          </a:schemeClr>
        </a:solidFill>
        <a:ln w="25400" cap="flat" cmpd="sng" algn="ctr">
          <a:solidFill>
            <a:schemeClr val="accent5">
              <a:hueOff val="17684680"/>
              <a:satOff val="-71851"/>
              <a:lumOff val="-15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F39501-1DD5-4ECF-BD4B-91482C7F49B6}">
      <dsp:nvSpPr>
        <dsp:cNvPr id="0" name=""/>
        <dsp:cNvSpPr/>
      </dsp:nvSpPr>
      <dsp:spPr>
        <a:xfrm>
          <a:off x="1979724" y="4437110"/>
          <a:ext cx="5725714" cy="215694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7436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bg1">
                  <a:lumMod val="95000"/>
                </a:schemeClr>
              </a:solidFill>
            </a:rPr>
            <a:t>Дорога под названием «Потом» ведет в страну под названием «Никогда»</a:t>
          </a:r>
          <a:endParaRPr lang="ru-RU" sz="2800" b="1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2085017" y="4542403"/>
        <a:ext cx="5515128" cy="1946358"/>
      </dsp:txXfrm>
    </dsp:sp>
    <dsp:sp modelId="{450C762C-A1F2-4AAE-91CD-0A60B5250F81}">
      <dsp:nvSpPr>
        <dsp:cNvPr id="0" name=""/>
        <dsp:cNvSpPr/>
      </dsp:nvSpPr>
      <dsp:spPr>
        <a:xfrm>
          <a:off x="413813" y="3662529"/>
          <a:ext cx="2141046" cy="214090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96DE26-D996-4CA2-96BE-96DAB9C4B5D1}">
      <dsp:nvSpPr>
        <dsp:cNvPr id="0" name=""/>
        <dsp:cNvSpPr/>
      </dsp:nvSpPr>
      <dsp:spPr>
        <a:xfrm>
          <a:off x="3557575" y="1529296"/>
          <a:ext cx="5191664" cy="2393288"/>
        </a:xfrm>
        <a:prstGeom prst="roundRect">
          <a:avLst/>
        </a:prstGeom>
        <a:solidFill>
          <a:schemeClr val="accent5">
            <a:hueOff val="17684680"/>
            <a:satOff val="-71851"/>
            <a:lumOff val="-1588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7436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bg1">
                  <a:lumMod val="95000"/>
                </a:schemeClr>
              </a:solidFill>
            </a:rPr>
            <a:t>Есть желание – будут возможности. Будут действия  - появится результат!</a:t>
          </a:r>
          <a:endParaRPr lang="ru-RU" sz="2800" b="1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3674406" y="1646127"/>
        <a:ext cx="4958002" cy="2159626"/>
      </dsp:txXfrm>
    </dsp:sp>
    <dsp:sp modelId="{8AA020C2-B1BF-41E4-9178-240E2865DC4D}">
      <dsp:nvSpPr>
        <dsp:cNvPr id="0" name=""/>
        <dsp:cNvSpPr/>
      </dsp:nvSpPr>
      <dsp:spPr>
        <a:xfrm>
          <a:off x="1973415" y="1241262"/>
          <a:ext cx="2141046" cy="2140904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F1D672-0EFF-44CA-9370-20806496AB24}">
      <dsp:nvSpPr>
        <dsp:cNvPr id="0" name=""/>
        <dsp:cNvSpPr/>
      </dsp:nvSpPr>
      <dsp:spPr>
        <a:xfrm rot="5400000">
          <a:off x="-205064" y="209080"/>
          <a:ext cx="1367096" cy="95696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rgbClr val="C00000"/>
              </a:solidFill>
            </a:rPr>
            <a:t>1</a:t>
          </a:r>
          <a:endParaRPr lang="ru-RU" sz="2600" kern="1200" dirty="0">
            <a:solidFill>
              <a:srgbClr val="C00000"/>
            </a:solidFill>
          </a:endParaRPr>
        </a:p>
      </dsp:txBody>
      <dsp:txXfrm rot="-5400000">
        <a:off x="1" y="482500"/>
        <a:ext cx="956967" cy="410129"/>
      </dsp:txXfrm>
    </dsp:sp>
    <dsp:sp modelId="{7329FF41-173E-42A9-BDD0-032493270D7A}">
      <dsp:nvSpPr>
        <dsp:cNvPr id="0" name=""/>
        <dsp:cNvSpPr/>
      </dsp:nvSpPr>
      <dsp:spPr>
        <a:xfrm rot="5400000">
          <a:off x="4318653" y="-3357669"/>
          <a:ext cx="888612" cy="7611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b="1" kern="1200" dirty="0" smtClean="0">
              <a:solidFill>
                <a:srgbClr val="C00000"/>
              </a:solidFill>
            </a:rPr>
            <a:t>Красный = срочно и важно</a:t>
          </a:r>
          <a:endParaRPr lang="ru-RU" sz="3200" b="1" kern="1200" dirty="0">
            <a:solidFill>
              <a:srgbClr val="C00000"/>
            </a:solidFill>
          </a:endParaRPr>
        </a:p>
      </dsp:txBody>
      <dsp:txXfrm rot="-5400000">
        <a:off x="956967" y="47395"/>
        <a:ext cx="7568606" cy="801856"/>
      </dsp:txXfrm>
    </dsp:sp>
    <dsp:sp modelId="{A6EDAEE1-0D8D-4B73-96C1-F0D164FFB52D}">
      <dsp:nvSpPr>
        <dsp:cNvPr id="0" name=""/>
        <dsp:cNvSpPr/>
      </dsp:nvSpPr>
      <dsp:spPr>
        <a:xfrm rot="5400000">
          <a:off x="-205064" y="1430890"/>
          <a:ext cx="1367096" cy="95696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rgbClr val="FFC000"/>
              </a:solidFill>
            </a:rPr>
            <a:t>2</a:t>
          </a:r>
          <a:endParaRPr lang="ru-RU" sz="2600" kern="1200" dirty="0">
            <a:solidFill>
              <a:srgbClr val="FFC000"/>
            </a:solidFill>
          </a:endParaRPr>
        </a:p>
      </dsp:txBody>
      <dsp:txXfrm rot="-5400000">
        <a:off x="1" y="1704310"/>
        <a:ext cx="956967" cy="410129"/>
      </dsp:txXfrm>
    </dsp:sp>
    <dsp:sp modelId="{E867C51E-7906-423D-AE88-FCA24EAE4D74}">
      <dsp:nvSpPr>
        <dsp:cNvPr id="0" name=""/>
        <dsp:cNvSpPr/>
      </dsp:nvSpPr>
      <dsp:spPr>
        <a:xfrm rot="5400000">
          <a:off x="4318653" y="-2135859"/>
          <a:ext cx="888612" cy="7611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b="1" kern="1200" dirty="0" smtClean="0">
              <a:solidFill>
                <a:srgbClr val="FFCC00"/>
              </a:solidFill>
            </a:rPr>
            <a:t>Желтый = важно, но не очень срочно</a:t>
          </a:r>
          <a:endParaRPr lang="ru-RU" sz="3200" b="1" kern="1200" dirty="0">
            <a:solidFill>
              <a:srgbClr val="FFCC00"/>
            </a:solidFill>
          </a:endParaRPr>
        </a:p>
      </dsp:txBody>
      <dsp:txXfrm rot="-5400000">
        <a:off x="956967" y="1269205"/>
        <a:ext cx="7568606" cy="801856"/>
      </dsp:txXfrm>
    </dsp:sp>
    <dsp:sp modelId="{5E40350F-C081-4390-8725-69AA72151BD1}">
      <dsp:nvSpPr>
        <dsp:cNvPr id="0" name=""/>
        <dsp:cNvSpPr/>
      </dsp:nvSpPr>
      <dsp:spPr>
        <a:xfrm rot="5400000">
          <a:off x="-205064" y="2652701"/>
          <a:ext cx="1367096" cy="95696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rgbClr val="006600"/>
              </a:solidFill>
            </a:rPr>
            <a:t>3</a:t>
          </a:r>
          <a:endParaRPr lang="ru-RU" sz="2600" b="1" kern="1200" dirty="0">
            <a:solidFill>
              <a:srgbClr val="006600"/>
            </a:solidFill>
          </a:endParaRPr>
        </a:p>
      </dsp:txBody>
      <dsp:txXfrm rot="-5400000">
        <a:off x="1" y="2926121"/>
        <a:ext cx="956967" cy="410129"/>
      </dsp:txXfrm>
    </dsp:sp>
    <dsp:sp modelId="{DAA6A8A0-24F4-45DC-B619-23E6137E3D3D}">
      <dsp:nvSpPr>
        <dsp:cNvPr id="0" name=""/>
        <dsp:cNvSpPr/>
      </dsp:nvSpPr>
      <dsp:spPr>
        <a:xfrm rot="5400000">
          <a:off x="4318653" y="-914048"/>
          <a:ext cx="888612" cy="7611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b="1" kern="1200" dirty="0" smtClean="0">
              <a:solidFill>
                <a:srgbClr val="006600"/>
              </a:solidFill>
            </a:rPr>
            <a:t>Зеленый = срочно, но не важно</a:t>
          </a:r>
          <a:endParaRPr lang="ru-RU" sz="3200" b="1" kern="1200" dirty="0">
            <a:solidFill>
              <a:srgbClr val="006600"/>
            </a:solidFill>
          </a:endParaRPr>
        </a:p>
      </dsp:txBody>
      <dsp:txXfrm rot="-5400000">
        <a:off x="956967" y="2491016"/>
        <a:ext cx="7568606" cy="801856"/>
      </dsp:txXfrm>
    </dsp:sp>
    <dsp:sp modelId="{A94FF93C-C0FE-4A97-B483-9E82F5D2A01F}">
      <dsp:nvSpPr>
        <dsp:cNvPr id="0" name=""/>
        <dsp:cNvSpPr/>
      </dsp:nvSpPr>
      <dsp:spPr>
        <a:xfrm rot="5400000">
          <a:off x="-205064" y="3874511"/>
          <a:ext cx="1367096" cy="95696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rgbClr val="5F5F5F"/>
              </a:solidFill>
            </a:rPr>
            <a:t>4</a:t>
          </a:r>
          <a:endParaRPr lang="ru-RU" sz="2600" b="1" kern="1200" dirty="0">
            <a:solidFill>
              <a:srgbClr val="5F5F5F"/>
            </a:solidFill>
          </a:endParaRPr>
        </a:p>
      </dsp:txBody>
      <dsp:txXfrm rot="-5400000">
        <a:off x="1" y="4147931"/>
        <a:ext cx="956967" cy="410129"/>
      </dsp:txXfrm>
    </dsp:sp>
    <dsp:sp modelId="{793CD723-F22F-43D1-B18A-95635DE3B927}">
      <dsp:nvSpPr>
        <dsp:cNvPr id="0" name=""/>
        <dsp:cNvSpPr/>
      </dsp:nvSpPr>
      <dsp:spPr>
        <a:xfrm rot="5400000">
          <a:off x="4318653" y="307761"/>
          <a:ext cx="888612" cy="7611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b="1" kern="1200" dirty="0" smtClean="0">
              <a:solidFill>
                <a:srgbClr val="4D4D4D"/>
              </a:solidFill>
            </a:rPr>
            <a:t>Серый = не срочно, не важно</a:t>
          </a:r>
          <a:endParaRPr lang="ru-RU" sz="3200" b="1" kern="1200" dirty="0">
            <a:solidFill>
              <a:srgbClr val="4D4D4D"/>
            </a:solidFill>
          </a:endParaRPr>
        </a:p>
      </dsp:txBody>
      <dsp:txXfrm rot="-5400000">
        <a:off x="956967" y="3712825"/>
        <a:ext cx="7568606" cy="8018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99771C-87F0-42EF-9D44-76242BF064CD}">
      <dsp:nvSpPr>
        <dsp:cNvPr id="0" name=""/>
        <dsp:cNvSpPr/>
      </dsp:nvSpPr>
      <dsp:spPr>
        <a:xfrm>
          <a:off x="150190" y="767770"/>
          <a:ext cx="3604569" cy="112642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967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Адаптивные </a:t>
          </a:r>
          <a:endParaRPr lang="ru-RU" sz="2700" kern="1200" dirty="0"/>
        </a:p>
      </dsp:txBody>
      <dsp:txXfrm>
        <a:off x="150190" y="767770"/>
        <a:ext cx="3604569" cy="1126428"/>
      </dsp:txXfrm>
    </dsp:sp>
    <dsp:sp modelId="{1D214C04-7FF8-4A5F-8D90-4298E36F87C9}">
      <dsp:nvSpPr>
        <dsp:cNvPr id="0" name=""/>
        <dsp:cNvSpPr/>
      </dsp:nvSpPr>
      <dsp:spPr>
        <a:xfrm>
          <a:off x="0" y="605064"/>
          <a:ext cx="788499" cy="1182749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38F1A0-A40E-4AC2-A7DF-E17B423C7CC0}">
      <dsp:nvSpPr>
        <dsp:cNvPr id="0" name=""/>
        <dsp:cNvSpPr/>
      </dsp:nvSpPr>
      <dsp:spPr>
        <a:xfrm>
          <a:off x="150190" y="2477838"/>
          <a:ext cx="3604569" cy="112642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967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err="1" smtClean="0"/>
            <a:t>Дезадаптивные</a:t>
          </a:r>
          <a:r>
            <a:rPr lang="ru-RU" sz="2700" kern="1200" dirty="0" smtClean="0"/>
            <a:t> </a:t>
          </a:r>
          <a:endParaRPr lang="ru-RU" sz="2700" kern="1200" dirty="0"/>
        </a:p>
      </dsp:txBody>
      <dsp:txXfrm>
        <a:off x="150190" y="2477838"/>
        <a:ext cx="3604569" cy="1126428"/>
      </dsp:txXfrm>
    </dsp:sp>
    <dsp:sp modelId="{FDA146E8-B34A-483E-8C08-04A598B54B44}">
      <dsp:nvSpPr>
        <dsp:cNvPr id="0" name=""/>
        <dsp:cNvSpPr/>
      </dsp:nvSpPr>
      <dsp:spPr>
        <a:xfrm>
          <a:off x="0" y="2315132"/>
          <a:ext cx="788499" cy="1182749"/>
        </a:xfrm>
        <a:prstGeom prst="rect">
          <a:avLst/>
        </a:prstGeom>
        <a:solidFill>
          <a:schemeClr val="accent2">
            <a:tint val="50000"/>
            <a:hueOff val="2978933"/>
            <a:satOff val="-18390"/>
            <a:lumOff val="-14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26B6E0-77BD-475F-AF55-1EFE61C883B8}">
      <dsp:nvSpPr>
        <dsp:cNvPr id="0" name=""/>
        <dsp:cNvSpPr/>
      </dsp:nvSpPr>
      <dsp:spPr>
        <a:xfrm>
          <a:off x="509" y="443680"/>
          <a:ext cx="1988306" cy="119298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"/>
                <a:satMod val="10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77000"/>
                <a:satMod val="100000"/>
              </a:schemeClr>
            </a:gs>
            <a:gs pos="81000">
              <a:schemeClr val="accent2">
                <a:hueOff val="0"/>
                <a:satOff val="0"/>
                <a:lumOff val="0"/>
                <a:alphaOff val="0"/>
                <a:tint val="79000"/>
                <a:satMod val="100000"/>
              </a:schemeClr>
            </a:gs>
            <a:gs pos="86000">
              <a:schemeClr val="accent2">
                <a:hueOff val="0"/>
                <a:satOff val="0"/>
                <a:lumOff val="0"/>
                <a:alphaOff val="0"/>
                <a:tint val="73000"/>
                <a:sat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35000"/>
                <a:sat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Особенности строения психики</a:t>
          </a:r>
          <a:endParaRPr lang="ru-RU" sz="2000" kern="1200" dirty="0"/>
        </a:p>
      </dsp:txBody>
      <dsp:txXfrm>
        <a:off x="509" y="443680"/>
        <a:ext cx="1988306" cy="1192984"/>
      </dsp:txXfrm>
    </dsp:sp>
    <dsp:sp modelId="{6C93A835-1DED-4F02-B4F8-00EEEEC75EDF}">
      <dsp:nvSpPr>
        <dsp:cNvPr id="0" name=""/>
        <dsp:cNvSpPr/>
      </dsp:nvSpPr>
      <dsp:spPr>
        <a:xfrm>
          <a:off x="2187647" y="443680"/>
          <a:ext cx="1988306" cy="1192984"/>
        </a:xfrm>
        <a:prstGeom prst="rect">
          <a:avLst/>
        </a:prstGeom>
        <a:gradFill rotWithShape="0">
          <a:gsLst>
            <a:gs pos="0">
              <a:schemeClr val="accent2">
                <a:hueOff val="1408926"/>
                <a:satOff val="-10081"/>
                <a:lumOff val="-589"/>
                <a:alphaOff val="0"/>
                <a:tint val="1000"/>
                <a:satMod val="100000"/>
              </a:schemeClr>
            </a:gs>
            <a:gs pos="68000">
              <a:schemeClr val="accent2">
                <a:hueOff val="1408926"/>
                <a:satOff val="-10081"/>
                <a:lumOff val="-589"/>
                <a:alphaOff val="0"/>
                <a:tint val="77000"/>
                <a:satMod val="100000"/>
              </a:schemeClr>
            </a:gs>
            <a:gs pos="81000">
              <a:schemeClr val="accent2">
                <a:hueOff val="1408926"/>
                <a:satOff val="-10081"/>
                <a:lumOff val="-589"/>
                <a:alphaOff val="0"/>
                <a:tint val="79000"/>
                <a:satMod val="100000"/>
              </a:schemeClr>
            </a:gs>
            <a:gs pos="86000">
              <a:schemeClr val="accent2">
                <a:hueOff val="1408926"/>
                <a:satOff val="-10081"/>
                <a:lumOff val="-589"/>
                <a:alphaOff val="0"/>
                <a:tint val="73000"/>
                <a:satMod val="100000"/>
              </a:schemeClr>
            </a:gs>
            <a:gs pos="100000">
              <a:schemeClr val="accent2">
                <a:hueOff val="1408926"/>
                <a:satOff val="-10081"/>
                <a:lumOff val="-589"/>
                <a:alphaOff val="0"/>
                <a:tint val="35000"/>
                <a:sat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Образ жизни </a:t>
          </a:r>
          <a:endParaRPr lang="ru-RU" sz="2000" kern="1200" dirty="0"/>
        </a:p>
      </dsp:txBody>
      <dsp:txXfrm>
        <a:off x="2187647" y="443680"/>
        <a:ext cx="1988306" cy="1192984"/>
      </dsp:txXfrm>
    </dsp:sp>
    <dsp:sp modelId="{F49E8FFE-24FB-4055-97AA-13AC99DE225B}">
      <dsp:nvSpPr>
        <dsp:cNvPr id="0" name=""/>
        <dsp:cNvSpPr/>
      </dsp:nvSpPr>
      <dsp:spPr>
        <a:xfrm>
          <a:off x="1094078" y="1835495"/>
          <a:ext cx="1988306" cy="1192984"/>
        </a:xfrm>
        <a:prstGeom prst="rect">
          <a:avLst/>
        </a:prstGeom>
        <a:gradFill rotWithShape="0">
          <a:gsLst>
            <a:gs pos="0">
              <a:schemeClr val="accent2">
                <a:hueOff val="2817852"/>
                <a:satOff val="-20162"/>
                <a:lumOff val="-1177"/>
                <a:alphaOff val="0"/>
                <a:tint val="1000"/>
                <a:satMod val="100000"/>
              </a:schemeClr>
            </a:gs>
            <a:gs pos="68000">
              <a:schemeClr val="accent2">
                <a:hueOff val="2817852"/>
                <a:satOff val="-20162"/>
                <a:lumOff val="-1177"/>
                <a:alphaOff val="0"/>
                <a:tint val="77000"/>
                <a:satMod val="100000"/>
              </a:schemeClr>
            </a:gs>
            <a:gs pos="81000">
              <a:schemeClr val="accent2">
                <a:hueOff val="2817852"/>
                <a:satOff val="-20162"/>
                <a:lumOff val="-1177"/>
                <a:alphaOff val="0"/>
                <a:tint val="79000"/>
                <a:satMod val="100000"/>
              </a:schemeClr>
            </a:gs>
            <a:gs pos="86000">
              <a:schemeClr val="accent2">
                <a:hueOff val="2817852"/>
                <a:satOff val="-20162"/>
                <a:lumOff val="-1177"/>
                <a:alphaOff val="0"/>
                <a:tint val="73000"/>
                <a:satMod val="100000"/>
              </a:schemeClr>
            </a:gs>
            <a:gs pos="100000">
              <a:schemeClr val="accent2">
                <a:hueOff val="2817852"/>
                <a:satOff val="-20162"/>
                <a:lumOff val="-1177"/>
                <a:alphaOff val="0"/>
                <a:tint val="35000"/>
                <a:sat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Образ мышления </a:t>
          </a:r>
          <a:endParaRPr lang="ru-RU" sz="2000" kern="1200" dirty="0"/>
        </a:p>
      </dsp:txBody>
      <dsp:txXfrm>
        <a:off x="1094078" y="1835495"/>
        <a:ext cx="1988306" cy="11929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284984"/>
            <a:ext cx="6553200" cy="108012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Гамануха 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ирина сергеевна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980728"/>
            <a:ext cx="6629400" cy="1219201"/>
          </a:xfrm>
        </p:spPr>
        <p:txBody>
          <a:bodyPr/>
          <a:lstStyle/>
          <a:p>
            <a:r>
              <a:rPr lang="ru-RU" dirty="0" smtClean="0"/>
              <a:t>Педагогический лайфхак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611560" y="4581128"/>
            <a:ext cx="6553200" cy="65300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800" kern="1200" cap="all" spc="3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Главный эксперт ЦНППМ ГАУ ДПО «Приморский краевой институт развития образования»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734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Волевая психическая </a:t>
            </a:r>
            <a:r>
              <a:rPr lang="ru-RU" dirty="0" err="1"/>
              <a:t>саморегуляция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Непрофессиональная 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рисование </a:t>
            </a:r>
            <a:r>
              <a:rPr lang="ru-RU" dirty="0"/>
              <a:t>и рукоделие;</a:t>
            </a:r>
          </a:p>
          <a:p>
            <a:r>
              <a:rPr lang="ru-RU" dirty="0" smtClean="0"/>
              <a:t>прослушивание </a:t>
            </a:r>
            <a:r>
              <a:rPr lang="ru-RU" dirty="0"/>
              <a:t>классической музыки;</a:t>
            </a:r>
          </a:p>
          <a:p>
            <a:r>
              <a:rPr lang="ru-RU" dirty="0" smtClean="0"/>
              <a:t>чтение;</a:t>
            </a:r>
            <a:endParaRPr lang="ru-RU" dirty="0"/>
          </a:p>
          <a:p>
            <a:r>
              <a:rPr lang="ru-RU" dirty="0" smtClean="0"/>
              <a:t>танцы </a:t>
            </a:r>
            <a:r>
              <a:rPr lang="ru-RU" dirty="0"/>
              <a:t>и пение;</a:t>
            </a:r>
          </a:p>
          <a:p>
            <a:r>
              <a:rPr lang="ru-RU" dirty="0" smtClean="0"/>
              <a:t>прогулки </a:t>
            </a:r>
            <a:r>
              <a:rPr lang="ru-RU" dirty="0"/>
              <a:t>на природе;</a:t>
            </a:r>
          </a:p>
          <a:p>
            <a:r>
              <a:rPr lang="ru-RU" dirty="0" smtClean="0"/>
              <a:t>расслабляющие </a:t>
            </a:r>
            <a:r>
              <a:rPr lang="ru-RU" dirty="0"/>
              <a:t>ванны и массаж;</a:t>
            </a:r>
          </a:p>
          <a:p>
            <a:r>
              <a:rPr lang="ru-RU" dirty="0" smtClean="0"/>
              <a:t>занятия </a:t>
            </a:r>
            <a:r>
              <a:rPr lang="ru-RU" dirty="0"/>
              <a:t>любимыми делами;</a:t>
            </a:r>
          </a:p>
          <a:p>
            <a:r>
              <a:rPr lang="ru-RU" dirty="0" smtClean="0"/>
              <a:t>приятное </a:t>
            </a:r>
            <a:r>
              <a:rPr lang="ru-RU" dirty="0"/>
              <a:t>общение с близкими людьми </a:t>
            </a:r>
          </a:p>
          <a:p>
            <a:pPr marL="114300" indent="0">
              <a:buNone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Профессиональная 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нервно-мышечная </a:t>
            </a:r>
            <a:r>
              <a:rPr lang="ru-RU" dirty="0"/>
              <a:t>(прогрессивная) релаксация;</a:t>
            </a:r>
          </a:p>
          <a:p>
            <a:r>
              <a:rPr lang="ru-RU" dirty="0" smtClean="0"/>
              <a:t>идеомоторная </a:t>
            </a:r>
            <a:r>
              <a:rPr lang="ru-RU" dirty="0"/>
              <a:t>тренировка;</a:t>
            </a:r>
          </a:p>
          <a:p>
            <a:r>
              <a:rPr lang="ru-RU" dirty="0" smtClean="0"/>
              <a:t>аутогенная </a:t>
            </a:r>
            <a:r>
              <a:rPr lang="ru-RU" dirty="0"/>
              <a:t>тренировка;</a:t>
            </a:r>
          </a:p>
          <a:p>
            <a:r>
              <a:rPr lang="ru-RU" dirty="0" smtClean="0"/>
              <a:t>сенсорная </a:t>
            </a:r>
            <a:r>
              <a:rPr lang="ru-RU" dirty="0"/>
              <a:t>репродукция образов.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1735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Слагаемые хорошего занятия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2437446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6745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694961240"/>
              </p:ext>
            </p:extLst>
          </p:nvPr>
        </p:nvGraphicFramePr>
        <p:xfrm>
          <a:off x="150315" y="27500"/>
          <a:ext cx="8964488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211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898" y="1447799"/>
            <a:ext cx="5001344" cy="5001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матрица Эйзенхауэра</a:t>
            </a:r>
          </a:p>
        </p:txBody>
      </p:sp>
    </p:spTree>
    <p:extLst>
      <p:ext uri="{BB962C8B-B14F-4D97-AF65-F5344CB8AC3E}">
        <p14:creationId xmlns:p14="http://schemas.microsoft.com/office/powerpoint/2010/main" val="1326622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3"/>
          <p:cNvSpPr>
            <a:spLocks noChangeArrowheads="1"/>
          </p:cNvSpPr>
          <p:nvPr/>
        </p:nvSpPr>
        <p:spPr bwMode="gray">
          <a:xfrm>
            <a:off x="0" y="0"/>
            <a:ext cx="9155430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/>
            </a:pPr>
            <a:endParaRPr lang="de-DE" sz="3200" noProof="1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1520" y="496379"/>
            <a:ext cx="856895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500" cap="all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Выбор </a:t>
            </a:r>
            <a:r>
              <a:rPr lang="ru-RU" sz="3500" cap="all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цвета</a:t>
            </a:r>
            <a:r>
              <a:rPr lang="ru-RU" sz="3500" cap="all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для матрицы</a:t>
            </a:r>
            <a:endParaRPr lang="ru-RU" sz="3500" cap="all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3" name="Схема 22"/>
          <p:cNvGraphicFramePr/>
          <p:nvPr>
            <p:extLst>
              <p:ext uri="{D42A27DB-BD31-4B8C-83A1-F6EECF244321}">
                <p14:modId xmlns:p14="http://schemas.microsoft.com/office/powerpoint/2010/main" val="3583908770"/>
              </p:ext>
            </p:extLst>
          </p:nvPr>
        </p:nvGraphicFramePr>
        <p:xfrm>
          <a:off x="251520" y="1412776"/>
          <a:ext cx="856895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810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3"/>
          <p:cNvSpPr>
            <a:spLocks noChangeArrowheads="1"/>
          </p:cNvSpPr>
          <p:nvPr/>
        </p:nvSpPr>
        <p:spPr bwMode="gray">
          <a:xfrm>
            <a:off x="0" y="0"/>
            <a:ext cx="9155430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/>
            </a:pPr>
            <a:endParaRPr lang="de-DE" noProof="1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0073" y="332656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cap="all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Как использовать матрицу Эйзенхауэра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806" y="1698150"/>
            <a:ext cx="4823817" cy="4831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358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саморегулируемся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2"/>
            <a:ext cx="7620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1314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Почему мы волнуемся?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Термин «</a:t>
            </a:r>
            <a:r>
              <a:rPr lang="ru-RU" dirty="0" err="1"/>
              <a:t>саморегуляция</a:t>
            </a:r>
            <a:r>
              <a:rPr lang="ru-RU" dirty="0"/>
              <a:t>» включает в себя умение человека управлять своими эмоциями, мыслями и настроением, а также корректировать поведение для достижения долгосрочных целей.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Другими </a:t>
            </a:r>
            <a:r>
              <a:rPr lang="ru-RU" dirty="0"/>
              <a:t>словами, </a:t>
            </a:r>
            <a:r>
              <a:rPr lang="ru-RU" b="1" u="sng" dirty="0" err="1"/>
              <a:t>саморегуляция</a:t>
            </a:r>
            <a:r>
              <a:rPr lang="ru-RU" b="1" u="sng" dirty="0"/>
              <a:t> </a:t>
            </a:r>
          </a:p>
          <a:p>
            <a:endParaRPr lang="ru-RU" dirty="0" smtClean="0"/>
          </a:p>
          <a:p>
            <a:r>
              <a:rPr lang="ru-RU" dirty="0" smtClean="0"/>
              <a:t>…это </a:t>
            </a:r>
            <a:r>
              <a:rPr lang="ru-RU" dirty="0"/>
              <a:t>способность адекватно предсказывать возможные последствия, прежде чем действовать.</a:t>
            </a:r>
          </a:p>
        </p:txBody>
      </p:sp>
    </p:spTree>
    <p:extLst>
      <p:ext uri="{BB962C8B-B14F-4D97-AF65-F5344CB8AC3E}">
        <p14:creationId xmlns:p14="http://schemas.microsoft.com/office/powerpoint/2010/main" val="3745498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Негативные эмоциональные состояния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7208986"/>
              </p:ext>
            </p:extLst>
          </p:nvPr>
        </p:nvGraphicFramePr>
        <p:xfrm>
          <a:off x="457200" y="1916832"/>
          <a:ext cx="3754760" cy="4209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419556759"/>
              </p:ext>
            </p:extLst>
          </p:nvPr>
        </p:nvGraphicFramePr>
        <p:xfrm>
          <a:off x="4572000" y="1988840"/>
          <a:ext cx="4176464" cy="3472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464189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55</TotalTime>
  <Words>260</Words>
  <Application>Microsoft Office PowerPoint</Application>
  <PresentationFormat>Экран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Аптека</vt:lpstr>
      <vt:lpstr>Педагогический лайфхак</vt:lpstr>
      <vt:lpstr>Слагаемые хорошего занятия </vt:lpstr>
      <vt:lpstr>Презентация PowerPoint</vt:lpstr>
      <vt:lpstr>Презентация PowerPoint</vt:lpstr>
      <vt:lpstr>Презентация PowerPoint</vt:lpstr>
      <vt:lpstr>Презентация PowerPoint</vt:lpstr>
      <vt:lpstr>саморегулируемся</vt:lpstr>
      <vt:lpstr>Почему мы волнуемся?</vt:lpstr>
      <vt:lpstr>Негативные эмоциональные состояния</vt:lpstr>
      <vt:lpstr>Волевая психическая саморегуляция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Педагогический лайфхак</dc:title>
  <dc:creator>Ирина С. Гамануха</dc:creator>
  <cp:lastModifiedBy>Ирина С. Гамануха</cp:lastModifiedBy>
  <cp:revision>5</cp:revision>
  <dcterms:created xsi:type="dcterms:W3CDTF">2022-11-22T05:23:14Z</dcterms:created>
  <dcterms:modified xsi:type="dcterms:W3CDTF">2022-11-22T06:28:34Z</dcterms:modified>
</cp:coreProperties>
</file>