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6" r:id="rId3"/>
    <p:sldId id="268" r:id="rId4"/>
    <p:sldId id="269" r:id="rId5"/>
    <p:sldId id="257" r:id="rId6"/>
    <p:sldId id="265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08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912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9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584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39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71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89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73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19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37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82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24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6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90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31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A40E-42AA-429A-9FD6-553724F832E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D865DA-58D3-42D7-B7F6-F836F47EA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jp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38" y="345987"/>
            <a:ext cx="6535711" cy="39861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тему: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«Формирование познавательных процессов у детей младшего дошкольного возраста посредством развития мелкой моторики рук»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538" y="3777520"/>
            <a:ext cx="6535711" cy="2578309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Подготовила: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Цыренова Вера Александровна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МБДОУ д/с № 38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Уссурийска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49" y="1169234"/>
            <a:ext cx="4751882" cy="48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9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34650"/>
            <a:ext cx="7750003" cy="4936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5546360"/>
            <a:ext cx="8596668" cy="100434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4754"/>
            <a:ext cx="7750003" cy="50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9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529" y="389744"/>
            <a:ext cx="7210268" cy="631085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 детей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использования пособий и игр из фетра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образное мышление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-Тренировать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-Улучшать общую двигательную активность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-Содействовать нормализации речевой функции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эмоционально-комфортную обстановку в общении со сверстниками и взрослыми</a:t>
            </a:r>
            <a:endParaRPr lang="ru-RU" sz="28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66" y="1109272"/>
            <a:ext cx="4152275" cy="49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01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7897040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проекта: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44183" y="2160589"/>
            <a:ext cx="6430781" cy="38807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детей целенаправленно развивать мелкую моторику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процесс речевого развития будет более эффективен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65" y="1585625"/>
            <a:ext cx="4287186" cy="40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85" y="609599"/>
            <a:ext cx="8794317" cy="643577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способностей и дарования детей-на кончиках их пальцев. От пальцев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образно говоря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идут тончайшие нити-ручейки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питают источник творческой мысли. Другими словами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 больше мастерства в детской руке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умнее ребенок».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В. А. Сухомлинский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85" y="3402767"/>
            <a:ext cx="6180944" cy="34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15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2402" y="104930"/>
            <a:ext cx="8616567" cy="233308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скоординированных действий, направленных на точное выполнение мелких движений пальцами и кистями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3" y="2601161"/>
            <a:ext cx="2674051" cy="356724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91" y="2601161"/>
            <a:ext cx="2700652" cy="360086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24" y="2647876"/>
            <a:ext cx="2528585" cy="36008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90" y="2647875"/>
            <a:ext cx="2516271" cy="36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3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705" y="160339"/>
            <a:ext cx="6745574" cy="66412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методы: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154" y="959370"/>
            <a:ext cx="3897443" cy="589863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-Пальчиковые игры и гимнастика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Массаж для пальцев рук (шишки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орехи и др.)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-Шнуровки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мелкий конструктор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мозаика и др.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кладыши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книжки с многоразовыми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наклейками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-Шар су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-Застегивание пуговиц и завязывание шнурков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-Рисование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с крупами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-Лепка из разных материалов (пластилин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глина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тесто)</a:t>
            </a:r>
          </a:p>
          <a:p>
            <a:pPr algn="l"/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88" y="160338"/>
            <a:ext cx="2419265" cy="2015625"/>
          </a:xfrm>
          <a:prstGeom prst="rect">
            <a:avLst/>
          </a:prstGeom>
        </p:spPr>
      </p:pic>
      <p:sp>
        <p:nvSpPr>
          <p:cNvPr id="5" name="AutoShape 2" descr="https://apf.mail.ru/cgi-bin/readmsg/image-25-10-22-06-40.heic?id=16666872890977098630%3B0%3B1&amp;x-email=kisulya1991-2011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76" y="2714264"/>
            <a:ext cx="2418413" cy="1813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89" y="4726332"/>
            <a:ext cx="2188564" cy="2131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42" y="4662985"/>
            <a:ext cx="1832946" cy="2216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09" y="284395"/>
            <a:ext cx="2082071" cy="2776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02" y="3309663"/>
            <a:ext cx="2442389" cy="27066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6" y="2374221"/>
            <a:ext cx="2261953" cy="21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23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4893"/>
            <a:ext cx="8596668" cy="635582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и игры из фетра: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" y="944382"/>
            <a:ext cx="2206054" cy="3050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17" y="961318"/>
            <a:ext cx="2010374" cy="3125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84" y="960414"/>
            <a:ext cx="2183562" cy="3218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30" y="1015587"/>
            <a:ext cx="2293494" cy="3186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7" y="4143740"/>
            <a:ext cx="2368445" cy="2679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89" y="4286360"/>
            <a:ext cx="2404859" cy="2570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5" y="4286360"/>
            <a:ext cx="2183563" cy="2571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04" y="4252275"/>
            <a:ext cx="2487826" cy="25708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36" y="1015586"/>
            <a:ext cx="2148589" cy="31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0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9" y="974361"/>
            <a:ext cx="2008051" cy="2533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25" y="974361"/>
            <a:ext cx="2067081" cy="2347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62" y="974361"/>
            <a:ext cx="2039362" cy="2328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70" y="3800085"/>
            <a:ext cx="2265777" cy="302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7559"/>
            <a:ext cx="2090740" cy="301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71" y="3757559"/>
            <a:ext cx="2276943" cy="3035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80" y="974361"/>
            <a:ext cx="1986396" cy="2278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58" y="3757559"/>
            <a:ext cx="2298845" cy="3065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32" y="974361"/>
            <a:ext cx="2029127" cy="23352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77334" y="117822"/>
            <a:ext cx="8596668" cy="18125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пособиями и играми из фетра: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819543"/>
            <a:ext cx="2633049" cy="28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18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809469"/>
            <a:ext cx="2608291" cy="2886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71" y="809469"/>
            <a:ext cx="2531775" cy="2928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96" y="809468"/>
            <a:ext cx="2261953" cy="2928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64" y="809468"/>
            <a:ext cx="2432129" cy="2928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1" y="4032355"/>
            <a:ext cx="2569660" cy="2675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49" y="4039849"/>
            <a:ext cx="2396865" cy="2818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92" y="4039849"/>
            <a:ext cx="2636706" cy="28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81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</TotalTime>
  <Words>184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Georgia</vt:lpstr>
      <vt:lpstr>Times New Roman</vt:lpstr>
      <vt:lpstr>Trebuchet MS</vt:lpstr>
      <vt:lpstr>Wingdings 3</vt:lpstr>
      <vt:lpstr>Аспект</vt:lpstr>
      <vt:lpstr> Проект на тему: «Формирование познавательных процессов у детей младшего дошкольного возраста посредством развития мелкой моторики рук»</vt:lpstr>
      <vt:lpstr>Цель: Развитие мелкой моторики рук детей младшего дошкольного возраста посредством использования пособий и игр из фетра  Задачи:    -Развивать образное мышление  -Тренировать сенсорику -Улучшать общую двигательную активность -Содействовать нормализации речевой функции -Создавать эмоционально-комфортную обстановку в общении со сверстниками и взрослыми</vt:lpstr>
      <vt:lpstr>Гипотеза проекта:</vt:lpstr>
      <vt:lpstr>«Истоки способностей и дарования детей-на кончиках их пальцев. От пальцев, образно говоря, идут тончайшие нити-ручейки, которые питают источник творческой мысли. Другими словами, чем больше мастерства в детской руке,тем умнее ребенок».                                В. А. Сухомлинский </vt:lpstr>
      <vt:lpstr>Мелкая моторика – комплекс скоординированных действий, направленных на точное выполнение мелких движений пальцами и кистями рук</vt:lpstr>
      <vt:lpstr>Средства и методы:</vt:lpstr>
      <vt:lpstr>Пособия и игры из фетра:</vt:lpstr>
      <vt:lpstr>Занятия с пособиями и играми из фетра: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самопрезентация Я-современный воспитатель!</dc:title>
  <dc:creator>Admin</dc:creator>
  <cp:lastModifiedBy>Admin</cp:lastModifiedBy>
  <cp:revision>55</cp:revision>
  <dcterms:created xsi:type="dcterms:W3CDTF">2022-10-23T03:34:37Z</dcterms:created>
  <dcterms:modified xsi:type="dcterms:W3CDTF">2022-11-06T09:14:56Z</dcterms:modified>
</cp:coreProperties>
</file>