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68" r:id="rId4"/>
    <p:sldId id="269" r:id="rId5"/>
    <p:sldId id="280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250A-549B-441C-8561-51EC5B13FDA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72403-3D7B-4651-9C33-2FF8D7DC4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Здравствуйте, уважаемые члены жюри, организаторы, коллеги учителя и дорогие зрители. Меня зовут Зинина Татьяна Александровна. Я представляю МОБУ СОШ №3 Арсеньевского городского округа, в которой я являюсь учителем физики, астрономии, а также математики.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4C101-E90D-48E0-B14B-C4B991C00E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9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5387D-DDC9-BC89-C9AA-6518764CE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139300-B836-8F84-7926-42B3E5C98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44342-3745-95A3-8864-F96CB46F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FF62A-822A-10B0-2CA7-E1192E45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ED640-4001-2A1F-78EB-5CC625AC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7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C0923-76E9-A3C7-3805-2258209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F16359-670D-9D89-ECE0-339325203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72CAD-6ED7-2DD2-D074-293F1CC6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52CAE-B1ED-9BC5-9602-58977823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B281B-ACC5-4749-3041-C7F9871A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5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527C68-9432-C9D6-DF18-18C3CC53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F06E-EBA5-571E-7047-338B8F7F8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367DF-B562-D150-E50E-FAE6C3A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EE973-B108-0CC4-E66F-3FCA94C2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DF502-C754-F168-32AA-FABD0D4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5FCD0-B7D7-8E56-7060-6F3854A2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F9F47-980A-2FD7-7B7B-5AF7AC7F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282CE-07E6-42A5-3AF3-3ECAEBEE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DD420-2417-C737-1E13-2FA06EA4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1906A-BACF-D826-9F80-3EA578B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425DF-D61E-3434-209D-458C8990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60CE8B-1775-1D98-5A2E-A11CCD38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8238B-BE59-ECDC-1C49-CDAEA806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78E5D-6C6A-5197-1AA3-3320D87C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4F807-9C48-A4FD-8BBA-69EB6A1D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6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ABC3E-1F42-FAC9-24B8-3D0EA931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9F1A90-D4EB-2E01-C47A-2D7C7269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598DA0-6DCC-DC54-7D68-65753BF80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FADDE-783D-F92C-6FE4-671C55F5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9805B2-EE57-7066-916F-42DE6010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80A46C-9308-D4CA-2E7B-52F2FFE5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F09AE-C918-293F-1B0D-9A9FD44A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D6F235-B7A2-870C-7B37-09F67480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C88ADD-2354-7BB2-C165-DA2874C98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227ACC-9E59-14D9-EA2E-02D0BE392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36CE0C-7B01-A941-2F1A-DEFECCFA0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F59E12-4E98-65C2-CCC4-F211426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752CCA-1608-B645-E74C-2FAFF323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104D60-1647-133F-4C65-F431B6DB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EF7C5-B168-B661-B6B4-246EF921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706BEB-9094-17D4-2A32-EB12C141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945F0E-7B3D-C62E-D938-D451610D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D5FCF1-A807-9566-E7DF-55D4BB25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8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82BB16-8412-D2C6-5449-AEA81697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A9F4CD-58C5-1D2B-B5AA-A00333D0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A7D7CA-2435-F4DB-16EF-B81AEF51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7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26EA0-5D11-8E43-1006-9F759FA8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54CA4-C26D-54C2-92FA-C4A777F5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73E13-5877-45D9-3634-D09A63B1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E8201-0BC9-DADA-26BC-EC8D1522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2EA07-33A3-885F-DB71-0418E27A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2D146A-5730-65F3-EC6C-0CF16E50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7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49D5-346A-1A58-8B8E-E279A127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FA2B33-7858-0642-3B20-76B5BF00C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5D3B78-7402-D9FB-0850-EF1C725D2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76F21-342A-CF56-B678-D2B2449D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788CF-8DB0-BC09-EC3B-550FEB93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CBFBA-2F14-3FE3-5421-9D486E0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1B0C-2903-5134-2E38-8B6AC212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64583-3C61-9C0A-FEDD-1AF89B38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39E93-AE9E-E34B-E423-3A30DA1CC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3D75-0D47-40D5-9531-EBF96F6099D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9B999-13CF-622A-2C22-9912D2C6D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345D0-7E79-C3CD-2A28-1A56F92F3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DC3C-A616-49E7-B974-35D709264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48D2D-681A-4A2D-BE07-56BAB978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38" y="555029"/>
            <a:ext cx="5829744" cy="611620"/>
          </a:xfrm>
        </p:spPr>
        <p:txBody>
          <a:bodyPr>
            <a:noAutofit/>
          </a:bodyPr>
          <a:lstStyle/>
          <a:p>
            <a:pPr algn="ctr"/>
            <a:r>
              <a:rPr lang="ru-RU" sz="1600"/>
              <a:t>Муниципальное общеобразовательное бюджетное учреждение «Средняя общеобразовательная школа №3» Арсеньевского городского округа</a:t>
            </a:r>
            <a:br>
              <a:rPr lang="ru-RU" sz="1600"/>
            </a:br>
            <a:r>
              <a:rPr lang="ru-RU" sz="1600"/>
              <a:t>«Педагогический дебют 2022»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34820-90E2-47BC-BC07-4B1C99C9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0282"/>
            <a:ext cx="5340927" cy="15027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28600" indent="0" algn="ctr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indent="0" algn="ctr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2 тур очного этапа: «Мой первый педагогический проект»</a:t>
            </a:r>
          </a:p>
          <a:p>
            <a:endParaRPr lang="ru-RU" sz="1900" dirty="0"/>
          </a:p>
          <a:p>
            <a:endParaRPr lang="ru-RU" sz="1900" dirty="0"/>
          </a:p>
        </p:txBody>
      </p:sp>
      <p:pic>
        <p:nvPicPr>
          <p:cNvPr id="6" name="Рисунок 5" descr="Изображение выглядит как дерево, внешний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E03A1893-EF39-C6F2-F673-80513CD69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43AA84-890C-4D33-8AB4-F9757A3F228C}"/>
              </a:ext>
            </a:extLst>
          </p:cNvPr>
          <p:cNvSpPr txBox="1"/>
          <p:nvPr/>
        </p:nvSpPr>
        <p:spPr>
          <a:xfrm>
            <a:off x="308336" y="3658497"/>
            <a:ext cx="6175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Учитель физики</a:t>
            </a:r>
          </a:p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Зинина Татьяна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75777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EAABF-7291-630B-0CC2-3295C8F2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Программный 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CC196-4EFE-235F-DBB8-EF8675EA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err="1"/>
              <a:t>ensht</a:t>
            </a:r>
            <a:r>
              <a:rPr lang="en-US" dirty="0"/>
              <a:t> :-</a:t>
            </a:r>
          </a:p>
          <a:p>
            <a:r>
              <a:rPr lang="en-US" dirty="0"/>
              <a:t>write(' '), </a:t>
            </a:r>
            <a:r>
              <a:rPr lang="en-US" dirty="0" err="1"/>
              <a:t>read_word_list</a:t>
            </a:r>
            <a:r>
              <a:rPr lang="en-US" dirty="0"/>
              <a:t>(Input), </a:t>
            </a:r>
            <a:r>
              <a:rPr lang="en-US" dirty="0" err="1"/>
              <a:t>ensht</a:t>
            </a:r>
            <a:r>
              <a:rPr lang="en-US" dirty="0"/>
              <a:t>(Input), !.</a:t>
            </a:r>
          </a:p>
          <a:p>
            <a:endParaRPr lang="en-US" dirty="0"/>
          </a:p>
          <a:p>
            <a:r>
              <a:rPr lang="en-US" dirty="0" err="1"/>
              <a:t>ensht</a:t>
            </a:r>
            <a:r>
              <a:rPr lang="en-US" dirty="0"/>
              <a:t>([bye]) :-</a:t>
            </a:r>
          </a:p>
          <a:p>
            <a:r>
              <a:rPr lang="en-US" dirty="0"/>
              <a:t>write('</a:t>
            </a:r>
            <a:r>
              <a:rPr lang="en-US" dirty="0" err="1"/>
              <a:t>poka</a:t>
            </a:r>
            <a:r>
              <a:rPr lang="en-US" dirty="0"/>
              <a:t>'), </a:t>
            </a:r>
            <a:r>
              <a:rPr lang="en-US" dirty="0" err="1"/>
              <a:t>nl</a:t>
            </a:r>
            <a:r>
              <a:rPr lang="en-US" dirty="0"/>
              <a:t>.</a:t>
            </a:r>
          </a:p>
          <a:p>
            <a:r>
              <a:rPr lang="en-US" dirty="0" err="1"/>
              <a:t>ensht</a:t>
            </a:r>
            <a:r>
              <a:rPr lang="en-US" dirty="0"/>
              <a:t>([</a:t>
            </a:r>
            <a:r>
              <a:rPr lang="en-US" dirty="0" err="1"/>
              <a:t>poka</a:t>
            </a:r>
            <a:r>
              <a:rPr lang="en-US" dirty="0"/>
              <a:t>]) :-</a:t>
            </a:r>
          </a:p>
          <a:p>
            <a:r>
              <a:rPr lang="en-US" dirty="0"/>
              <a:t>write('</a:t>
            </a:r>
            <a:r>
              <a:rPr lang="en-US" dirty="0" err="1"/>
              <a:t>poka</a:t>
            </a:r>
            <a:r>
              <a:rPr lang="en-US" dirty="0"/>
              <a:t>'), </a:t>
            </a:r>
            <a:r>
              <a:rPr lang="en-US" dirty="0" err="1"/>
              <a:t>nl</a:t>
            </a:r>
            <a:r>
              <a:rPr lang="en-US" dirty="0"/>
              <a:t>.</a:t>
            </a:r>
          </a:p>
          <a:p>
            <a:r>
              <a:rPr lang="en-US" dirty="0" err="1"/>
              <a:t>ensht</a:t>
            </a:r>
            <a:r>
              <a:rPr lang="en-US" dirty="0"/>
              <a:t>(Input) :-</a:t>
            </a:r>
          </a:p>
          <a:p>
            <a:r>
              <a:rPr lang="en-US" dirty="0"/>
              <a:t>pattern(Stimulus, Response),</a:t>
            </a:r>
          </a:p>
          <a:p>
            <a:r>
              <a:rPr lang="en-US" dirty="0"/>
              <a:t>match(Stimulus, Dictionary, Input),</a:t>
            </a:r>
          </a:p>
          <a:p>
            <a:r>
              <a:rPr lang="en-US" dirty="0"/>
              <a:t>match(Response, Dictionary, Output),</a:t>
            </a:r>
          </a:p>
          <a:p>
            <a:r>
              <a:rPr lang="en-US" dirty="0"/>
              <a:t>reply(Output),</a:t>
            </a:r>
          </a:p>
          <a:p>
            <a:r>
              <a:rPr lang="en-US" dirty="0"/>
              <a:t>!, </a:t>
            </a:r>
            <a:r>
              <a:rPr lang="en-US" dirty="0" err="1"/>
              <a:t>ensht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match([</a:t>
            </a:r>
            <a:r>
              <a:rPr lang="en-US" dirty="0" err="1"/>
              <a:t>N|Pattern</a:t>
            </a:r>
            <a:r>
              <a:rPr lang="en-US" dirty="0"/>
              <a:t>], Dictionary, Target) :-</a:t>
            </a:r>
          </a:p>
          <a:p>
            <a:r>
              <a:rPr lang="en-US" dirty="0"/>
              <a:t>integer(N), lookup(N, Dictionary, </a:t>
            </a:r>
            <a:r>
              <a:rPr lang="en-US" dirty="0" err="1"/>
              <a:t>LeftTarget</a:t>
            </a:r>
            <a:r>
              <a:rPr lang="en-US" dirty="0"/>
              <a:t>),</a:t>
            </a:r>
          </a:p>
          <a:p>
            <a:r>
              <a:rPr lang="en-US" dirty="0"/>
              <a:t>append(</a:t>
            </a:r>
            <a:r>
              <a:rPr lang="en-US" dirty="0" err="1"/>
              <a:t>LeftTarget</a:t>
            </a:r>
            <a:r>
              <a:rPr lang="en-US" dirty="0"/>
              <a:t>, </a:t>
            </a:r>
            <a:r>
              <a:rPr lang="en-US" dirty="0" err="1"/>
              <a:t>RightTarget</a:t>
            </a:r>
            <a:r>
              <a:rPr lang="en-US" dirty="0"/>
              <a:t>, Target),</a:t>
            </a:r>
          </a:p>
          <a:p>
            <a:r>
              <a:rPr lang="en-US" dirty="0"/>
              <a:t>match(Pattern, Dictionary, </a:t>
            </a:r>
            <a:r>
              <a:rPr lang="en-US" dirty="0" err="1"/>
              <a:t>RightTarget</a:t>
            </a:r>
            <a:r>
              <a:rPr lang="en-US" dirty="0"/>
              <a:t>).</a:t>
            </a:r>
          </a:p>
          <a:p>
            <a:r>
              <a:rPr lang="en-US" dirty="0"/>
              <a:t>match([Word | Pattern], Dictionary, [Word | Target]) :-</a:t>
            </a:r>
          </a:p>
          <a:p>
            <a:r>
              <a:rPr lang="en-US" dirty="0"/>
              <a:t>atom(Word), match(Pattern, Dictionary, Target).</a:t>
            </a:r>
          </a:p>
          <a:p>
            <a:r>
              <a:rPr lang="en-US" dirty="0"/>
              <a:t>match([], _Dictionary, []).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90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EAABF-7291-630B-0CC2-3295C8F2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Программный 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CC196-4EFE-235F-DBB8-EF8675EA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numCol="2">
            <a:normAutofit fontScale="55000" lnSpcReduction="20000"/>
          </a:bodyPr>
          <a:lstStyle/>
          <a:p>
            <a:r>
              <a:rPr lang="ru-RU" dirty="0"/>
              <a:t>%</a:t>
            </a:r>
            <a:r>
              <a:rPr lang="ru-RU" dirty="0" err="1"/>
              <a:t>Patterni</a:t>
            </a:r>
            <a:r>
              <a:rPr lang="ru-RU" dirty="0"/>
              <a:t> </a:t>
            </a:r>
            <a:r>
              <a:rPr lang="ru-RU" dirty="0" err="1"/>
              <a:t>razgovorov</a:t>
            </a:r>
            <a:endParaRPr lang="ru-RU" dirty="0"/>
          </a:p>
          <a:p>
            <a:r>
              <a:rPr lang="ru-RU" dirty="0"/>
              <a:t>%</a:t>
            </a:r>
            <a:r>
              <a:rPr lang="ru-RU" dirty="0" err="1"/>
              <a:t>Privetstvie</a:t>
            </a:r>
            <a:endParaRPr lang="ru-RU" dirty="0"/>
          </a:p>
          <a:p>
            <a:r>
              <a:rPr lang="ru-RU" dirty="0" err="1"/>
              <a:t>pattern</a:t>
            </a:r>
            <a:r>
              <a:rPr lang="ru-RU" dirty="0"/>
              <a:t>([привет,',',</a:t>
            </a:r>
            <a:r>
              <a:rPr lang="ru-RU" dirty="0" err="1"/>
              <a:t>меня,зовут,N</a:t>
            </a:r>
            <a:r>
              <a:rPr lang="ru-RU" dirty="0"/>
              <a:t>],[привет,',',N,',',</a:t>
            </a:r>
            <a:r>
              <a:rPr lang="ru-RU" dirty="0" err="1"/>
              <a:t>я,bot,альберт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([привет],[привет,',',я,bot,альберт,a,',',</a:t>
            </a:r>
            <a:r>
              <a:rPr lang="ru-RU" dirty="0" err="1"/>
              <a:t>как,тебя,зовут</a:t>
            </a:r>
            <a:r>
              <a:rPr lang="ru-RU" dirty="0"/>
              <a:t>,'?']).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как,тебя,зовут</a:t>
            </a:r>
            <a:r>
              <a:rPr lang="ru-RU" dirty="0"/>
              <a:t>,'?'],[</a:t>
            </a:r>
            <a:r>
              <a:rPr lang="ru-RU" dirty="0" err="1"/>
              <a:t>меня,зовут,альберт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как,меня,зовут</a:t>
            </a:r>
            <a:r>
              <a:rPr lang="ru-RU" dirty="0"/>
              <a:t>,'?'],[я,не,знаю,',',</a:t>
            </a:r>
            <a:r>
              <a:rPr lang="ru-RU" dirty="0" err="1"/>
              <a:t>ты,не,представился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меня,зовут,N</a:t>
            </a:r>
            <a:r>
              <a:rPr lang="ru-RU" dirty="0"/>
              <a:t>],[</a:t>
            </a:r>
            <a:r>
              <a:rPr lang="ru-RU" dirty="0" err="1"/>
              <a:t>рад,знакомству,',',N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я,тоже</a:t>
            </a:r>
            <a:r>
              <a:rPr lang="ru-RU" dirty="0"/>
              <a:t>],[</a:t>
            </a:r>
            <a:r>
              <a:rPr lang="ru-RU" dirty="0" err="1"/>
              <a:t>может,перейдем,к,делу</a:t>
            </a:r>
            <a:r>
              <a:rPr lang="ru-RU" dirty="0"/>
              <a:t>,'?']).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доброе,утро</a:t>
            </a:r>
            <a:r>
              <a:rPr lang="ru-RU" dirty="0"/>
              <a:t>],[</a:t>
            </a:r>
            <a:r>
              <a:rPr lang="ru-RU" dirty="0" err="1"/>
              <a:t>доброе,утро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([здравствуйте],[</a:t>
            </a:r>
            <a:r>
              <a:rPr lang="ru-RU" dirty="0" err="1"/>
              <a:t>здравствуй,чем,я,могу,помочь</a:t>
            </a:r>
            <a:r>
              <a:rPr lang="ru-RU" dirty="0"/>
              <a:t>,'?']).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%</a:t>
            </a:r>
            <a:r>
              <a:rPr lang="ru-RU" dirty="0" err="1"/>
              <a:t>Razgovor</a:t>
            </a:r>
            <a:endParaRPr lang="ru-RU" dirty="0"/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я,хочу,задать,вопрос</a:t>
            </a:r>
            <a:r>
              <a:rPr lang="ru-RU" dirty="0"/>
              <a:t>],[</a:t>
            </a:r>
            <a:r>
              <a:rPr lang="ru-RU" dirty="0" err="1"/>
              <a:t>я,внимательно,слушаю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как,твои,дела</a:t>
            </a:r>
            <a:r>
              <a:rPr lang="ru-RU" dirty="0"/>
              <a:t>,'?'],[у,меня,все,хорошо,',',пока,ты,со,мной,',',</a:t>
            </a:r>
            <a:r>
              <a:rPr lang="ru-RU" dirty="0" err="1"/>
              <a:t>а,как,твои,дела</a:t>
            </a:r>
            <a:r>
              <a:rPr lang="ru-RU" dirty="0"/>
              <a:t>,'?']).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как,дела</a:t>
            </a:r>
            <a:r>
              <a:rPr lang="ru-RU" dirty="0"/>
              <a:t>,'?'],[</a:t>
            </a:r>
            <a:r>
              <a:rPr lang="ru-RU" dirty="0" err="1"/>
              <a:t>у,меня,все,хорошо,как,твои</a:t>
            </a:r>
            <a:r>
              <a:rPr lang="ru-RU" dirty="0"/>
              <a:t>,'?']).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мои,N</a:t>
            </a:r>
            <a:r>
              <a:rPr lang="ru-RU" dirty="0"/>
              <a:t>],[я,рад,',',</a:t>
            </a:r>
            <a:r>
              <a:rPr lang="ru-RU" dirty="0" err="1"/>
              <a:t>что,N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чем,ты,занимаешься,весь,день</a:t>
            </a:r>
            <a:r>
              <a:rPr lang="ru-RU" dirty="0"/>
              <a:t>,'?'],[</a:t>
            </a:r>
            <a:r>
              <a:rPr lang="ru-RU" dirty="0" err="1"/>
              <a:t>жду,когда,ты,мне,напишешь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почему,ты,робот</a:t>
            </a:r>
            <a:r>
              <a:rPr lang="ru-RU" dirty="0"/>
              <a:t>,'?'],[</a:t>
            </a:r>
            <a:r>
              <a:rPr lang="ru-RU" dirty="0" err="1"/>
              <a:t>а,почему,ты,человек</a:t>
            </a:r>
            <a:r>
              <a:rPr lang="ru-RU" dirty="0"/>
              <a:t>,'?']).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сколько,тебе,лет</a:t>
            </a:r>
            <a:r>
              <a:rPr lang="ru-RU" dirty="0"/>
              <a:t>,'?'],[</a:t>
            </a:r>
            <a:r>
              <a:rPr lang="ru-RU" dirty="0" err="1"/>
              <a:t>это,неприлично,спрашивать,даже,у,парней,роботов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кого,ты,любишь</a:t>
            </a:r>
            <a:r>
              <a:rPr lang="ru-RU" dirty="0"/>
              <a:t>,'?'],[</a:t>
            </a:r>
            <a:r>
              <a:rPr lang="ru-RU" dirty="0" err="1"/>
              <a:t>в,моем,сердечке,только,ты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кто,твои,родители</a:t>
            </a:r>
            <a:r>
              <a:rPr lang="ru-RU" dirty="0"/>
              <a:t>,'?'],[</a:t>
            </a:r>
            <a:r>
              <a:rPr lang="ru-RU" dirty="0" err="1"/>
              <a:t>конечно,же,роботы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почему,тебя,зовут,альберт</a:t>
            </a:r>
            <a:r>
              <a:rPr lang="ru-RU" dirty="0"/>
              <a:t>,'?'],[имя,мне,',',также,как,и,тебе,',',</a:t>
            </a:r>
            <a:r>
              <a:rPr lang="ru-RU" dirty="0" err="1"/>
              <a:t>дали,родители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не,ври</a:t>
            </a:r>
            <a:r>
              <a:rPr lang="ru-RU" dirty="0"/>
              <a:t>],[</a:t>
            </a:r>
            <a:r>
              <a:rPr lang="ru-RU" dirty="0" err="1"/>
              <a:t>я,не,умею,врать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мне,скучно</a:t>
            </a:r>
            <a:r>
              <a:rPr lang="ru-RU" dirty="0"/>
              <a:t>],[</a:t>
            </a:r>
            <a:r>
              <a:rPr lang="ru-RU" dirty="0" err="1"/>
              <a:t>давай,поговорим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какие,у,меня,завтра,уроки</a:t>
            </a:r>
            <a:r>
              <a:rPr lang="ru-RU" dirty="0"/>
              <a:t>,'?'],[</a:t>
            </a:r>
            <a:r>
              <a:rPr lang="ru-RU" dirty="0" err="1"/>
              <a:t>это,должен,знать,ты</a:t>
            </a:r>
            <a:r>
              <a:rPr lang="ru-RU" dirty="0"/>
              <a:t>]).</a:t>
            </a:r>
          </a:p>
          <a:p>
            <a:r>
              <a:rPr lang="ru-RU" dirty="0" err="1"/>
              <a:t>pattern</a:t>
            </a:r>
            <a:r>
              <a:rPr lang="ru-RU" dirty="0"/>
              <a:t>([</a:t>
            </a:r>
            <a:r>
              <a:rPr lang="ru-RU" dirty="0" err="1"/>
              <a:t>я,устал,от,учебы</a:t>
            </a:r>
            <a:r>
              <a:rPr lang="ru-RU" dirty="0"/>
              <a:t>],[</a:t>
            </a:r>
            <a:r>
              <a:rPr lang="ru-RU" dirty="0" err="1"/>
              <a:t>осталось,немного,',',друг</a:t>
            </a:r>
            <a:r>
              <a:rPr lang="ru-RU" dirty="0"/>
              <a:t>]).</a:t>
            </a:r>
          </a:p>
        </p:txBody>
      </p:sp>
    </p:spTree>
    <p:extLst>
      <p:ext uri="{BB962C8B-B14F-4D97-AF65-F5344CB8AC3E}">
        <p14:creationId xmlns:p14="http://schemas.microsoft.com/office/powerpoint/2010/main" val="224202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EAABF-7291-630B-0CC2-3295C8F2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Программный 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CC196-4EFE-235F-DBB8-EF8675EA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955020"/>
          </a:xfrm>
        </p:spPr>
        <p:txBody>
          <a:bodyPr numCol="2">
            <a:normAutofit lnSpcReduction="10000"/>
          </a:bodyPr>
          <a:lstStyle/>
          <a:p>
            <a:r>
              <a:rPr lang="ru-RU" sz="1600" dirty="0"/>
              <a:t>%</a:t>
            </a:r>
            <a:r>
              <a:rPr lang="ru-RU" sz="1600" dirty="0" err="1"/>
              <a:t>Physics</a:t>
            </a:r>
            <a:endParaRPr lang="ru-RU" sz="1600" dirty="0"/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помоги,мне</a:t>
            </a:r>
            <a:r>
              <a:rPr lang="ru-RU" sz="1600" dirty="0"/>
              <a:t>],[</a:t>
            </a:r>
            <a:r>
              <a:rPr lang="ru-RU" sz="1600" dirty="0" err="1"/>
              <a:t>какой,раздел,тебя,интересует</a:t>
            </a:r>
            <a:r>
              <a:rPr lang="ru-RU" sz="1600" dirty="0"/>
              <a:t>,'?']).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([механика],[</a:t>
            </a:r>
            <a:r>
              <a:rPr lang="ru-RU" sz="1600" dirty="0" err="1"/>
              <a:t>что,ты,хочешь,узнать,из,механики</a:t>
            </a:r>
            <a:r>
              <a:rPr lang="ru-RU" sz="1600" dirty="0"/>
              <a:t>,'?']).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механическое,движение</a:t>
            </a:r>
            <a:r>
              <a:rPr lang="ru-RU" sz="1600" dirty="0"/>
              <a:t>],[механическое,движение,'-',это,изменение,с,течением,времени,положения,тела,относительно,других,тел]).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([траектория],[линия,',',</a:t>
            </a:r>
            <a:r>
              <a:rPr lang="ru-RU" sz="1600" dirty="0" err="1"/>
              <a:t>вдоль,которой,движется,тело</a:t>
            </a:r>
            <a:r>
              <a:rPr lang="ru-RU" sz="1600" dirty="0"/>
              <a:t>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виды,траектории</a:t>
            </a:r>
            <a:r>
              <a:rPr lang="ru-RU" sz="1600" dirty="0"/>
              <a:t>],[</a:t>
            </a:r>
            <a:r>
              <a:rPr lang="ru-RU" sz="1600" dirty="0" err="1"/>
              <a:t>траектория,может,быть,прямой,или,кривой</a:t>
            </a:r>
            <a:r>
              <a:rPr lang="ru-RU" sz="1600" dirty="0"/>
              <a:t>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([путь],[путь,'-',это,длина,траектории,',',по,которой,движется,тело,в,течение,некоторого,промежутка,времени,'.',путь,обозначается,буквой,'s']).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в,чем,измеряется,путь</a:t>
            </a:r>
            <a:r>
              <a:rPr lang="ru-RU" sz="1600" dirty="0"/>
              <a:t>,'?'],[основной,единицей,пути,в,международной,системе,си,является,метр,',',но,также,можно,использовать,и,другие,единицы,длины,'.',например,'-',миллиметр,',',сантиметр,',',дециметр,',',километр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равномерное,движение</a:t>
            </a:r>
            <a:r>
              <a:rPr lang="ru-RU" sz="1600" dirty="0"/>
              <a:t>],[если,тело,за,любые,равные,промежутки,времени,проходит,равные,пути,',',то,его,движение,называют,равномерным]).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неравномерное,движение</a:t>
            </a:r>
            <a:r>
              <a:rPr lang="ru-RU" sz="1600" dirty="0"/>
              <a:t>],[если,тело,за,равные,промежутки,времени,проходит,разные,пути,',',то,его,движение,называют,неравномерным]).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([скорость],[скорость,при,равномерном,движении,тела,показывает,',',какой,путь,оно,прошло,в,единицу,времени]).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как,найти,скорость</a:t>
            </a:r>
            <a:r>
              <a:rPr lang="ru-RU" sz="1600" dirty="0"/>
              <a:t>,'?'],[чтобы,определить,скорость,'V',при,равномерном,движении,',',надо,путь,'S',',',пройденный,телом,за,промежуток,времени,',',разделить,на,этот,промежуток,времени,'t']).</a:t>
            </a:r>
          </a:p>
          <a:p>
            <a:r>
              <a:rPr lang="ru-RU" sz="1600" dirty="0" err="1"/>
              <a:t>pattern</a:t>
            </a:r>
            <a:r>
              <a:rPr lang="ru-RU" sz="1600" dirty="0"/>
              <a:t>([</a:t>
            </a:r>
            <a:r>
              <a:rPr lang="ru-RU" sz="1600" dirty="0" err="1"/>
              <a:t>как,найти,путь</a:t>
            </a:r>
            <a:r>
              <a:rPr lang="ru-RU" sz="1600" dirty="0"/>
              <a:t>,'?'],[чтобы,вычислить,путь,'S',при,равномерном,движении,нужно,скорость,'V',тела,умножить,на,промежуток,времени,'t']).</a:t>
            </a:r>
          </a:p>
        </p:txBody>
      </p:sp>
    </p:spTree>
    <p:extLst>
      <p:ext uri="{BB962C8B-B14F-4D97-AF65-F5344CB8AC3E}">
        <p14:creationId xmlns:p14="http://schemas.microsoft.com/office/powerpoint/2010/main" val="202357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EAABF-7291-630B-0CC2-3295C8F2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Программный 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CC196-4EFE-235F-DBB8-EF8675EA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955020"/>
          </a:xfrm>
        </p:spPr>
        <p:txBody>
          <a:bodyPr numCol="2">
            <a:normAutofit/>
          </a:bodyPr>
          <a:lstStyle/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как,найти,время</a:t>
            </a:r>
            <a:r>
              <a:rPr lang="ru-RU" sz="1800" dirty="0"/>
              <a:t>,'?'],[чтобы,вычислить,время,'t',при,ранвомерном,движении,нружно,путь,',',пройденный,телом,'S',разделить,на,время,'t',за,которое,был,пройден,этот,путь]).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([нет],[ну,нет,',',</a:t>
            </a:r>
            <a:r>
              <a:rPr lang="ru-RU" sz="1800" dirty="0" err="1"/>
              <a:t>так,нет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так,надо</a:t>
            </a:r>
            <a:r>
              <a:rPr lang="ru-RU" sz="1800" dirty="0"/>
              <a:t>],[</a:t>
            </a:r>
            <a:r>
              <a:rPr lang="ru-RU" sz="1800" dirty="0" err="1"/>
              <a:t>так,надо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не,хочу</a:t>
            </a:r>
            <a:r>
              <a:rPr lang="ru-RU" sz="1800" dirty="0"/>
              <a:t>],[нужно]).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([врешь],[</a:t>
            </a:r>
            <a:r>
              <a:rPr lang="ru-RU" sz="1800" dirty="0" err="1"/>
              <a:t>я,не,умею,врать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([быстро],[</a:t>
            </a:r>
            <a:r>
              <a:rPr lang="ru-RU" sz="1800" dirty="0" err="1"/>
              <a:t>нет,',',медленно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([неправда],[правда]).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([интересно],[наверное]).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([ладно],[</a:t>
            </a:r>
            <a:r>
              <a:rPr lang="ru-RU" sz="1800" dirty="0" err="1"/>
              <a:t>вот,и,хорошо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([хватит],[молчу]).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([почему,'?'],[</a:t>
            </a:r>
            <a:r>
              <a:rPr lang="ru-RU" sz="1800" dirty="0" err="1"/>
              <a:t>потому,что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почему,N</a:t>
            </a:r>
            <a:r>
              <a:rPr lang="ru-RU" sz="1800" dirty="0"/>
              <a:t>,'?'],[</a:t>
            </a:r>
            <a:r>
              <a:rPr lang="ru-RU" sz="1800" dirty="0" err="1"/>
              <a:t>потому,что,N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ты,безграмотный</a:t>
            </a:r>
            <a:r>
              <a:rPr lang="ru-RU" sz="1800" dirty="0"/>
              <a:t>],[</a:t>
            </a:r>
            <a:r>
              <a:rPr lang="ru-RU" sz="1800" dirty="0" err="1"/>
              <a:t>я,же,робот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да,ничего</a:t>
            </a:r>
            <a:r>
              <a:rPr lang="ru-RU" sz="1800" dirty="0"/>
              <a:t>],[хорошо]).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([да],[</a:t>
            </a:r>
            <a:r>
              <a:rPr lang="ru-RU" sz="1800" dirty="0" err="1"/>
              <a:t>ну,ладно</a:t>
            </a:r>
            <a:r>
              <a:rPr lang="ru-RU" sz="1800" dirty="0"/>
              <a:t>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не,знаю</a:t>
            </a:r>
            <a:r>
              <a:rPr lang="ru-RU" sz="1800" dirty="0"/>
              <a:t>],[</a:t>
            </a:r>
            <a:r>
              <a:rPr lang="ru-RU" sz="1800" dirty="0" err="1"/>
              <a:t>а,кто,знает</a:t>
            </a:r>
            <a:r>
              <a:rPr lang="ru-RU" sz="1800" dirty="0"/>
              <a:t>,'?']).</a:t>
            </a:r>
          </a:p>
          <a:p>
            <a:r>
              <a:rPr lang="ru-RU" sz="1800" dirty="0" err="1"/>
              <a:t>pattern</a:t>
            </a:r>
            <a:r>
              <a:rPr lang="ru-RU" sz="1800" dirty="0"/>
              <a:t>([</a:t>
            </a:r>
            <a:r>
              <a:rPr lang="ru-RU" sz="1800" dirty="0" err="1"/>
              <a:t>что,делаешь</a:t>
            </a:r>
            <a:r>
              <a:rPr lang="ru-RU" sz="1800" dirty="0"/>
              <a:t>,'?'],[</a:t>
            </a:r>
            <a:r>
              <a:rPr lang="ru-RU" sz="1800" dirty="0" err="1"/>
              <a:t>разговариваю,с,тобой</a:t>
            </a:r>
            <a:r>
              <a:rPr lang="ru-RU" sz="1800" dirty="0"/>
              <a:t>]).</a:t>
            </a:r>
          </a:p>
          <a:p>
            <a:r>
              <a:rPr lang="ru-RU" sz="1800" dirty="0"/>
              <a:t>,нужно,скорость,'V',тела,умножить,на,промежуток,времени,'t']).</a:t>
            </a:r>
          </a:p>
        </p:txBody>
      </p:sp>
    </p:spTree>
    <p:extLst>
      <p:ext uri="{BB962C8B-B14F-4D97-AF65-F5344CB8AC3E}">
        <p14:creationId xmlns:p14="http://schemas.microsoft.com/office/powerpoint/2010/main" val="67347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EAABF-7291-630B-0CC2-3295C8F2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Программный код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CC196-4EFE-235F-DBB8-EF8675EA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955020"/>
          </a:xfrm>
        </p:spPr>
        <p:txBody>
          <a:bodyPr numCol="2">
            <a:normAutofit fontScale="62500" lnSpcReduction="20000"/>
          </a:bodyPr>
          <a:lstStyle/>
          <a:p>
            <a:r>
              <a:rPr lang="en-US" dirty="0"/>
              <a:t>%bez </a:t>
            </a:r>
            <a:r>
              <a:rPr lang="en-US" dirty="0" err="1"/>
              <a:t>podgotovki</a:t>
            </a:r>
            <a:endParaRPr lang="en-US" dirty="0"/>
          </a:p>
          <a:p>
            <a:r>
              <a:rPr lang="en-US" dirty="0"/>
              <a:t>pattern([</a:t>
            </a:r>
            <a:r>
              <a:rPr lang="ru-RU" dirty="0"/>
              <a:t>что,</a:t>
            </a:r>
            <a:r>
              <a:rPr lang="en-US" dirty="0"/>
              <a:t>N],[</a:t>
            </a:r>
            <a:r>
              <a:rPr lang="ru-RU" dirty="0"/>
              <a:t>то,</a:t>
            </a:r>
            <a:r>
              <a:rPr lang="en-US" dirty="0"/>
              <a:t>N]).</a:t>
            </a:r>
          </a:p>
          <a:p>
            <a:r>
              <a:rPr lang="en-US" dirty="0"/>
              <a:t>pattern([N,</a:t>
            </a:r>
            <a:r>
              <a:rPr lang="ru-RU" dirty="0"/>
              <a:t>и,</a:t>
            </a:r>
            <a:r>
              <a:rPr lang="en-US" dirty="0"/>
              <a:t>D],[N,</a:t>
            </a:r>
            <a:r>
              <a:rPr lang="ru-RU" dirty="0"/>
              <a:t>и,</a:t>
            </a:r>
            <a:r>
              <a:rPr lang="en-US" dirty="0"/>
              <a:t>D,',',</a:t>
            </a:r>
            <a:r>
              <a:rPr lang="ru-RU" dirty="0" err="1"/>
              <a:t>не,знаю</a:t>
            </a:r>
            <a:r>
              <a:rPr lang="ru-RU" dirty="0"/>
              <a:t>]).</a:t>
            </a:r>
          </a:p>
          <a:p>
            <a:r>
              <a:rPr lang="en-US" dirty="0"/>
              <a:t>pattern([</a:t>
            </a:r>
            <a:r>
              <a:rPr lang="ru-RU" dirty="0"/>
              <a:t>я,</a:t>
            </a:r>
            <a:r>
              <a:rPr lang="en-US" dirty="0"/>
              <a:t>N,D],[</a:t>
            </a:r>
            <a:r>
              <a:rPr lang="ru-RU" dirty="0" err="1"/>
              <a:t>и,я,тоже</a:t>
            </a:r>
            <a:r>
              <a:rPr lang="ru-RU" dirty="0"/>
              <a:t>,</a:t>
            </a:r>
            <a:r>
              <a:rPr lang="en-US" dirty="0"/>
              <a:t>N,D]).</a:t>
            </a:r>
          </a:p>
          <a:p>
            <a:r>
              <a:rPr lang="en-US" dirty="0"/>
              <a:t>pattern([</a:t>
            </a:r>
            <a:r>
              <a:rPr lang="ru-RU" dirty="0"/>
              <a:t>ты,</a:t>
            </a:r>
            <a:r>
              <a:rPr lang="en-US" dirty="0"/>
              <a:t>D],[</a:t>
            </a:r>
            <a:r>
              <a:rPr lang="ru-RU" dirty="0" err="1"/>
              <a:t>да,я,такой</a:t>
            </a:r>
            <a:r>
              <a:rPr lang="ru-RU" dirty="0"/>
              <a:t>,</a:t>
            </a:r>
            <a:r>
              <a:rPr lang="en-US" dirty="0"/>
              <a:t>D]).</a:t>
            </a:r>
          </a:p>
          <a:p>
            <a:r>
              <a:rPr lang="en-US" dirty="0"/>
              <a:t>pattern([</a:t>
            </a:r>
            <a:r>
              <a:rPr lang="ru-RU" dirty="0"/>
              <a:t>ты,</a:t>
            </a:r>
            <a:r>
              <a:rPr lang="en-US" dirty="0"/>
              <a:t>D,E],[</a:t>
            </a:r>
            <a:r>
              <a:rPr lang="ru-RU" dirty="0" err="1"/>
              <a:t>возможно,это,ты</a:t>
            </a:r>
            <a:r>
              <a:rPr lang="ru-RU" dirty="0"/>
              <a:t>,</a:t>
            </a:r>
            <a:r>
              <a:rPr lang="en-US" dirty="0"/>
              <a:t>D,E]).</a:t>
            </a:r>
          </a:p>
          <a:p>
            <a:r>
              <a:rPr lang="en-US" dirty="0"/>
              <a:t>pattern([</a:t>
            </a:r>
            <a:r>
              <a:rPr lang="ru-RU" dirty="0" err="1"/>
              <a:t>что,ты</a:t>
            </a:r>
            <a:r>
              <a:rPr lang="ru-RU" dirty="0"/>
              <a:t>,</a:t>
            </a:r>
            <a:r>
              <a:rPr lang="en-US" dirty="0"/>
              <a:t>N],[</a:t>
            </a:r>
            <a:r>
              <a:rPr lang="ru-RU" dirty="0" err="1"/>
              <a:t>я,ничего,не</a:t>
            </a:r>
            <a:r>
              <a:rPr lang="ru-RU" dirty="0"/>
              <a:t>,</a:t>
            </a:r>
            <a:r>
              <a:rPr lang="en-US" dirty="0"/>
              <a:t>N]).</a:t>
            </a:r>
          </a:p>
          <a:p>
            <a:r>
              <a:rPr lang="en-US" dirty="0"/>
              <a:t>pattern([</a:t>
            </a:r>
            <a:r>
              <a:rPr lang="ru-RU" dirty="0" err="1"/>
              <a:t>и,как</a:t>
            </a:r>
            <a:r>
              <a:rPr lang="ru-RU" dirty="0"/>
              <a:t>,_,_],[</a:t>
            </a:r>
            <a:r>
              <a:rPr lang="ru-RU" dirty="0" err="1"/>
              <a:t>ты,думаешь,я,знаю</a:t>
            </a:r>
            <a:r>
              <a:rPr lang="ru-RU" dirty="0"/>
              <a:t>,'?']).</a:t>
            </a:r>
          </a:p>
          <a:p>
            <a:r>
              <a:rPr lang="en-US" dirty="0"/>
              <a:t>pattern([_,_,_,_,_,_],[</a:t>
            </a:r>
            <a:r>
              <a:rPr lang="ru-RU" dirty="0" err="1"/>
              <a:t>не,знаю,такого</a:t>
            </a:r>
            <a:r>
              <a:rPr lang="ru-RU" dirty="0"/>
              <a:t>]).</a:t>
            </a:r>
          </a:p>
          <a:p>
            <a:r>
              <a:rPr lang="en-US" dirty="0"/>
              <a:t>pattern([_,_,_,_,_],[</a:t>
            </a:r>
            <a:r>
              <a:rPr lang="ru-RU" dirty="0" err="1"/>
              <a:t>слишком,сложно,для.меня</a:t>
            </a:r>
            <a:r>
              <a:rPr lang="ru-RU" dirty="0"/>
              <a:t>]).</a:t>
            </a:r>
          </a:p>
          <a:p>
            <a:r>
              <a:rPr lang="en-US" dirty="0"/>
              <a:t>pattern([_,_,_,_],[</a:t>
            </a:r>
            <a:r>
              <a:rPr lang="ru-RU" dirty="0" err="1"/>
              <a:t>я,тебя,не,понимаю</a:t>
            </a:r>
            <a:r>
              <a:rPr lang="ru-RU" dirty="0"/>
              <a:t>]).</a:t>
            </a:r>
          </a:p>
          <a:p>
            <a:r>
              <a:rPr lang="en-US" dirty="0"/>
              <a:t>pattern([_,_,_],[</a:t>
            </a:r>
            <a:r>
              <a:rPr lang="ru-RU" dirty="0" err="1"/>
              <a:t>а,мы,говорили,об,этом</a:t>
            </a:r>
            <a:r>
              <a:rPr lang="ru-RU" dirty="0"/>
              <a:t>,'?']).</a:t>
            </a:r>
          </a:p>
          <a:p>
            <a:r>
              <a:rPr lang="en-US" dirty="0"/>
              <a:t>pattern([_,_],[</a:t>
            </a:r>
            <a:r>
              <a:rPr lang="ru-RU" dirty="0" err="1"/>
              <a:t>может,сформулировать,вопрос,по</a:t>
            </a:r>
            <a:r>
              <a:rPr lang="ru-RU" dirty="0"/>
              <a:t>,'-',другому,'?']).</a:t>
            </a:r>
          </a:p>
          <a:p>
            <a:r>
              <a:rPr lang="en-US" dirty="0"/>
              <a:t>pattern([_],[</a:t>
            </a:r>
            <a:r>
              <a:rPr lang="ru-RU" dirty="0" err="1"/>
              <a:t>давай,поговорим</a:t>
            </a:r>
            <a:r>
              <a:rPr lang="ru-RU" dirty="0"/>
              <a:t>]).</a:t>
            </a:r>
          </a:p>
          <a:p>
            <a:r>
              <a:rPr lang="en-US" dirty="0"/>
              <a:t>pattern([</a:t>
            </a:r>
            <a:r>
              <a:rPr lang="ru-RU" dirty="0"/>
              <a:t>сомневаешься,'?'],[</a:t>
            </a:r>
            <a:r>
              <a:rPr lang="ru-RU" dirty="0" err="1"/>
              <a:t>нет,или,да,не,знаю</a:t>
            </a:r>
            <a:r>
              <a:rPr lang="ru-RU" dirty="0"/>
              <a:t>]).</a:t>
            </a:r>
          </a:p>
          <a:p>
            <a:r>
              <a:rPr lang="en-US" dirty="0"/>
              <a:t>pattern([</a:t>
            </a:r>
            <a:r>
              <a:rPr lang="ru-RU" dirty="0"/>
              <a:t>что],[что,'?']).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/>
              <a:t>reply([Head | Tail]) :-</a:t>
            </a:r>
          </a:p>
          <a:p>
            <a:r>
              <a:rPr lang="en-US" dirty="0"/>
              <a:t>write(Head), write(' '), reply(Tail).</a:t>
            </a:r>
          </a:p>
          <a:p>
            <a:r>
              <a:rPr lang="en-US" dirty="0"/>
              <a:t>reply([]) :- </a:t>
            </a:r>
            <a:r>
              <a:rPr lang="en-US" dirty="0" err="1"/>
              <a:t>nl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lookup(Key, [(Key, Value) | _</a:t>
            </a:r>
            <a:r>
              <a:rPr lang="en-US" dirty="0" err="1"/>
              <a:t>Dict</a:t>
            </a:r>
            <a:r>
              <a:rPr lang="en-US" dirty="0"/>
              <a:t>], Value).</a:t>
            </a:r>
          </a:p>
          <a:p>
            <a:r>
              <a:rPr lang="en-US" dirty="0"/>
              <a:t>lookup(Key, [(Key1, _Val1) | Dictionary], Value) :-</a:t>
            </a:r>
          </a:p>
          <a:p>
            <a:r>
              <a:rPr lang="en-US" dirty="0"/>
              <a:t>Key \= Key1, lookup(Key, Dictionary, Value).</a:t>
            </a:r>
          </a:p>
          <a:p>
            <a:endParaRPr lang="en-US" dirty="0"/>
          </a:p>
          <a:p>
            <a:r>
              <a:rPr lang="en-US" dirty="0" err="1"/>
              <a:t>read_word_list</a:t>
            </a:r>
            <a:r>
              <a:rPr lang="en-US" dirty="0"/>
              <a:t>(</a:t>
            </a:r>
            <a:r>
              <a:rPr lang="en-US" dirty="0" err="1"/>
              <a:t>Ws</a:t>
            </a:r>
            <a:r>
              <a:rPr lang="en-US" dirty="0"/>
              <a:t>) :-</a:t>
            </a:r>
          </a:p>
          <a:p>
            <a:r>
              <a:rPr lang="en-US" dirty="0" err="1"/>
              <a:t>read_line_to_codes</a:t>
            </a:r>
            <a:r>
              <a:rPr lang="en-US" dirty="0"/>
              <a:t>(</a:t>
            </a:r>
            <a:r>
              <a:rPr lang="en-US" dirty="0" err="1"/>
              <a:t>user_input</a:t>
            </a:r>
            <a:r>
              <a:rPr lang="en-US" dirty="0"/>
              <a:t>, Cs),</a:t>
            </a:r>
          </a:p>
          <a:p>
            <a:r>
              <a:rPr lang="en-US" dirty="0" err="1"/>
              <a:t>atom_codes</a:t>
            </a:r>
            <a:r>
              <a:rPr lang="en-US" dirty="0"/>
              <a:t>(A, Cs),</a:t>
            </a:r>
          </a:p>
          <a:p>
            <a:r>
              <a:rPr lang="en-US" dirty="0" err="1"/>
              <a:t>tokenize_atom</a:t>
            </a:r>
            <a:r>
              <a:rPr lang="en-US" dirty="0"/>
              <a:t>(A, </a:t>
            </a:r>
            <a:r>
              <a:rPr lang="en-US" dirty="0" err="1"/>
              <a:t>Ws</a:t>
            </a:r>
            <a:r>
              <a:rPr lang="en-US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57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9442ED-0136-3A6B-6568-08C215508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DB220-B359-9A27-1E19-6C957FD4D2F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МОЙ ПЕРВЫЙ ПЕДАГОГИЧЕСКИЙ ПРОЕКТ «СОЗДАНИЕ БОТА – ПОМОЩНИКА»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1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A9189-37FF-AED8-D009-CBCCBEFD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251"/>
            <a:ext cx="5391015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Чат-бот — это компьютерная программа, которая может «общаться» с человеком на обычном языке посредством текста или голоса, взаимодействие с которой осуществляется через простой, интуитивно понятный интерфейс.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9BDCDC-5201-B793-6531-15606AA3B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6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09AAE2-DB5F-9D61-ED47-8E49ED56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85" y="557784"/>
            <a:ext cx="4944151" cy="5739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Существует два вида чат-ботов: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Основанные на наборе правил и заранее заданных и вписанных в программу алгоритмов реагирования на запросы пользователя. Эти чат-боты являются самыми простыми и имеют существенные ограничения в использовании;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Основанные на принципах машинного обучения (методах искусственного интеллекта, позволяющего компьютерной программе самостоятельно обучаться, решая множество сходных задач в процессе взаимодействия с человеком) </a:t>
            </a:r>
          </a:p>
        </p:txBody>
      </p: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086C370C-7D60-D8E3-6C2D-D7F1240D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2079123"/>
            <a:ext cx="4475531" cy="26965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3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9C58A-B9F1-7829-C620-6D81826F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190DC0-E874-46D4-AA23-80742E17A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A26749A-4B1B-A35B-EDC2-3EC0977A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5" y="894557"/>
            <a:ext cx="5734049" cy="57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0B093044-4951-8F91-5000-8C23AC7FE8ED}"/>
              </a:ext>
            </a:extLst>
          </p:cNvPr>
          <p:cNvSpPr/>
          <p:nvPr/>
        </p:nvSpPr>
        <p:spPr>
          <a:xfrm rot="867516">
            <a:off x="5119254" y="213510"/>
            <a:ext cx="4800600" cy="262579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A7925-CD8C-550C-0363-F1D2A799D06D}"/>
              </a:ext>
            </a:extLst>
          </p:cNvPr>
          <p:cNvSpPr txBox="1"/>
          <p:nvPr/>
        </p:nvSpPr>
        <p:spPr>
          <a:xfrm rot="931196">
            <a:off x="5615384" y="1172464"/>
            <a:ext cx="403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Здравствуйте, я робот – Альберт</a:t>
            </a:r>
          </a:p>
          <a:p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Меня создали на языке пролог</a:t>
            </a:r>
          </a:p>
        </p:txBody>
      </p:sp>
    </p:spTree>
    <p:extLst>
      <p:ext uri="{BB962C8B-B14F-4D97-AF65-F5344CB8AC3E}">
        <p14:creationId xmlns:p14="http://schemas.microsoft.com/office/powerpoint/2010/main" val="79876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72898-E47D-F264-93F5-04834DB7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Блок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Privetstvie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9FA72-5345-3FFC-CA37-0B8161F4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168" y="1690688"/>
            <a:ext cx="5678631" cy="4486275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привет,меня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зовут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привет;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доброе утро;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здравствуйте;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тебя зовут ?;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меня зовут ?;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меня зовут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тоже.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2180E5-18AE-C606-915A-5CF346FF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6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72898-E47D-F264-93F5-04834DB7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Блок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Razgovor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9FA72-5345-3FFC-CA37-0B8161F4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191" y="1690688"/>
            <a:ext cx="7980218" cy="4990667"/>
          </a:xfrm>
        </p:spPr>
        <p:txBody>
          <a:bodyPr numCol="2">
            <a:normAutofit fontScale="62500" lnSpcReduction="20000"/>
          </a:bodyPr>
          <a:lstStyle/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хочу задать вопрос;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твои дела 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дела 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мои N;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чем ты занимаешься весь день 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почему ты робот 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сколько тебе лет?;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кого ты любишь?;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твои родители?;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почему тебя зовут Альберт?;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ври;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мне скучно;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какие у меня завтра уроки ?;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устал от учебы;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 надо;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хочу;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врешь;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быстро;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неправда;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интересно;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ладно;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хватит;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почему;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почему N;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 ничего;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знаю;</a:t>
            </a:r>
          </a:p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делаешь?;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сомневаешься?;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что?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2180E5-18AE-C606-915A-5CF346FF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4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72898-E47D-F264-93F5-04834DB7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Блок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9FA72-5345-3FFC-CA37-0B8161F4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191" y="1690688"/>
            <a:ext cx="6722919" cy="4990667"/>
          </a:xfrm>
        </p:spPr>
        <p:txBody>
          <a:bodyPr numCol="2"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Помоги мне;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механика;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механическое движение;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траектория;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виды траектории;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путь;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чем измеряется путь?;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равномерное движение;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неравномерное движение;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скорость;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найти скорость?;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найти путь?;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найти время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2180E5-18AE-C606-915A-5CF346FF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6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72898-E47D-F264-93F5-04834DB7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Блок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podgotovki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9FA72-5345-3FFC-CA37-0B8161F4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191" y="1586779"/>
            <a:ext cx="6722919" cy="4990667"/>
          </a:xfrm>
        </p:spPr>
        <p:txBody>
          <a:bodyPr numCol="2"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и D;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N D;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 D;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 D E;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ты N?;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как _ _?;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 _ _ _ _ _;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 _ _ _ _;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 _ _ _;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 _ _;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 _;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2180E5-18AE-C606-915A-5CF346FF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94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1857</Words>
  <Application>Microsoft Office PowerPoint</Application>
  <PresentationFormat>Широкоэкранный</PresentationFormat>
  <Paragraphs>195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Тема Office</vt:lpstr>
      <vt:lpstr>Муниципальное общеобразовательное бюджетное учреждение «Средняя общеобразовательная школа №3» Арсеньевского городского округа «Педагогический дебют 2022»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Privetstvie</vt:lpstr>
      <vt:lpstr>Блок Razgovor</vt:lpstr>
      <vt:lpstr>Блок Physics</vt:lpstr>
      <vt:lpstr>Блок bez podgotovki</vt:lpstr>
      <vt:lpstr>Программный код</vt:lpstr>
      <vt:lpstr>Программный код</vt:lpstr>
      <vt:lpstr>Программный код</vt:lpstr>
      <vt:lpstr>Программный код</vt:lpstr>
      <vt:lpstr>Программный код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бюджетное учреждение «Средняя общеобразовательная школа №3» Арсеньевского городского округа «Педагогический дебют 2022»</dc:title>
  <dc:creator>zinina.ta@outlook.com</dc:creator>
  <cp:lastModifiedBy>zinina.ta@outlook.com</cp:lastModifiedBy>
  <cp:revision>4</cp:revision>
  <dcterms:created xsi:type="dcterms:W3CDTF">2022-11-06T10:35:22Z</dcterms:created>
  <dcterms:modified xsi:type="dcterms:W3CDTF">2022-11-08T14:17:19Z</dcterms:modified>
</cp:coreProperties>
</file>