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66" r:id="rId3"/>
    <p:sldMasterId id="2147483672" r:id="rId4"/>
  </p:sldMasterIdLst>
  <p:notesMasterIdLst>
    <p:notesMasterId r:id="rId12"/>
  </p:notesMasterIdLst>
  <p:sldIdLst>
    <p:sldId id="270" r:id="rId5"/>
    <p:sldId id="316" r:id="rId6"/>
    <p:sldId id="317" r:id="rId7"/>
    <p:sldId id="318" r:id="rId8"/>
    <p:sldId id="319" r:id="rId9"/>
    <p:sldId id="320" r:id="rId10"/>
    <p:sldId id="311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DIN Condensed Light" panose="020B0604020202020204" charset="-5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IN Condensed " panose="020B0604020202020204" charset="-52"/>
      <p:regular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46" userDrawn="1">
          <p15:clr>
            <a:srgbClr val="A4A3A4"/>
          </p15:clr>
        </p15:guide>
        <p15:guide id="2" pos="5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0B7"/>
    <a:srgbClr val="55595D"/>
    <a:srgbClr val="212B52"/>
    <a:srgbClr val="F5F8FB"/>
    <a:srgbClr val="FF9999"/>
    <a:srgbClr val="F6F4F7"/>
    <a:srgbClr val="E1E2E3"/>
    <a:srgbClr val="960000"/>
    <a:srgbClr val="4A75BA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5" autoAdjust="0"/>
    <p:restoredTop sz="94632" autoAdjust="0"/>
  </p:normalViewPr>
  <p:slideViewPr>
    <p:cSldViewPr snapToGrid="0" showGuides="1">
      <p:cViewPr>
        <p:scale>
          <a:sx n="101" d="100"/>
          <a:sy n="101" d="100"/>
        </p:scale>
        <p:origin x="-408" y="-32"/>
      </p:cViewPr>
      <p:guideLst>
        <p:guide orient="horz" pos="2546"/>
        <p:guide pos="52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A3538-EC06-4AD7-8D86-2B7477DD058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9AC6F-4091-4292-8D68-A23DCE1CC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9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9AC6F-4091-4292-8D68-A23DCE1CC4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7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9AC6F-4091-4292-8D68-A23DCE1CC45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7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A58C97-8F9F-CB55-74A1-F2A0BB34E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74B0264-86B8-15FA-AEFA-40C47E2D8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693D82-B6E0-F547-179C-A49B6EE4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70CD7B-238A-2706-8557-91115704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7861BB-DE97-9B47-90F9-EC1F4365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0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BFCB77-3554-658A-937C-7C614F9B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7D0F6F3-798A-C22B-6933-F8423ACA9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2D839A0-A89E-3558-EFF2-11BF74E0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6D9EC1-540A-5B75-F961-D6C72EE6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8562A4-8E1E-530D-4A1A-9388D95F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7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09374FA-94FA-584C-F630-891923161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47C1546-A2C8-5F2D-23B6-93489D39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E2B35C-0D2A-5D28-FC17-B61B9597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F7CFAA-54B7-CFB0-A48E-84386992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357F45-08A3-924F-2FA1-23B2B973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28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091" y="2125983"/>
            <a:ext cx="103710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183" y="3840483"/>
            <a:ext cx="85408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1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060" y="1577343"/>
            <a:ext cx="53075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3628" y="1577343"/>
            <a:ext cx="53075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52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44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48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091" y="2125981"/>
            <a:ext cx="103710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183" y="3840481"/>
            <a:ext cx="85408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27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13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060" y="1577341"/>
            <a:ext cx="53075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3628" y="1577341"/>
            <a:ext cx="53075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A1DBB2-8433-56F8-833A-3947E7F4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A4952B-C90A-D2FA-3EFA-22BA8146A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0B700A-51E2-6732-2292-2B3030BB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82AB4B-672A-6FAB-A1EA-1EADA557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81FBDD-7303-0E18-49B9-E1AFF93B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39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35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0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A58C97-8F9F-CB55-74A1-F2A0BB34E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74B0264-86B8-15FA-AEFA-40C47E2D8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693D82-B6E0-F547-179C-A49B6EE4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70CD7B-238A-2706-8557-91115704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7861BB-DE97-9B47-90F9-EC1F4365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77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A1DBB2-8433-56F8-833A-3947E7F4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A4952B-C90A-D2FA-3EFA-22BA8146A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0B700A-51E2-6732-2292-2B3030BB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82AB4B-672A-6FAB-A1EA-1EADA557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81FBDD-7303-0E18-49B9-E1AFF93B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6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9C8973-74AF-DBAB-5C0D-F71FBB3D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3CBFAE-ACA2-C446-A631-D12E74D63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2C40E6-AAB8-03BB-B840-20D2B3BD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CAA936-8615-CA79-720F-07B32E22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0FFFEF-A752-08A6-72FC-0CBDCD56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61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F6A109-713A-B9E5-CFB1-1E540B4B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9B4EB0-A3AE-1366-6DD2-FA79267C9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BBBEC16-F291-22F5-950C-ECCBD7F83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B33832-F18B-F365-119A-2D568AA0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A054ED5-4336-432F-FFE7-56C62672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B80CF1D-1828-A5FF-7730-F3720217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06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0F1770-03E8-7CBB-1E72-B057185E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0805EEE-BEA5-2E50-C258-6F9B4C506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6A5FDE1-95EA-F54F-1718-C81249D23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CB73BF2-FB83-C8B7-8929-2C0C7C255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B19FBB0-37CD-98CC-6C37-EC60F15CE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5B909E9-A0E4-5DAF-74B7-B74D27B9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A1ACFDB-D816-8A09-46EB-380C90FD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0E84E78-ACE2-4CD4-F34D-21712686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8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AD2696-BB7B-30BB-3EA6-D99C9CC6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9BDCD17-0408-5825-CD2B-C8808B9E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C696679-6927-E32F-5EF6-CE196200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8A2B2A-2459-05B2-AE25-D216E437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75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8974B8A-9D70-1A9F-9964-25148DB62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19F8593-EED4-0872-1FFD-92E1DC42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E6B2B6E-DAE2-3335-7AEC-A3874763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23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D5384D-B4E5-90A9-19E4-C82B53C9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EE4171-A627-A3A9-B4B1-9FD62D3A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3B332FD-ADBE-7CE6-E675-71C1A47BD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ED9C598-CD77-2FB6-9DAD-E94D1E5E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9B852F6-4B78-6781-6171-69583513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DDFC9B-1809-AFD6-6000-37B44C08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5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9C8973-74AF-DBAB-5C0D-F71FBB3D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3CBFAE-ACA2-C446-A631-D12E74D63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2C40E6-AAB8-03BB-B840-20D2B3BD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CAA936-8615-CA79-720F-07B32E22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0FFFEF-A752-08A6-72FC-0CBDCD56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50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E3E687-749F-AF16-DA7B-FD4F5CF5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9EA15F2-9249-8564-72F8-C883214CD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EDE05FE-403D-3575-5D9B-37136FAF1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137C46B-1296-B831-385D-23CE6042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B3515B-F8C6-9DED-BB3D-5A40A94A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A4E55A3-9218-F705-9B9B-8F92284D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68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BFCB77-3554-658A-937C-7C614F9B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7D0F6F3-798A-C22B-6933-F8423ACA9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2D839A0-A89E-3558-EFF2-11BF74E0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6D9EC1-540A-5B75-F961-D6C72EE6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8562A4-8E1E-530D-4A1A-9388D95F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39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09374FA-94FA-584C-F630-891923161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47C1546-A2C8-5F2D-23B6-93489D39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E2B35C-0D2A-5D28-FC17-B61B9597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F7CFAA-54B7-CFB0-A48E-84386992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357F45-08A3-924F-2FA1-23B2B973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F6A109-713A-B9E5-CFB1-1E540B4B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9B4EB0-A3AE-1366-6DD2-FA79267C9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BBBEC16-F291-22F5-950C-ECCBD7F83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B33832-F18B-F365-119A-2D568AA0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A054ED5-4336-432F-FFE7-56C62672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B80CF1D-1828-A5FF-7730-F3720217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0F1770-03E8-7CBB-1E72-B057185E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0805EEE-BEA5-2E50-C258-6F9B4C506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6A5FDE1-95EA-F54F-1718-C81249D23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CB73BF2-FB83-C8B7-8929-2C0C7C255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B19FBB0-37CD-98CC-6C37-EC60F15CE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5B909E9-A0E4-5DAF-74B7-B74D27B9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A1ACFDB-D816-8A09-46EB-380C90FD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0E84E78-ACE2-4CD4-F34D-21712686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3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AD2696-BB7B-30BB-3EA6-D99C9CC6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9BDCD17-0408-5825-CD2B-C8808B9E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C696679-6927-E32F-5EF6-CE196200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8A2B2A-2459-05B2-AE25-D216E437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5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8974B8A-9D70-1A9F-9964-25148DB62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19F8593-EED4-0872-1FFD-92E1DC42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E6B2B6E-DAE2-3335-7AEC-A3874763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8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D5384D-B4E5-90A9-19E4-C82B53C9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EE4171-A627-A3A9-B4B1-9FD62D3A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3B332FD-ADBE-7CE6-E675-71C1A47BD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ED9C598-CD77-2FB6-9DAD-E94D1E5E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9B852F6-4B78-6781-6171-69583513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DDFC9B-1809-AFD6-6000-37B44C08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6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E3E687-749F-AF16-DA7B-FD4F5CF5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9EA15F2-9249-8564-72F8-C883214CD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EDE05FE-403D-3575-5D9B-37136FAF1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137C46B-1296-B831-385D-23CE6042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7188-0867-4909-8817-DBF49B97241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B3515B-F8C6-9DED-BB3D-5A40A94A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A4E55A3-9218-F705-9B9B-8F92284D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9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7C08F3-6025-C1EB-9086-6FCB3CF7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796637C-B94A-1A87-B2C2-DBB83B30C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EA888E-0B92-61BD-91A2-52C1C2F8C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3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17188-0867-4909-8817-DBF49B97241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C8083A-DAAC-B5AA-3626-A2D985AC7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4A38A9-46BD-F29F-FAEC-47BF17D3E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618A-4BD6-4D25-871E-1A0FF4402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4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061" y="274323"/>
            <a:ext cx="10981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061" y="1577343"/>
            <a:ext cx="10981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8417" y="6377943"/>
            <a:ext cx="3904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061" y="6377943"/>
            <a:ext cx="2806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4881" y="6377943"/>
            <a:ext cx="2806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7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061" y="274321"/>
            <a:ext cx="10981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061" y="1577341"/>
            <a:ext cx="10981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8417" y="6377941"/>
            <a:ext cx="3904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061" y="6377941"/>
            <a:ext cx="2806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4881" y="6377941"/>
            <a:ext cx="2806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5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7C08F3-6025-C1EB-9086-6FCB3CF7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796637C-B94A-1A87-B2C2-DBB83B30C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EA888E-0B92-61BD-91A2-52C1C2F8C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3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17188-0867-4909-8817-DBF49B9724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C8083A-DAAC-B5AA-3626-A2D985AC7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4A38A9-46BD-F29F-FAEC-47BF17D3E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618A-4BD6-4D25-871E-1A0FF4402F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3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63" Type="http://schemas.openxmlformats.org/officeDocument/2006/relationships/image" Target="../media/image6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61" Type="http://schemas.openxmlformats.org/officeDocument/2006/relationships/image" Target="../media/image64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2" Type="http://schemas.openxmlformats.org/officeDocument/2006/relationships/image" Target="../media/image34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png"/><Relationship Id="rId18" Type="http://schemas.openxmlformats.org/officeDocument/2006/relationships/image" Target="../media/image109.png"/><Relationship Id="rId26" Type="http://schemas.openxmlformats.org/officeDocument/2006/relationships/image" Target="../media/image115.png"/><Relationship Id="rId39" Type="http://schemas.openxmlformats.org/officeDocument/2006/relationships/image" Target="../media/image128.png"/><Relationship Id="rId21" Type="http://schemas.openxmlformats.org/officeDocument/2006/relationships/image" Target="../media/image112.png"/><Relationship Id="rId34" Type="http://schemas.openxmlformats.org/officeDocument/2006/relationships/image" Target="../media/image123.png"/><Relationship Id="rId42" Type="http://schemas.openxmlformats.org/officeDocument/2006/relationships/image" Target="../media/image131.png"/><Relationship Id="rId47" Type="http://schemas.openxmlformats.org/officeDocument/2006/relationships/image" Target="../media/image136.png"/><Relationship Id="rId50" Type="http://schemas.openxmlformats.org/officeDocument/2006/relationships/image" Target="../media/image139.png"/><Relationship Id="rId55" Type="http://schemas.openxmlformats.org/officeDocument/2006/relationships/image" Target="../media/image144.png"/><Relationship Id="rId63" Type="http://schemas.openxmlformats.org/officeDocument/2006/relationships/image" Target="../media/image152.png"/><Relationship Id="rId68" Type="http://schemas.openxmlformats.org/officeDocument/2006/relationships/image" Target="../media/image157.png"/><Relationship Id="rId7" Type="http://schemas.openxmlformats.org/officeDocument/2006/relationships/image" Target="../media/image99.png"/><Relationship Id="rId71" Type="http://schemas.openxmlformats.org/officeDocument/2006/relationships/image" Target="../media/image160.png"/><Relationship Id="rId2" Type="http://schemas.openxmlformats.org/officeDocument/2006/relationships/image" Target="../media/image97.jpg"/><Relationship Id="rId16" Type="http://schemas.openxmlformats.org/officeDocument/2006/relationships/image" Target="../media/image21.png"/><Relationship Id="rId29" Type="http://schemas.openxmlformats.org/officeDocument/2006/relationships/image" Target="../media/image118.png"/><Relationship Id="rId11" Type="http://schemas.openxmlformats.org/officeDocument/2006/relationships/image" Target="../media/image103.png"/><Relationship Id="rId24" Type="http://schemas.openxmlformats.org/officeDocument/2006/relationships/image" Target="../media/image113.png"/><Relationship Id="rId32" Type="http://schemas.openxmlformats.org/officeDocument/2006/relationships/image" Target="../media/image121.png"/><Relationship Id="rId37" Type="http://schemas.openxmlformats.org/officeDocument/2006/relationships/image" Target="../media/image126.png"/><Relationship Id="rId40" Type="http://schemas.openxmlformats.org/officeDocument/2006/relationships/image" Target="../media/image129.png"/><Relationship Id="rId45" Type="http://schemas.openxmlformats.org/officeDocument/2006/relationships/image" Target="../media/image134.png"/><Relationship Id="rId53" Type="http://schemas.openxmlformats.org/officeDocument/2006/relationships/image" Target="../media/image142.png"/><Relationship Id="rId58" Type="http://schemas.openxmlformats.org/officeDocument/2006/relationships/image" Target="../media/image147.png"/><Relationship Id="rId66" Type="http://schemas.openxmlformats.org/officeDocument/2006/relationships/image" Target="../media/image155.png"/><Relationship Id="rId5" Type="http://schemas.openxmlformats.org/officeDocument/2006/relationships/image" Target="../media/image22.png"/><Relationship Id="rId15" Type="http://schemas.openxmlformats.org/officeDocument/2006/relationships/image" Target="../media/image107.png"/><Relationship Id="rId23" Type="http://schemas.openxmlformats.org/officeDocument/2006/relationships/image" Target="../media/image28.png"/><Relationship Id="rId28" Type="http://schemas.openxmlformats.org/officeDocument/2006/relationships/image" Target="../media/image117.png"/><Relationship Id="rId36" Type="http://schemas.openxmlformats.org/officeDocument/2006/relationships/image" Target="../media/image125.png"/><Relationship Id="rId49" Type="http://schemas.openxmlformats.org/officeDocument/2006/relationships/image" Target="../media/image138.png"/><Relationship Id="rId57" Type="http://schemas.openxmlformats.org/officeDocument/2006/relationships/image" Target="../media/image146.png"/><Relationship Id="rId61" Type="http://schemas.openxmlformats.org/officeDocument/2006/relationships/image" Target="../media/image150.png"/><Relationship Id="rId10" Type="http://schemas.openxmlformats.org/officeDocument/2006/relationships/image" Target="../media/image102.png"/><Relationship Id="rId19" Type="http://schemas.openxmlformats.org/officeDocument/2006/relationships/image" Target="../media/image110.png"/><Relationship Id="rId31" Type="http://schemas.openxmlformats.org/officeDocument/2006/relationships/image" Target="../media/image120.png"/><Relationship Id="rId44" Type="http://schemas.openxmlformats.org/officeDocument/2006/relationships/image" Target="../media/image133.png"/><Relationship Id="rId52" Type="http://schemas.openxmlformats.org/officeDocument/2006/relationships/image" Target="../media/image141.png"/><Relationship Id="rId60" Type="http://schemas.openxmlformats.org/officeDocument/2006/relationships/image" Target="../media/image149.png"/><Relationship Id="rId65" Type="http://schemas.openxmlformats.org/officeDocument/2006/relationships/image" Target="../media/image154.png"/><Relationship Id="rId73" Type="http://schemas.openxmlformats.org/officeDocument/2006/relationships/image" Target="../media/image162.png"/><Relationship Id="rId4" Type="http://schemas.openxmlformats.org/officeDocument/2006/relationships/image" Target="../media/image10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4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Relationship Id="rId35" Type="http://schemas.openxmlformats.org/officeDocument/2006/relationships/image" Target="../media/image124.png"/><Relationship Id="rId43" Type="http://schemas.openxmlformats.org/officeDocument/2006/relationships/image" Target="../media/image132.png"/><Relationship Id="rId48" Type="http://schemas.openxmlformats.org/officeDocument/2006/relationships/image" Target="../media/image137.png"/><Relationship Id="rId56" Type="http://schemas.openxmlformats.org/officeDocument/2006/relationships/image" Target="../media/image145.png"/><Relationship Id="rId64" Type="http://schemas.openxmlformats.org/officeDocument/2006/relationships/image" Target="../media/image153.png"/><Relationship Id="rId69" Type="http://schemas.openxmlformats.org/officeDocument/2006/relationships/image" Target="../media/image158.png"/><Relationship Id="rId8" Type="http://schemas.openxmlformats.org/officeDocument/2006/relationships/image" Target="../media/image100.png"/><Relationship Id="rId51" Type="http://schemas.openxmlformats.org/officeDocument/2006/relationships/image" Target="../media/image140.png"/><Relationship Id="rId72" Type="http://schemas.openxmlformats.org/officeDocument/2006/relationships/image" Target="../media/image161.png"/><Relationship Id="rId3" Type="http://schemas.openxmlformats.org/officeDocument/2006/relationships/image" Target="../media/image20.png"/><Relationship Id="rId12" Type="http://schemas.openxmlformats.org/officeDocument/2006/relationships/image" Target="../media/image104.png"/><Relationship Id="rId17" Type="http://schemas.openxmlformats.org/officeDocument/2006/relationships/image" Target="../media/image108.png"/><Relationship Id="rId25" Type="http://schemas.openxmlformats.org/officeDocument/2006/relationships/image" Target="../media/image114.png"/><Relationship Id="rId33" Type="http://schemas.openxmlformats.org/officeDocument/2006/relationships/image" Target="../media/image122.png"/><Relationship Id="rId38" Type="http://schemas.openxmlformats.org/officeDocument/2006/relationships/image" Target="../media/image127.png"/><Relationship Id="rId46" Type="http://schemas.openxmlformats.org/officeDocument/2006/relationships/image" Target="../media/image135.png"/><Relationship Id="rId59" Type="http://schemas.openxmlformats.org/officeDocument/2006/relationships/image" Target="../media/image148.png"/><Relationship Id="rId67" Type="http://schemas.openxmlformats.org/officeDocument/2006/relationships/image" Target="../media/image156.png"/><Relationship Id="rId20" Type="http://schemas.openxmlformats.org/officeDocument/2006/relationships/image" Target="../media/image111.png"/><Relationship Id="rId41" Type="http://schemas.openxmlformats.org/officeDocument/2006/relationships/image" Target="../media/image130.png"/><Relationship Id="rId54" Type="http://schemas.openxmlformats.org/officeDocument/2006/relationships/image" Target="../media/image143.png"/><Relationship Id="rId62" Type="http://schemas.openxmlformats.org/officeDocument/2006/relationships/image" Target="../media/image151.png"/><Relationship Id="rId70" Type="http://schemas.openxmlformats.org/officeDocument/2006/relationships/image" Target="../media/image15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0D7527F6-F4D5-5900-A66A-390184BBC11F}"/>
              </a:ext>
            </a:extLst>
          </p:cNvPr>
          <p:cNvSpPr/>
          <p:nvPr/>
        </p:nvSpPr>
        <p:spPr>
          <a:xfrm>
            <a:off x="8760310" y="-1330718"/>
            <a:ext cx="5097758" cy="50977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738DD21-199C-EDAD-F9DA-D8FD067FD47C}"/>
              </a:ext>
            </a:extLst>
          </p:cNvPr>
          <p:cNvSpPr/>
          <p:nvPr/>
        </p:nvSpPr>
        <p:spPr>
          <a:xfrm rot="5400000">
            <a:off x="5091425" y="-5106348"/>
            <a:ext cx="2045580" cy="1223074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9" name="Группа 1068">
            <a:extLst>
              <a:ext uri="{FF2B5EF4-FFF2-40B4-BE49-F238E27FC236}">
                <a16:creationId xmlns="" xmlns:a16="http://schemas.microsoft.com/office/drawing/2014/main" id="{EA96390D-8213-8488-04C3-3725977C2B35}"/>
              </a:ext>
            </a:extLst>
          </p:cNvPr>
          <p:cNvGrpSpPr/>
          <p:nvPr/>
        </p:nvGrpSpPr>
        <p:grpSpPr>
          <a:xfrm>
            <a:off x="9842874" y="-1212384"/>
            <a:ext cx="3088812" cy="3103063"/>
            <a:chOff x="5478463" y="830263"/>
            <a:chExt cx="4228415" cy="4247923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="" xmlns:a16="http://schemas.microsoft.com/office/drawing/2014/main" id="{CE374683-DDDB-F386-E1A6-F7F7025F65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1663" y="1046162"/>
              <a:ext cx="968375" cy="96540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9E65DA6D-5D50-E4A8-042C-F28865BA52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8800" y="975783"/>
              <a:ext cx="1224723" cy="12209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="" xmlns:a16="http://schemas.microsoft.com/office/drawing/2014/main" id="{E0E4F209-BDD4-716D-C5B9-D7E387CE5B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9683" y="867833"/>
              <a:ext cx="1638143" cy="163311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08195FC3-3829-6825-F5E6-666E06DC4D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9683" y="843955"/>
              <a:ext cx="1840442" cy="183479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="" xmlns:a16="http://schemas.microsoft.com/office/drawing/2014/main" id="{542B45E0-A5BA-2A1C-8277-34EF53E3DE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9434" y="3945995"/>
              <a:ext cx="876715" cy="8740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="" xmlns:a16="http://schemas.microsoft.com/office/drawing/2014/main" id="{0D7EAA31-AA75-3CB7-C2E4-7EE1A6C10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2732" y="3706283"/>
              <a:ext cx="1224723" cy="12209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="" xmlns:a16="http://schemas.microsoft.com/office/drawing/2014/main" id="{DCF38595-5CCF-35BB-29BB-757CD96DF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7513" y="3429000"/>
              <a:ext cx="1579646" cy="15748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="" xmlns:a16="http://schemas.microsoft.com/office/drawing/2014/main" id="{C46E7251-6892-640B-861F-3083C6A0D1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1913" y="3028597"/>
              <a:ext cx="2024965" cy="20260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="" xmlns:a16="http://schemas.microsoft.com/office/drawing/2014/main" id="{47D29224-B635-C8B3-63C0-2A0E70DC4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8463" y="830263"/>
              <a:ext cx="2052637" cy="20510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="" xmlns:a16="http://schemas.microsoft.com/office/drawing/2014/main" id="{345856FB-5AB1-AA02-DE8F-163DACE20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1356" y="830263"/>
              <a:ext cx="2356084" cy="23542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="" xmlns:a16="http://schemas.microsoft.com/office/drawing/2014/main" id="{DE1B18A6-AF81-497E-D7DB-CA3D6276B7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9575" y="830263"/>
              <a:ext cx="2201862" cy="22145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="" xmlns:a16="http://schemas.microsoft.com/office/drawing/2014/main" id="{32504026-26B3-0B07-715C-B40EC7FBBA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4531" y="879475"/>
              <a:ext cx="2477419" cy="247597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="" xmlns:a16="http://schemas.microsoft.com/office/drawing/2014/main" id="{92E7F5BA-F34E-921D-6E0E-306D34BDA3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7200" y="898525"/>
              <a:ext cx="2597150" cy="25988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="" xmlns:a16="http://schemas.microsoft.com/office/drawing/2014/main" id="{74CA82E6-20C7-0CF6-4D61-31F03334E6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9081" y="930275"/>
              <a:ext cx="2698144" cy="269279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Прямая соединительная линия 1024">
              <a:extLst>
                <a:ext uri="{FF2B5EF4-FFF2-40B4-BE49-F238E27FC236}">
                  <a16:creationId xmlns="" xmlns:a16="http://schemas.microsoft.com/office/drawing/2014/main" id="{CEF4BAC3-9F11-A05A-CC6D-082FAE4A9E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8933" y="990600"/>
              <a:ext cx="2759417" cy="27565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Прямая соединительная линия 1029">
              <a:extLst>
                <a:ext uri="{FF2B5EF4-FFF2-40B4-BE49-F238E27FC236}">
                  <a16:creationId xmlns="" xmlns:a16="http://schemas.microsoft.com/office/drawing/2014/main" id="{726C6B6A-24DA-87A4-3383-76B708044D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8433" y="1024166"/>
              <a:ext cx="2826659" cy="28302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Прямая соединительная линия 1031">
              <a:extLst>
                <a:ext uri="{FF2B5EF4-FFF2-40B4-BE49-F238E27FC236}">
                  <a16:creationId xmlns="" xmlns:a16="http://schemas.microsoft.com/office/drawing/2014/main" id="{1B38755A-92C1-57F9-915C-99D164409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7700" y="1092159"/>
              <a:ext cx="2898795" cy="28829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Прямая соединительная линия 1034">
              <a:extLst>
                <a:ext uri="{FF2B5EF4-FFF2-40B4-BE49-F238E27FC236}">
                  <a16:creationId xmlns="" xmlns:a16="http://schemas.microsoft.com/office/drawing/2014/main" id="{F57985BE-B18F-62D7-BF4D-EAE91CD852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9012" y="3241400"/>
              <a:ext cx="1840442" cy="183479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Прямая соединительная линия 1037">
              <a:extLst>
                <a:ext uri="{FF2B5EF4-FFF2-40B4-BE49-F238E27FC236}">
                  <a16:creationId xmlns="" xmlns:a16="http://schemas.microsoft.com/office/drawing/2014/main" id="{E8FCA9AF-E581-A8FB-30F7-823A6E69AF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0844" y="2863624"/>
              <a:ext cx="2201862" cy="22145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Прямая соединительная линия 1038">
              <a:extLst>
                <a:ext uri="{FF2B5EF4-FFF2-40B4-BE49-F238E27FC236}">
                  <a16:creationId xmlns="" xmlns:a16="http://schemas.microsoft.com/office/drawing/2014/main" id="{0D18B52F-2029-54FD-A0A7-E907BEC048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1059" y="2710501"/>
              <a:ext cx="2356084" cy="23542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Прямая соединительная линия 1039">
              <a:extLst>
                <a:ext uri="{FF2B5EF4-FFF2-40B4-BE49-F238E27FC236}">
                  <a16:creationId xmlns="" xmlns:a16="http://schemas.microsoft.com/office/drawing/2014/main" id="{5D4E5314-3FF0-D63C-1931-E802FFAB1F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5614" y="2566038"/>
              <a:ext cx="2477419" cy="247597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Прямая соединительная линия 1040">
              <a:extLst>
                <a:ext uri="{FF2B5EF4-FFF2-40B4-BE49-F238E27FC236}">
                  <a16:creationId xmlns="" xmlns:a16="http://schemas.microsoft.com/office/drawing/2014/main" id="{B0F896E1-01D5-69D1-8C53-0B29ABEC19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5433" y="2427538"/>
              <a:ext cx="2568561" cy="256779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Прямая соединительная линия 1042">
              <a:extLst>
                <a:ext uri="{FF2B5EF4-FFF2-40B4-BE49-F238E27FC236}">
                  <a16:creationId xmlns="" xmlns:a16="http://schemas.microsoft.com/office/drawing/2014/main" id="{E8DDD577-22C6-7C71-39F2-40CE250ACD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1201" y="2269154"/>
              <a:ext cx="2698144" cy="269279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Прямая соединительная линия 1043">
              <a:extLst>
                <a:ext uri="{FF2B5EF4-FFF2-40B4-BE49-F238E27FC236}">
                  <a16:creationId xmlns="" xmlns:a16="http://schemas.microsoft.com/office/drawing/2014/main" id="{33F59B08-2308-5273-6560-CB4A99B195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0175" y="2157696"/>
              <a:ext cx="2759417" cy="27565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Прямая соединительная линия 1044">
              <a:extLst>
                <a:ext uri="{FF2B5EF4-FFF2-40B4-BE49-F238E27FC236}">
                  <a16:creationId xmlns="" xmlns:a16="http://schemas.microsoft.com/office/drawing/2014/main" id="{26EAA2A5-1D07-FA5C-6386-FAD4430C57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5123" y="2039828"/>
              <a:ext cx="2826659" cy="28302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Прямая соединительная линия 1045">
              <a:extLst>
                <a:ext uri="{FF2B5EF4-FFF2-40B4-BE49-F238E27FC236}">
                  <a16:creationId xmlns="" xmlns:a16="http://schemas.microsoft.com/office/drawing/2014/main" id="{35D489AC-3118-84E6-0796-D696EAD346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5312" y="1925247"/>
              <a:ext cx="2898795" cy="28829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Прямая соединительная линия 1046">
              <a:extLst>
                <a:ext uri="{FF2B5EF4-FFF2-40B4-BE49-F238E27FC236}">
                  <a16:creationId xmlns="" xmlns:a16="http://schemas.microsoft.com/office/drawing/2014/main" id="{4B1F9739-AE5B-1F6D-00A8-3AB7AFBD80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7362" y="1816100"/>
              <a:ext cx="2946988" cy="293878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Прямая соединительная линия 1048">
              <a:extLst>
                <a:ext uri="{FF2B5EF4-FFF2-40B4-BE49-F238E27FC236}">
                  <a16:creationId xmlns="" xmlns:a16="http://schemas.microsoft.com/office/drawing/2014/main" id="{FB7E0984-F65C-9E78-2388-EBC58CA49E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4233" y="1711864"/>
              <a:ext cx="2971483" cy="29702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Прямая соединительная линия 1049">
              <a:extLst>
                <a:ext uri="{FF2B5EF4-FFF2-40B4-BE49-F238E27FC236}">
                  <a16:creationId xmlns="" xmlns:a16="http://schemas.microsoft.com/office/drawing/2014/main" id="{384F02BD-66F2-35BA-CF45-E524ABCC42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6599" y="1157300"/>
              <a:ext cx="2947846" cy="293172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Прямая соединительная линия 1051">
              <a:extLst>
                <a:ext uri="{FF2B5EF4-FFF2-40B4-BE49-F238E27FC236}">
                  <a16:creationId xmlns="" xmlns:a16="http://schemas.microsoft.com/office/drawing/2014/main" id="{C7CFE677-EF01-86F8-F881-DC19031C4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5092" y="1228764"/>
              <a:ext cx="2951038" cy="29348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Прямая соединительная линия 1053">
              <a:extLst>
                <a:ext uri="{FF2B5EF4-FFF2-40B4-BE49-F238E27FC236}">
                  <a16:creationId xmlns="" xmlns:a16="http://schemas.microsoft.com/office/drawing/2014/main" id="{B3F10CAC-6FDC-D27B-6FD4-6B51C0DE6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0903" y="1299941"/>
              <a:ext cx="3000175" cy="29837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Прямая соединительная линия 1056">
              <a:extLst>
                <a:ext uri="{FF2B5EF4-FFF2-40B4-BE49-F238E27FC236}">
                  <a16:creationId xmlns="" xmlns:a16="http://schemas.microsoft.com/office/drawing/2014/main" id="{8502DDD7-839F-212D-0F4E-FB8C9282C9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6177" y="1369638"/>
              <a:ext cx="2999929" cy="29966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Прямая соединительная линия 1063">
              <a:extLst>
                <a:ext uri="{FF2B5EF4-FFF2-40B4-BE49-F238E27FC236}">
                  <a16:creationId xmlns="" xmlns:a16="http://schemas.microsoft.com/office/drawing/2014/main" id="{571F8FF9-E956-8052-2963-4411343C5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4550" y="1448751"/>
              <a:ext cx="3016830" cy="301351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Прямая соединительная линия 1066">
              <a:extLst>
                <a:ext uri="{FF2B5EF4-FFF2-40B4-BE49-F238E27FC236}">
                  <a16:creationId xmlns="" xmlns:a16="http://schemas.microsoft.com/office/drawing/2014/main" id="{E02B1E41-FD55-CFFF-540E-B7D1939D4D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9223" y="1536700"/>
              <a:ext cx="3021344" cy="30095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Прямая соединительная линия 1067">
              <a:extLst>
                <a:ext uri="{FF2B5EF4-FFF2-40B4-BE49-F238E27FC236}">
                  <a16:creationId xmlns="" xmlns:a16="http://schemas.microsoft.com/office/drawing/2014/main" id="{BEC64993-4542-21A6-BBF9-378D9F8D7B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7991" y="1603207"/>
              <a:ext cx="3016830" cy="301351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2" name="TextBox 1111">
            <a:extLst>
              <a:ext uri="{FF2B5EF4-FFF2-40B4-BE49-F238E27FC236}">
                <a16:creationId xmlns="" xmlns:a16="http://schemas.microsoft.com/office/drawing/2014/main" id="{C892C23F-772D-0620-458A-0D6E6D25A7A9}"/>
              </a:ext>
            </a:extLst>
          </p:cNvPr>
          <p:cNvSpPr txBox="1"/>
          <p:nvPr/>
        </p:nvSpPr>
        <p:spPr>
          <a:xfrm>
            <a:off x="258634" y="2354722"/>
            <a:ext cx="114604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5400" dirty="0" smtClean="0">
                <a:solidFill>
                  <a:schemeClr val="bg1"/>
                </a:solidFill>
                <a:latin typeface="DIN Condensed " panose="020B0606040000020204" pitchFamily="34" charset="-52"/>
                <a:ea typeface="DIN Condensed " panose="020B0606040000020204" pitchFamily="34" charset="-52"/>
              </a:rPr>
              <a:t>Проекты муниципальных школ наставничества в рамках реализации магистральных направлений «Школы </a:t>
            </a:r>
            <a:r>
              <a:rPr lang="ru-RU" sz="5400" dirty="0" err="1" smtClean="0">
                <a:solidFill>
                  <a:schemeClr val="bg1"/>
                </a:solidFill>
                <a:latin typeface="DIN Condensed " panose="020B0606040000020204" pitchFamily="34" charset="-52"/>
                <a:ea typeface="DIN Condensed " panose="020B0606040000020204" pitchFamily="34" charset="-52"/>
              </a:rPr>
              <a:t>Минпросвещения</a:t>
            </a:r>
            <a:r>
              <a:rPr lang="ru-RU" sz="5400" dirty="0" smtClean="0">
                <a:solidFill>
                  <a:schemeClr val="bg1"/>
                </a:solidFill>
                <a:latin typeface="DIN Condensed " panose="020B0606040000020204" pitchFamily="34" charset="-52"/>
                <a:ea typeface="DIN Condensed " panose="020B0606040000020204" pitchFamily="34" charset="-52"/>
              </a:rPr>
              <a:t>»</a:t>
            </a:r>
            <a:endParaRPr lang="ru-RU" sz="5400" dirty="0">
              <a:solidFill>
                <a:schemeClr val="bg1"/>
              </a:solidFill>
              <a:latin typeface="DIN Condensed " panose="020B0606040000020204" pitchFamily="34" charset="-52"/>
              <a:ea typeface="DIN Condensed " panose="020B0606040000020204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671AF80-D0EC-9CD9-5BF4-6C12F52CF4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51" y="5980176"/>
            <a:ext cx="12192000" cy="1755648"/>
          </a:xfrm>
          <a:prstGeom prst="rect">
            <a:avLst/>
          </a:prstGeom>
        </p:spPr>
      </p:pic>
      <p:grpSp>
        <p:nvGrpSpPr>
          <p:cNvPr id="1232" name="Группа 1231">
            <a:extLst>
              <a:ext uri="{FF2B5EF4-FFF2-40B4-BE49-F238E27FC236}">
                <a16:creationId xmlns="" xmlns:a16="http://schemas.microsoft.com/office/drawing/2014/main" id="{73361713-35B9-641E-1371-75143C43153A}"/>
              </a:ext>
            </a:extLst>
          </p:cNvPr>
          <p:cNvGrpSpPr/>
          <p:nvPr/>
        </p:nvGrpSpPr>
        <p:grpSpPr>
          <a:xfrm>
            <a:off x="11210593" y="2720924"/>
            <a:ext cx="1721094" cy="1729034"/>
            <a:chOff x="11278784" y="2943607"/>
            <a:chExt cx="1426229" cy="1432809"/>
          </a:xfrm>
        </p:grpSpPr>
        <p:grpSp>
          <p:nvGrpSpPr>
            <p:cNvPr id="1193" name="Группа 1192">
              <a:extLst>
                <a:ext uri="{FF2B5EF4-FFF2-40B4-BE49-F238E27FC236}">
                  <a16:creationId xmlns="" xmlns:a16="http://schemas.microsoft.com/office/drawing/2014/main" id="{81A8AB92-D282-AEF7-5134-2814727F3F75}"/>
                </a:ext>
              </a:extLst>
            </p:cNvPr>
            <p:cNvGrpSpPr/>
            <p:nvPr/>
          </p:nvGrpSpPr>
          <p:grpSpPr>
            <a:xfrm>
              <a:off x="11278784" y="2943607"/>
              <a:ext cx="1426229" cy="1432809"/>
              <a:chOff x="5478463" y="830263"/>
              <a:chExt cx="4228415" cy="4247923"/>
            </a:xfrm>
          </p:grpSpPr>
          <p:cxnSp>
            <p:nvCxnSpPr>
              <p:cNvPr id="1195" name="Прямая соединительная линия 1194">
                <a:extLst>
                  <a:ext uri="{FF2B5EF4-FFF2-40B4-BE49-F238E27FC236}">
                    <a16:creationId xmlns="" xmlns:a16="http://schemas.microsoft.com/office/drawing/2014/main" id="{B67F537A-C439-53DD-650E-A5C80B0850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81663" y="1046162"/>
                <a:ext cx="968375" cy="965404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Прямая соединительная линия 1195">
                <a:extLst>
                  <a:ext uri="{FF2B5EF4-FFF2-40B4-BE49-F238E27FC236}">
                    <a16:creationId xmlns="" xmlns:a16="http://schemas.microsoft.com/office/drawing/2014/main" id="{81E31025-BDA8-A35F-9730-933A64C1E4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8800" y="975783"/>
                <a:ext cx="1224723" cy="1220966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Прямая соединительная линия 1196">
                <a:extLst>
                  <a:ext uri="{FF2B5EF4-FFF2-40B4-BE49-F238E27FC236}">
                    <a16:creationId xmlns="" xmlns:a16="http://schemas.microsoft.com/office/drawing/2014/main" id="{A0E0FCF6-AF43-FA26-A65B-92AF84D5E2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9683" y="867833"/>
                <a:ext cx="1638143" cy="163311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Прямая соединительная линия 1197">
                <a:extLst>
                  <a:ext uri="{FF2B5EF4-FFF2-40B4-BE49-F238E27FC236}">
                    <a16:creationId xmlns="" xmlns:a16="http://schemas.microsoft.com/office/drawing/2014/main" id="{FC5BD281-E8AE-C72E-3BE1-A5A5D25B17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9683" y="843955"/>
                <a:ext cx="1840442" cy="1834796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Прямая соединительная линия 1198">
                <a:extLst>
                  <a:ext uri="{FF2B5EF4-FFF2-40B4-BE49-F238E27FC236}">
                    <a16:creationId xmlns="" xmlns:a16="http://schemas.microsoft.com/office/drawing/2014/main" id="{DB1619BD-52B9-CB6D-B30C-402260767C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9434" y="3945995"/>
                <a:ext cx="876715" cy="8740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Прямая соединительная линия 1199">
                <a:extLst>
                  <a:ext uri="{FF2B5EF4-FFF2-40B4-BE49-F238E27FC236}">
                    <a16:creationId xmlns="" xmlns:a16="http://schemas.microsoft.com/office/drawing/2014/main" id="{CB78587D-A1B1-F041-F40B-D9CB808B61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22732" y="3706283"/>
                <a:ext cx="1224723" cy="1220966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Прямая соединительная линия 1200">
                <a:extLst>
                  <a:ext uri="{FF2B5EF4-FFF2-40B4-BE49-F238E27FC236}">
                    <a16:creationId xmlns="" xmlns:a16="http://schemas.microsoft.com/office/drawing/2014/main" id="{64B9D432-742B-EACB-EC49-0313174B43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67513" y="3429000"/>
                <a:ext cx="1579646" cy="157480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Прямая соединительная линия 1201">
                <a:extLst>
                  <a:ext uri="{FF2B5EF4-FFF2-40B4-BE49-F238E27FC236}">
                    <a16:creationId xmlns="" xmlns:a16="http://schemas.microsoft.com/office/drawing/2014/main" id="{724A8811-98DA-9BA5-D984-6ED28B4505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1913" y="3028597"/>
                <a:ext cx="2024965" cy="202600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Прямая соединительная линия 1202">
                <a:extLst>
                  <a:ext uri="{FF2B5EF4-FFF2-40B4-BE49-F238E27FC236}">
                    <a16:creationId xmlns="" xmlns:a16="http://schemas.microsoft.com/office/drawing/2014/main" id="{67864540-FB7B-B515-3E40-ADCB06229E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8463" y="830263"/>
                <a:ext cx="2052637" cy="205105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Прямая соединительная линия 1203">
                <a:extLst>
                  <a:ext uri="{FF2B5EF4-FFF2-40B4-BE49-F238E27FC236}">
                    <a16:creationId xmlns="" xmlns:a16="http://schemas.microsoft.com/office/drawing/2014/main" id="{EE84085B-04ED-66B0-07C1-5B4B3D4AC3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356" y="830263"/>
                <a:ext cx="2356084" cy="235426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5" name="Прямая соединительная линия 1204">
                <a:extLst>
                  <a:ext uri="{FF2B5EF4-FFF2-40B4-BE49-F238E27FC236}">
                    <a16:creationId xmlns="" xmlns:a16="http://schemas.microsoft.com/office/drawing/2014/main" id="{82288836-1063-660E-86E5-2E9DD23622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9575" y="830263"/>
                <a:ext cx="2201862" cy="221456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6" name="Прямая соединительная линия 1205">
                <a:extLst>
                  <a:ext uri="{FF2B5EF4-FFF2-40B4-BE49-F238E27FC236}">
                    <a16:creationId xmlns="" xmlns:a16="http://schemas.microsoft.com/office/drawing/2014/main" id="{3DA1F0FE-C758-38F1-3C37-0D24CB189B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4531" y="879475"/>
                <a:ext cx="2477419" cy="247597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7" name="Прямая соединительная линия 1206">
                <a:extLst>
                  <a:ext uri="{FF2B5EF4-FFF2-40B4-BE49-F238E27FC236}">
                    <a16:creationId xmlns="" xmlns:a16="http://schemas.microsoft.com/office/drawing/2014/main" id="{469FA859-AB36-E28C-336C-4E0730152C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37200" y="898525"/>
                <a:ext cx="2597150" cy="259880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8" name="Прямая соединительная линия 1207">
                <a:extLst>
                  <a:ext uri="{FF2B5EF4-FFF2-40B4-BE49-F238E27FC236}">
                    <a16:creationId xmlns="" xmlns:a16="http://schemas.microsoft.com/office/drawing/2014/main" id="{C6D5DE20-5F58-5F9B-6C05-294BCA9536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9081" y="930275"/>
                <a:ext cx="2698144" cy="269279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9" name="Прямая соединительная линия 1208">
                <a:extLst>
                  <a:ext uri="{FF2B5EF4-FFF2-40B4-BE49-F238E27FC236}">
                    <a16:creationId xmlns="" xmlns:a16="http://schemas.microsoft.com/office/drawing/2014/main" id="{8D073C68-2BBD-9F87-760A-FB4313908C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28933" y="990600"/>
                <a:ext cx="2759417" cy="275654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0" name="Прямая соединительная линия 1209">
                <a:extLst>
                  <a:ext uri="{FF2B5EF4-FFF2-40B4-BE49-F238E27FC236}">
                    <a16:creationId xmlns="" xmlns:a16="http://schemas.microsoft.com/office/drawing/2014/main" id="{1DACA2CE-A2C8-647A-2409-DB5631DA11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8433" y="1024166"/>
                <a:ext cx="2826659" cy="2830284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1" name="Прямая соединительная линия 1210">
                <a:extLst>
                  <a:ext uri="{FF2B5EF4-FFF2-40B4-BE49-F238E27FC236}">
                    <a16:creationId xmlns="" xmlns:a16="http://schemas.microsoft.com/office/drawing/2014/main" id="{4E1F4783-0294-24AC-63F5-BF64F26827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7700" y="1092159"/>
                <a:ext cx="2898795" cy="288294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2" name="Прямая соединительная линия 1211">
                <a:extLst>
                  <a:ext uri="{FF2B5EF4-FFF2-40B4-BE49-F238E27FC236}">
                    <a16:creationId xmlns="" xmlns:a16="http://schemas.microsoft.com/office/drawing/2014/main" id="{98310AB7-3AB5-E147-276F-07B890DBE6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19012" y="3241400"/>
                <a:ext cx="1840442" cy="1834796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Прямая соединительная линия 1212">
                <a:extLst>
                  <a:ext uri="{FF2B5EF4-FFF2-40B4-BE49-F238E27FC236}">
                    <a16:creationId xmlns="" xmlns:a16="http://schemas.microsoft.com/office/drawing/2014/main" id="{5976B74F-11DD-9F24-579E-04FDC4B9AB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80844" y="2863624"/>
                <a:ext cx="2201862" cy="221456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4" name="Прямая соединительная линия 1213">
                <a:extLst>
                  <a:ext uri="{FF2B5EF4-FFF2-40B4-BE49-F238E27FC236}">
                    <a16:creationId xmlns="" xmlns:a16="http://schemas.microsoft.com/office/drawing/2014/main" id="{F3832670-1331-E8A1-7B1C-26B508EB5C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1059" y="2710501"/>
                <a:ext cx="2356084" cy="235426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Прямая соединительная линия 1214">
                <a:extLst>
                  <a:ext uri="{FF2B5EF4-FFF2-40B4-BE49-F238E27FC236}">
                    <a16:creationId xmlns="" xmlns:a16="http://schemas.microsoft.com/office/drawing/2014/main" id="{AD3E933B-DCC8-7CE6-273E-32F3D0825C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5614" y="2566038"/>
                <a:ext cx="2477419" cy="247597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6" name="Прямая соединительная линия 1215">
                <a:extLst>
                  <a:ext uri="{FF2B5EF4-FFF2-40B4-BE49-F238E27FC236}">
                    <a16:creationId xmlns="" xmlns:a16="http://schemas.microsoft.com/office/drawing/2014/main" id="{ECF07B2B-3BDF-6347-10E9-E95883D880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5433" y="2427538"/>
                <a:ext cx="2568561" cy="256779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7" name="Прямая соединительная линия 1216">
                <a:extLst>
                  <a:ext uri="{FF2B5EF4-FFF2-40B4-BE49-F238E27FC236}">
                    <a16:creationId xmlns="" xmlns:a16="http://schemas.microsoft.com/office/drawing/2014/main" id="{1DD4243E-D790-231C-6E68-A7BD7D6BC5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11201" y="2269154"/>
                <a:ext cx="2698144" cy="269279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Прямая соединительная линия 1217">
                <a:extLst>
                  <a:ext uri="{FF2B5EF4-FFF2-40B4-BE49-F238E27FC236}">
                    <a16:creationId xmlns="" xmlns:a16="http://schemas.microsoft.com/office/drawing/2014/main" id="{F58AE697-149A-6848-BE61-5412224CE3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0175" y="2157696"/>
                <a:ext cx="2759417" cy="275654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9" name="Прямая соединительная линия 1218">
                <a:extLst>
                  <a:ext uri="{FF2B5EF4-FFF2-40B4-BE49-F238E27FC236}">
                    <a16:creationId xmlns="" xmlns:a16="http://schemas.microsoft.com/office/drawing/2014/main" id="{E72E4901-51EA-CC63-533E-3F67EF5604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85123" y="2039828"/>
                <a:ext cx="2826659" cy="2830284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0" name="Прямая соединительная линия 1219">
                <a:extLst>
                  <a:ext uri="{FF2B5EF4-FFF2-40B4-BE49-F238E27FC236}">
                    <a16:creationId xmlns="" xmlns:a16="http://schemas.microsoft.com/office/drawing/2014/main" id="{4723F262-F248-A25C-AE20-91D8BC58A4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5312" y="1925247"/>
                <a:ext cx="2898795" cy="288294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1" name="Прямая соединительная линия 1220">
                <a:extLst>
                  <a:ext uri="{FF2B5EF4-FFF2-40B4-BE49-F238E27FC236}">
                    <a16:creationId xmlns="" xmlns:a16="http://schemas.microsoft.com/office/drawing/2014/main" id="{A143855E-9FD7-BEBE-2D7B-659429D8DB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7362" y="1816100"/>
                <a:ext cx="2946988" cy="293878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2" name="Прямая соединительная линия 1221">
                <a:extLst>
                  <a:ext uri="{FF2B5EF4-FFF2-40B4-BE49-F238E27FC236}">
                    <a16:creationId xmlns="" xmlns:a16="http://schemas.microsoft.com/office/drawing/2014/main" id="{D76CB1B5-07FE-DFF7-BEAF-1D3865D68C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4233" y="1711864"/>
                <a:ext cx="2971483" cy="297020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3" name="Прямая соединительная линия 1222">
                <a:extLst>
                  <a:ext uri="{FF2B5EF4-FFF2-40B4-BE49-F238E27FC236}">
                    <a16:creationId xmlns="" xmlns:a16="http://schemas.microsoft.com/office/drawing/2014/main" id="{BC750483-E449-02C2-E907-5712A5EACA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6599" y="1157300"/>
                <a:ext cx="2947846" cy="2931724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4" name="Прямая соединительная линия 1223">
                <a:extLst>
                  <a:ext uri="{FF2B5EF4-FFF2-40B4-BE49-F238E27FC236}">
                    <a16:creationId xmlns="" xmlns:a16="http://schemas.microsoft.com/office/drawing/2014/main" id="{AF4F0379-0EE8-B9B1-CB76-E9DAE012EA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5092" y="1228764"/>
                <a:ext cx="2951038" cy="2934899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5" name="Прямая соединительная линия 1224">
                <a:extLst>
                  <a:ext uri="{FF2B5EF4-FFF2-40B4-BE49-F238E27FC236}">
                    <a16:creationId xmlns="" xmlns:a16="http://schemas.microsoft.com/office/drawing/2014/main" id="{F1B70CCA-AC1B-98AD-B428-79923C5CCE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30903" y="1299941"/>
                <a:ext cx="3000175" cy="2983767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6" name="Прямая соединительная линия 1225">
                <a:extLst>
                  <a:ext uri="{FF2B5EF4-FFF2-40B4-BE49-F238E27FC236}">
                    <a16:creationId xmlns="" xmlns:a16="http://schemas.microsoft.com/office/drawing/2014/main" id="{EF91A204-58DE-605C-5E2D-B0BFB6AB86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6177" y="1369638"/>
                <a:ext cx="2999929" cy="2996636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7" name="Прямая соединительная линия 1226">
                <a:extLst>
                  <a:ext uri="{FF2B5EF4-FFF2-40B4-BE49-F238E27FC236}">
                    <a16:creationId xmlns="" xmlns:a16="http://schemas.microsoft.com/office/drawing/2014/main" id="{EFADADB8-2D39-68F8-9E2E-22D252579F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4550" y="1448751"/>
                <a:ext cx="3016830" cy="301351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Прямая соединительная линия 1227">
                <a:extLst>
                  <a:ext uri="{FF2B5EF4-FFF2-40B4-BE49-F238E27FC236}">
                    <a16:creationId xmlns="" xmlns:a16="http://schemas.microsoft.com/office/drawing/2014/main" id="{7E492DD1-B53D-5466-D52C-0A54DB7D1C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69223" y="1536700"/>
                <a:ext cx="3021344" cy="300956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Прямая соединительная линия 1228">
                <a:extLst>
                  <a:ext uri="{FF2B5EF4-FFF2-40B4-BE49-F238E27FC236}">
                    <a16:creationId xmlns="" xmlns:a16="http://schemas.microsoft.com/office/drawing/2014/main" id="{284BD133-0C62-EA5C-A090-53F144951F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57991" y="1603207"/>
                <a:ext cx="3016830" cy="301351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4" name="Овал 1193">
              <a:extLst>
                <a:ext uri="{FF2B5EF4-FFF2-40B4-BE49-F238E27FC236}">
                  <a16:creationId xmlns="" xmlns:a16="http://schemas.microsoft.com/office/drawing/2014/main" id="{647F0560-E1EE-EB14-0784-F6725D238C7F}"/>
                </a:ext>
              </a:extLst>
            </p:cNvPr>
            <p:cNvSpPr/>
            <p:nvPr/>
          </p:nvSpPr>
          <p:spPr>
            <a:xfrm>
              <a:off x="11364677" y="3027674"/>
              <a:ext cx="1263928" cy="12639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31" name="Овал 1230">
            <a:extLst>
              <a:ext uri="{FF2B5EF4-FFF2-40B4-BE49-F238E27FC236}">
                <a16:creationId xmlns="" xmlns:a16="http://schemas.microsoft.com/office/drawing/2014/main" id="{3086E035-1A8F-5B6F-3B54-9B3BE1EC2C70}"/>
              </a:ext>
            </a:extLst>
          </p:cNvPr>
          <p:cNvSpPr/>
          <p:nvPr/>
        </p:nvSpPr>
        <p:spPr>
          <a:xfrm>
            <a:off x="8545804" y="1555757"/>
            <a:ext cx="931954" cy="931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/>
          <p:cNvPicPr/>
          <p:nvPr/>
        </p:nvPicPr>
        <p:blipFill rotWithShape="1">
          <a:blip r:embed="rId3"/>
          <a:srcRect l="6887" t="13703" r="53427" b="61224"/>
          <a:stretch/>
        </p:blipFill>
        <p:spPr bwMode="auto">
          <a:xfrm>
            <a:off x="445837" y="493999"/>
            <a:ext cx="2535665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184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>
            <a:extLst>
              <a:ext uri="{FF2B5EF4-FFF2-40B4-BE49-F238E27FC236}">
                <a16:creationId xmlns="" xmlns:a16="http://schemas.microsoft.com/office/drawing/2014/main" id="{38CA3BAA-FC20-4D93-9D11-E35CA9A2A56F}"/>
              </a:ext>
            </a:extLst>
          </p:cNvPr>
          <p:cNvGrpSpPr/>
          <p:nvPr/>
        </p:nvGrpSpPr>
        <p:grpSpPr>
          <a:xfrm rot="587850">
            <a:off x="11416286" y="5694467"/>
            <a:ext cx="2192164" cy="2202279"/>
            <a:chOff x="11278784" y="2943607"/>
            <a:chExt cx="1426229" cy="1432809"/>
          </a:xfrm>
        </p:grpSpPr>
        <p:grpSp>
          <p:nvGrpSpPr>
            <p:cNvPr id="124" name="Группа 123">
              <a:extLst>
                <a:ext uri="{FF2B5EF4-FFF2-40B4-BE49-F238E27FC236}">
                  <a16:creationId xmlns="" xmlns:a16="http://schemas.microsoft.com/office/drawing/2014/main" id="{AEDEDDE1-A88F-40D7-AB34-3EE3BF86FA32}"/>
                </a:ext>
              </a:extLst>
            </p:cNvPr>
            <p:cNvGrpSpPr/>
            <p:nvPr/>
          </p:nvGrpSpPr>
          <p:grpSpPr>
            <a:xfrm>
              <a:off x="11278784" y="2943607"/>
              <a:ext cx="1426229" cy="1432809"/>
              <a:chOff x="5478463" y="830263"/>
              <a:chExt cx="4228415" cy="4247923"/>
            </a:xfrm>
          </p:grpSpPr>
          <p:cxnSp>
            <p:nvCxnSpPr>
              <p:cNvPr id="126" name="Прямая соединительная линия 125">
                <a:extLst>
                  <a:ext uri="{FF2B5EF4-FFF2-40B4-BE49-F238E27FC236}">
                    <a16:creationId xmlns="" xmlns:a16="http://schemas.microsoft.com/office/drawing/2014/main" id="{38666B64-3A04-4643-B5A8-D979BFA9A4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81663" y="1046162"/>
                <a:ext cx="968375" cy="965404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>
                <a:extLst>
                  <a:ext uri="{FF2B5EF4-FFF2-40B4-BE49-F238E27FC236}">
                    <a16:creationId xmlns="" xmlns:a16="http://schemas.microsoft.com/office/drawing/2014/main" id="{8E4BD485-9FAF-4D16-9C99-6822E729BE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8800" y="975783"/>
                <a:ext cx="1224723" cy="1220966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>
                <a:extLst>
                  <a:ext uri="{FF2B5EF4-FFF2-40B4-BE49-F238E27FC236}">
                    <a16:creationId xmlns="" xmlns:a16="http://schemas.microsoft.com/office/drawing/2014/main" id="{46B6C2D3-AF3E-47EA-80D8-B31CD5D885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9683" y="867833"/>
                <a:ext cx="1638143" cy="1633118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>
                <a:extLst>
                  <a:ext uri="{FF2B5EF4-FFF2-40B4-BE49-F238E27FC236}">
                    <a16:creationId xmlns="" xmlns:a16="http://schemas.microsoft.com/office/drawing/2014/main" id="{5DAD14EB-4FAB-47A1-ADAD-1F4422389A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9683" y="843955"/>
                <a:ext cx="1840442" cy="1834796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>
                <a:extLst>
                  <a:ext uri="{FF2B5EF4-FFF2-40B4-BE49-F238E27FC236}">
                    <a16:creationId xmlns="" xmlns:a16="http://schemas.microsoft.com/office/drawing/2014/main" id="{35921667-BACC-4F3E-A19D-7551EA9EFE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9434" y="3945995"/>
                <a:ext cx="876715" cy="874025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>
                <a:extLst>
                  <a:ext uri="{FF2B5EF4-FFF2-40B4-BE49-F238E27FC236}">
                    <a16:creationId xmlns="" xmlns:a16="http://schemas.microsoft.com/office/drawing/2014/main" id="{0C6B53CE-C007-43E0-8999-14CBCFFC29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22732" y="3706283"/>
                <a:ext cx="1224723" cy="1220966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>
                <a:extLst>
                  <a:ext uri="{FF2B5EF4-FFF2-40B4-BE49-F238E27FC236}">
                    <a16:creationId xmlns="" xmlns:a16="http://schemas.microsoft.com/office/drawing/2014/main" id="{D1248D16-D9C9-44B8-B20F-F9BD864742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67513" y="3429000"/>
                <a:ext cx="1579646" cy="1574800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>
                <a:extLst>
                  <a:ext uri="{FF2B5EF4-FFF2-40B4-BE49-F238E27FC236}">
                    <a16:creationId xmlns="" xmlns:a16="http://schemas.microsoft.com/office/drawing/2014/main" id="{0A17C6BF-1107-4278-AF13-A00114FD47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1913" y="3028597"/>
                <a:ext cx="2024965" cy="2026003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>
                <a:extLst>
                  <a:ext uri="{FF2B5EF4-FFF2-40B4-BE49-F238E27FC236}">
                    <a16:creationId xmlns="" xmlns:a16="http://schemas.microsoft.com/office/drawing/2014/main" id="{7F210DF9-EFC7-43D0-A235-2F64A84536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8463" y="830263"/>
                <a:ext cx="2052637" cy="2051050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>
                <a:extLst>
                  <a:ext uri="{FF2B5EF4-FFF2-40B4-BE49-F238E27FC236}">
                    <a16:creationId xmlns="" xmlns:a16="http://schemas.microsoft.com/office/drawing/2014/main" id="{86694D01-9081-4535-948B-8557EBE850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356" y="830263"/>
                <a:ext cx="2356084" cy="2354262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>
                <a:extLst>
                  <a:ext uri="{FF2B5EF4-FFF2-40B4-BE49-F238E27FC236}">
                    <a16:creationId xmlns="" xmlns:a16="http://schemas.microsoft.com/office/drawing/2014/main" id="{49663806-7C02-4C34-92F8-6C79BA8832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9575" y="830263"/>
                <a:ext cx="2201862" cy="2214562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>
                <a:extLst>
                  <a:ext uri="{FF2B5EF4-FFF2-40B4-BE49-F238E27FC236}">
                    <a16:creationId xmlns="" xmlns:a16="http://schemas.microsoft.com/office/drawing/2014/main" id="{9D352164-7126-4524-9C76-92A6F6147A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4531" y="879475"/>
                <a:ext cx="2477419" cy="2475970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>
                <a:extLst>
                  <a:ext uri="{FF2B5EF4-FFF2-40B4-BE49-F238E27FC236}">
                    <a16:creationId xmlns="" xmlns:a16="http://schemas.microsoft.com/office/drawing/2014/main" id="{1A9CA655-1BA4-4B15-9F9E-76B311DD66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37200" y="898525"/>
                <a:ext cx="2597150" cy="2598803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>
                <a:extLst>
                  <a:ext uri="{FF2B5EF4-FFF2-40B4-BE49-F238E27FC236}">
                    <a16:creationId xmlns="" xmlns:a16="http://schemas.microsoft.com/office/drawing/2014/main" id="{79F772A1-292E-4D32-9AED-559B3BF566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9081" y="930275"/>
                <a:ext cx="2698144" cy="2692798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>
                <a:extLst>
                  <a:ext uri="{FF2B5EF4-FFF2-40B4-BE49-F238E27FC236}">
                    <a16:creationId xmlns="" xmlns:a16="http://schemas.microsoft.com/office/drawing/2014/main" id="{0274A4F2-2CC4-4919-ABE8-695B992E64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28933" y="990600"/>
                <a:ext cx="2759417" cy="2756548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>
                <a:extLst>
                  <a:ext uri="{FF2B5EF4-FFF2-40B4-BE49-F238E27FC236}">
                    <a16:creationId xmlns="" xmlns:a16="http://schemas.microsoft.com/office/drawing/2014/main" id="{7D781FC8-F889-4B8E-B79C-EDB1C5B832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8433" y="1024166"/>
                <a:ext cx="2826659" cy="2830284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>
                <a:extLst>
                  <a:ext uri="{FF2B5EF4-FFF2-40B4-BE49-F238E27FC236}">
                    <a16:creationId xmlns="" xmlns:a16="http://schemas.microsoft.com/office/drawing/2014/main" id="{AA10219D-EEDC-4CC0-A8B1-3C620F1CD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7700" y="1092159"/>
                <a:ext cx="2898795" cy="2882941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Прямая соединительная линия 142">
                <a:extLst>
                  <a:ext uri="{FF2B5EF4-FFF2-40B4-BE49-F238E27FC236}">
                    <a16:creationId xmlns="" xmlns:a16="http://schemas.microsoft.com/office/drawing/2014/main" id="{F0B6BB43-CF78-4B03-A9C8-369F9037E5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19012" y="3241400"/>
                <a:ext cx="1840442" cy="1834796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единительная линия 143">
                <a:extLst>
                  <a:ext uri="{FF2B5EF4-FFF2-40B4-BE49-F238E27FC236}">
                    <a16:creationId xmlns="" xmlns:a16="http://schemas.microsoft.com/office/drawing/2014/main" id="{9335DB7D-BDC2-4E64-B418-474A2BD51A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80844" y="2863624"/>
                <a:ext cx="2201862" cy="2214562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единительная линия 144">
                <a:extLst>
                  <a:ext uri="{FF2B5EF4-FFF2-40B4-BE49-F238E27FC236}">
                    <a16:creationId xmlns="" xmlns:a16="http://schemas.microsoft.com/office/drawing/2014/main" id="{D506CE73-D24D-4563-9BDD-5F13222DA1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1059" y="2710501"/>
                <a:ext cx="2356084" cy="2354262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>
                <a:extLst>
                  <a:ext uri="{FF2B5EF4-FFF2-40B4-BE49-F238E27FC236}">
                    <a16:creationId xmlns="" xmlns:a16="http://schemas.microsoft.com/office/drawing/2014/main" id="{248E0FFB-D175-4A84-940E-1510191663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5614" y="2566038"/>
                <a:ext cx="2477419" cy="2475970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>
                <a:extLst>
                  <a:ext uri="{FF2B5EF4-FFF2-40B4-BE49-F238E27FC236}">
                    <a16:creationId xmlns="" xmlns:a16="http://schemas.microsoft.com/office/drawing/2014/main" id="{5EB9A58E-93B8-42B4-8406-B80F5F74C3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5433" y="2427538"/>
                <a:ext cx="2568561" cy="2567795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>
                <a:extLst>
                  <a:ext uri="{FF2B5EF4-FFF2-40B4-BE49-F238E27FC236}">
                    <a16:creationId xmlns="" xmlns:a16="http://schemas.microsoft.com/office/drawing/2014/main" id="{EB6F4A69-998D-4FCC-B64B-0C82882BD8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11201" y="2269154"/>
                <a:ext cx="2698144" cy="2692798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>
                <a:extLst>
                  <a:ext uri="{FF2B5EF4-FFF2-40B4-BE49-F238E27FC236}">
                    <a16:creationId xmlns="" xmlns:a16="http://schemas.microsoft.com/office/drawing/2014/main" id="{F31440C2-1CC6-4ABB-9A7F-1DA1F2DBE7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0175" y="2157696"/>
                <a:ext cx="2759417" cy="2756548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Прямая соединительная линия 149">
                <a:extLst>
                  <a:ext uri="{FF2B5EF4-FFF2-40B4-BE49-F238E27FC236}">
                    <a16:creationId xmlns="" xmlns:a16="http://schemas.microsoft.com/office/drawing/2014/main" id="{A7E2F36C-D793-433D-86E6-11F4659095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85123" y="2039828"/>
                <a:ext cx="2826659" cy="2830284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150">
                <a:extLst>
                  <a:ext uri="{FF2B5EF4-FFF2-40B4-BE49-F238E27FC236}">
                    <a16:creationId xmlns="" xmlns:a16="http://schemas.microsoft.com/office/drawing/2014/main" id="{97BB2116-7337-4F6C-AE4E-6BEE5D93B1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5312" y="1925247"/>
                <a:ext cx="2898795" cy="2882941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>
                <a:extLst>
                  <a:ext uri="{FF2B5EF4-FFF2-40B4-BE49-F238E27FC236}">
                    <a16:creationId xmlns="" xmlns:a16="http://schemas.microsoft.com/office/drawing/2014/main" id="{B8BCCB3A-F9EA-48AD-979C-BAFBBA0DD7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7362" y="1816100"/>
                <a:ext cx="2946988" cy="2938785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>
                <a:extLst>
                  <a:ext uri="{FF2B5EF4-FFF2-40B4-BE49-F238E27FC236}">
                    <a16:creationId xmlns="" xmlns:a16="http://schemas.microsoft.com/office/drawing/2014/main" id="{35F62B7E-EBE2-41C8-B7B7-2978C75C37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4233" y="1711864"/>
                <a:ext cx="2971483" cy="2970203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>
                <a:extLst>
                  <a:ext uri="{FF2B5EF4-FFF2-40B4-BE49-F238E27FC236}">
                    <a16:creationId xmlns="" xmlns:a16="http://schemas.microsoft.com/office/drawing/2014/main" id="{82217642-CEA2-4087-8D86-8737BDA0BD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6599" y="1157300"/>
                <a:ext cx="2947846" cy="2931724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>
                <a:extLst>
                  <a:ext uri="{FF2B5EF4-FFF2-40B4-BE49-F238E27FC236}">
                    <a16:creationId xmlns="" xmlns:a16="http://schemas.microsoft.com/office/drawing/2014/main" id="{EA888D52-492E-4397-AC9F-DCD28A71FC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5092" y="1228764"/>
                <a:ext cx="2951038" cy="2934899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>
                <a:extLst>
                  <a:ext uri="{FF2B5EF4-FFF2-40B4-BE49-F238E27FC236}">
                    <a16:creationId xmlns="" xmlns:a16="http://schemas.microsoft.com/office/drawing/2014/main" id="{E765F092-5144-4A83-8205-C653948414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30903" y="1299941"/>
                <a:ext cx="3000175" cy="2983767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>
                <a:extLst>
                  <a:ext uri="{FF2B5EF4-FFF2-40B4-BE49-F238E27FC236}">
                    <a16:creationId xmlns="" xmlns:a16="http://schemas.microsoft.com/office/drawing/2014/main" id="{158154AB-EF2F-4DEB-BC6C-9E1E5869DE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6177" y="1369638"/>
                <a:ext cx="2999929" cy="2996636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>
                <a:extLst>
                  <a:ext uri="{FF2B5EF4-FFF2-40B4-BE49-F238E27FC236}">
                    <a16:creationId xmlns="" xmlns:a16="http://schemas.microsoft.com/office/drawing/2014/main" id="{BDFE0ED3-30DC-457F-89BE-E91E32DEB2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4550" y="1448751"/>
                <a:ext cx="3016830" cy="3013518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>
                <a:extLst>
                  <a:ext uri="{FF2B5EF4-FFF2-40B4-BE49-F238E27FC236}">
                    <a16:creationId xmlns="" xmlns:a16="http://schemas.microsoft.com/office/drawing/2014/main" id="{17E71A25-CD4D-495C-90EA-1D067EFD52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69223" y="1536700"/>
                <a:ext cx="3021344" cy="3009562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>
                <a:extLst>
                  <a:ext uri="{FF2B5EF4-FFF2-40B4-BE49-F238E27FC236}">
                    <a16:creationId xmlns="" xmlns:a16="http://schemas.microsoft.com/office/drawing/2014/main" id="{012F75A1-77B0-4F3A-A353-4144411975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57991" y="1603207"/>
                <a:ext cx="3016830" cy="3013518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Овал 124">
              <a:extLst>
                <a:ext uri="{FF2B5EF4-FFF2-40B4-BE49-F238E27FC236}">
                  <a16:creationId xmlns="" xmlns:a16="http://schemas.microsoft.com/office/drawing/2014/main" id="{2D12CD63-00C5-44FD-B02F-06C9CBBF5A0B}"/>
                </a:ext>
              </a:extLst>
            </p:cNvPr>
            <p:cNvSpPr/>
            <p:nvPr/>
          </p:nvSpPr>
          <p:spPr>
            <a:xfrm>
              <a:off x="11354067" y="3039798"/>
              <a:ext cx="1263928" cy="12639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738DD21-199C-EDAD-F9DA-D8FD067FD47C}"/>
              </a:ext>
            </a:extLst>
          </p:cNvPr>
          <p:cNvSpPr/>
          <p:nvPr/>
        </p:nvSpPr>
        <p:spPr>
          <a:xfrm>
            <a:off x="1" y="0"/>
            <a:ext cx="2438400" cy="6858000"/>
          </a:xfrm>
          <a:prstGeom prst="rect">
            <a:avLst/>
          </a:prstGeom>
          <a:solidFill>
            <a:srgbClr val="43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72" name="Группа 1071">
            <a:extLst>
              <a:ext uri="{FF2B5EF4-FFF2-40B4-BE49-F238E27FC236}">
                <a16:creationId xmlns="" xmlns:a16="http://schemas.microsoft.com/office/drawing/2014/main" id="{B35A6FB5-D595-17B1-06F5-C37D70C74F4D}"/>
              </a:ext>
            </a:extLst>
          </p:cNvPr>
          <p:cNvGrpSpPr/>
          <p:nvPr/>
        </p:nvGrpSpPr>
        <p:grpSpPr>
          <a:xfrm>
            <a:off x="-4273823" y="1305879"/>
            <a:ext cx="6919607" cy="6951533"/>
            <a:chOff x="5478463" y="830263"/>
            <a:chExt cx="4228415" cy="4247923"/>
          </a:xfrm>
        </p:grpSpPr>
        <p:cxnSp>
          <p:nvCxnSpPr>
            <p:cNvPr id="1073" name="Прямая соединительная линия 1072">
              <a:extLst>
                <a:ext uri="{FF2B5EF4-FFF2-40B4-BE49-F238E27FC236}">
                  <a16:creationId xmlns="" xmlns:a16="http://schemas.microsoft.com/office/drawing/2014/main" id="{9A89499F-7C3D-A50C-C0AF-99F1DA04A5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1663" y="1046162"/>
              <a:ext cx="968375" cy="965404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Прямая соединительная линия 1073">
              <a:extLst>
                <a:ext uri="{FF2B5EF4-FFF2-40B4-BE49-F238E27FC236}">
                  <a16:creationId xmlns="" xmlns:a16="http://schemas.microsoft.com/office/drawing/2014/main" id="{36F27698-493A-0F03-67C8-4C4198E15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8800" y="975783"/>
              <a:ext cx="1224723" cy="1220966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Прямая соединительная линия 1074">
              <a:extLst>
                <a:ext uri="{FF2B5EF4-FFF2-40B4-BE49-F238E27FC236}">
                  <a16:creationId xmlns="" xmlns:a16="http://schemas.microsoft.com/office/drawing/2014/main" id="{C42EAE54-12E6-BF67-CC55-0A71D907A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9683" y="867833"/>
              <a:ext cx="1638143" cy="1633118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Прямая соединительная линия 1075">
              <a:extLst>
                <a:ext uri="{FF2B5EF4-FFF2-40B4-BE49-F238E27FC236}">
                  <a16:creationId xmlns="" xmlns:a16="http://schemas.microsoft.com/office/drawing/2014/main" id="{09F0F0F5-4C36-CADA-9FE0-C124D2CF05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9683" y="843955"/>
              <a:ext cx="1840442" cy="1834796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Прямая соединительная линия 1076">
              <a:extLst>
                <a:ext uri="{FF2B5EF4-FFF2-40B4-BE49-F238E27FC236}">
                  <a16:creationId xmlns="" xmlns:a16="http://schemas.microsoft.com/office/drawing/2014/main" id="{11E38160-41AE-A56B-D750-3BE06E733D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9434" y="3945995"/>
              <a:ext cx="876715" cy="874025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Прямая соединительная линия 1077">
              <a:extLst>
                <a:ext uri="{FF2B5EF4-FFF2-40B4-BE49-F238E27FC236}">
                  <a16:creationId xmlns="" xmlns:a16="http://schemas.microsoft.com/office/drawing/2014/main" id="{4856740C-2A36-CB2B-E8B3-3FF2D5DB77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2732" y="3706283"/>
              <a:ext cx="1224723" cy="1220966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Прямая соединительная линия 1078">
              <a:extLst>
                <a:ext uri="{FF2B5EF4-FFF2-40B4-BE49-F238E27FC236}">
                  <a16:creationId xmlns="" xmlns:a16="http://schemas.microsoft.com/office/drawing/2014/main" id="{FC120AB8-2460-B33D-3FB6-3CF935EFA8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7513" y="3429000"/>
              <a:ext cx="1579646" cy="157480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Прямая соединительная линия 1079">
              <a:extLst>
                <a:ext uri="{FF2B5EF4-FFF2-40B4-BE49-F238E27FC236}">
                  <a16:creationId xmlns="" xmlns:a16="http://schemas.microsoft.com/office/drawing/2014/main" id="{EACA9B14-95A3-3051-4F43-F4836145CD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1913" y="3028597"/>
              <a:ext cx="2024965" cy="2026003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Прямая соединительная линия 1080">
              <a:extLst>
                <a:ext uri="{FF2B5EF4-FFF2-40B4-BE49-F238E27FC236}">
                  <a16:creationId xmlns="" xmlns:a16="http://schemas.microsoft.com/office/drawing/2014/main" id="{FA105C78-6B80-E76D-2FE9-5D0B1CD77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8463" y="830263"/>
              <a:ext cx="2052637" cy="205105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Прямая соединительная линия 1081">
              <a:extLst>
                <a:ext uri="{FF2B5EF4-FFF2-40B4-BE49-F238E27FC236}">
                  <a16:creationId xmlns="" xmlns:a16="http://schemas.microsoft.com/office/drawing/2014/main" id="{BD00A836-495C-65AC-BD5D-4EC4AFC5DF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1356" y="830263"/>
              <a:ext cx="2356084" cy="235426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Прямая соединительная линия 1082">
              <a:extLst>
                <a:ext uri="{FF2B5EF4-FFF2-40B4-BE49-F238E27FC236}">
                  <a16:creationId xmlns="" xmlns:a16="http://schemas.microsoft.com/office/drawing/2014/main" id="{77AC3166-2650-9094-7C67-B6DB48D8F0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9575" y="830263"/>
              <a:ext cx="2201862" cy="221456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Прямая соединительная линия 1083">
              <a:extLst>
                <a:ext uri="{FF2B5EF4-FFF2-40B4-BE49-F238E27FC236}">
                  <a16:creationId xmlns="" xmlns:a16="http://schemas.microsoft.com/office/drawing/2014/main" id="{EE2765DE-75F6-45F5-96F8-F332B58A95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4531" y="879475"/>
              <a:ext cx="2477419" cy="247597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Прямая соединительная линия 1084">
              <a:extLst>
                <a:ext uri="{FF2B5EF4-FFF2-40B4-BE49-F238E27FC236}">
                  <a16:creationId xmlns="" xmlns:a16="http://schemas.microsoft.com/office/drawing/2014/main" id="{4965C24F-7DD0-44B0-F087-B3F34A86DE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7200" y="898525"/>
              <a:ext cx="2597150" cy="2598803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Прямая соединительная линия 1085">
              <a:extLst>
                <a:ext uri="{FF2B5EF4-FFF2-40B4-BE49-F238E27FC236}">
                  <a16:creationId xmlns="" xmlns:a16="http://schemas.microsoft.com/office/drawing/2014/main" id="{25AD9FF2-C522-CEFC-A99F-4BD294B50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9081" y="930275"/>
              <a:ext cx="2698144" cy="2692798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Прямая соединительная линия 1086">
              <a:extLst>
                <a:ext uri="{FF2B5EF4-FFF2-40B4-BE49-F238E27FC236}">
                  <a16:creationId xmlns="" xmlns:a16="http://schemas.microsoft.com/office/drawing/2014/main" id="{EAA38E77-94D8-D2FF-F967-F976E67059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8933" y="990600"/>
              <a:ext cx="2759417" cy="2756548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Прямая соединительная линия 1087">
              <a:extLst>
                <a:ext uri="{FF2B5EF4-FFF2-40B4-BE49-F238E27FC236}">
                  <a16:creationId xmlns="" xmlns:a16="http://schemas.microsoft.com/office/drawing/2014/main" id="{70E165A8-D2CA-8A19-8B78-BB476245B3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8433" y="1024166"/>
              <a:ext cx="2826659" cy="2830284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Прямая соединительная линия 1088">
              <a:extLst>
                <a:ext uri="{FF2B5EF4-FFF2-40B4-BE49-F238E27FC236}">
                  <a16:creationId xmlns="" xmlns:a16="http://schemas.microsoft.com/office/drawing/2014/main" id="{555436E9-827F-98D0-33F4-D5FD82E2DD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7700" y="1092159"/>
              <a:ext cx="2898795" cy="2882941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Прямая соединительная линия 1089">
              <a:extLst>
                <a:ext uri="{FF2B5EF4-FFF2-40B4-BE49-F238E27FC236}">
                  <a16:creationId xmlns="" xmlns:a16="http://schemas.microsoft.com/office/drawing/2014/main" id="{6ECB3BAB-F6BE-3055-539E-BCE9B104A7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9012" y="3241400"/>
              <a:ext cx="1840442" cy="1834796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Прямая соединительная линия 1090">
              <a:extLst>
                <a:ext uri="{FF2B5EF4-FFF2-40B4-BE49-F238E27FC236}">
                  <a16:creationId xmlns="" xmlns:a16="http://schemas.microsoft.com/office/drawing/2014/main" id="{320F4840-18AC-66A3-4475-33A6168412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0844" y="2863624"/>
              <a:ext cx="2201862" cy="221456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Прямая соединительная линия 1091">
              <a:extLst>
                <a:ext uri="{FF2B5EF4-FFF2-40B4-BE49-F238E27FC236}">
                  <a16:creationId xmlns="" xmlns:a16="http://schemas.microsoft.com/office/drawing/2014/main" id="{FC1455F2-7D5A-1DBA-63A4-A912E863D6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1059" y="2710501"/>
              <a:ext cx="2356084" cy="235426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Прямая соединительная линия 1092">
              <a:extLst>
                <a:ext uri="{FF2B5EF4-FFF2-40B4-BE49-F238E27FC236}">
                  <a16:creationId xmlns="" xmlns:a16="http://schemas.microsoft.com/office/drawing/2014/main" id="{FE80FF86-F09B-2590-4631-17A177BEFE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5614" y="2566038"/>
              <a:ext cx="2477419" cy="247597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Прямая соединительная линия 1093">
              <a:extLst>
                <a:ext uri="{FF2B5EF4-FFF2-40B4-BE49-F238E27FC236}">
                  <a16:creationId xmlns="" xmlns:a16="http://schemas.microsoft.com/office/drawing/2014/main" id="{0635A175-FDD8-B142-7020-A53F30B1E6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5433" y="2427538"/>
              <a:ext cx="2568561" cy="2567795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Прямая соединительная линия 1094">
              <a:extLst>
                <a:ext uri="{FF2B5EF4-FFF2-40B4-BE49-F238E27FC236}">
                  <a16:creationId xmlns="" xmlns:a16="http://schemas.microsoft.com/office/drawing/2014/main" id="{C6FA9E16-999E-BA46-DF70-42CA8CED26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1201" y="2269154"/>
              <a:ext cx="2698144" cy="2692798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Прямая соединительная линия 1095">
              <a:extLst>
                <a:ext uri="{FF2B5EF4-FFF2-40B4-BE49-F238E27FC236}">
                  <a16:creationId xmlns="" xmlns:a16="http://schemas.microsoft.com/office/drawing/2014/main" id="{8261E93F-69DB-20E7-A331-5CDC7BED01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0175" y="2157696"/>
              <a:ext cx="2759417" cy="2756548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Прямая соединительная линия 1096">
              <a:extLst>
                <a:ext uri="{FF2B5EF4-FFF2-40B4-BE49-F238E27FC236}">
                  <a16:creationId xmlns="" xmlns:a16="http://schemas.microsoft.com/office/drawing/2014/main" id="{ED2BCCFA-56D2-D8AC-EFFF-E1E05617F8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5123" y="2039828"/>
              <a:ext cx="2826659" cy="2830284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Прямая соединительная линия 1097">
              <a:extLst>
                <a:ext uri="{FF2B5EF4-FFF2-40B4-BE49-F238E27FC236}">
                  <a16:creationId xmlns="" xmlns:a16="http://schemas.microsoft.com/office/drawing/2014/main" id="{A2F43D9C-A77B-F05B-020A-FED1C5FCE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5312" y="1925247"/>
              <a:ext cx="2898795" cy="2882941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Прямая соединительная линия 1098">
              <a:extLst>
                <a:ext uri="{FF2B5EF4-FFF2-40B4-BE49-F238E27FC236}">
                  <a16:creationId xmlns="" xmlns:a16="http://schemas.microsoft.com/office/drawing/2014/main" id="{A170C561-5125-6B43-DE7F-01A73BC3DC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7362" y="1816100"/>
              <a:ext cx="2946988" cy="2938785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Прямая соединительная линия 1099">
              <a:extLst>
                <a:ext uri="{FF2B5EF4-FFF2-40B4-BE49-F238E27FC236}">
                  <a16:creationId xmlns="" xmlns:a16="http://schemas.microsoft.com/office/drawing/2014/main" id="{7AD111B4-93B3-94E9-B139-FC9454DEFF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4233" y="1711864"/>
              <a:ext cx="2971483" cy="2970203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Прямая соединительная линия 1100">
              <a:extLst>
                <a:ext uri="{FF2B5EF4-FFF2-40B4-BE49-F238E27FC236}">
                  <a16:creationId xmlns="" xmlns:a16="http://schemas.microsoft.com/office/drawing/2014/main" id="{FBE0F0F5-35EF-B108-F2A3-3D59AD12F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6599" y="1157300"/>
              <a:ext cx="2947846" cy="2931724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Прямая соединительная линия 1101">
              <a:extLst>
                <a:ext uri="{FF2B5EF4-FFF2-40B4-BE49-F238E27FC236}">
                  <a16:creationId xmlns="" xmlns:a16="http://schemas.microsoft.com/office/drawing/2014/main" id="{8BE24C6A-4D04-2951-F569-9C8336C55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5092" y="1228764"/>
              <a:ext cx="2951038" cy="2934899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Прямая соединительная линия 1102">
              <a:extLst>
                <a:ext uri="{FF2B5EF4-FFF2-40B4-BE49-F238E27FC236}">
                  <a16:creationId xmlns="" xmlns:a16="http://schemas.microsoft.com/office/drawing/2014/main" id="{EEDE949F-3ADA-FB7B-421F-F427852C4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0903" y="1299941"/>
              <a:ext cx="3000175" cy="2983767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Прямая соединительная линия 1103">
              <a:extLst>
                <a:ext uri="{FF2B5EF4-FFF2-40B4-BE49-F238E27FC236}">
                  <a16:creationId xmlns="" xmlns:a16="http://schemas.microsoft.com/office/drawing/2014/main" id="{02099778-F4C3-2F94-8550-3BFE8CE31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6177" y="1369638"/>
              <a:ext cx="2999929" cy="2996636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Прямая соединительная линия 1104">
              <a:extLst>
                <a:ext uri="{FF2B5EF4-FFF2-40B4-BE49-F238E27FC236}">
                  <a16:creationId xmlns="" xmlns:a16="http://schemas.microsoft.com/office/drawing/2014/main" id="{3AF8EE04-40FE-0613-B19F-A8C26341BE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4550" y="1448751"/>
              <a:ext cx="3016830" cy="3013518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Прямая соединительная линия 1105">
              <a:extLst>
                <a:ext uri="{FF2B5EF4-FFF2-40B4-BE49-F238E27FC236}">
                  <a16:creationId xmlns="" xmlns:a16="http://schemas.microsoft.com/office/drawing/2014/main" id="{BD4DB3B6-A774-6572-45D4-4490B54C03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9223" y="1536700"/>
              <a:ext cx="3021344" cy="300956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Прямая соединительная линия 1106">
              <a:extLst>
                <a:ext uri="{FF2B5EF4-FFF2-40B4-BE49-F238E27FC236}">
                  <a16:creationId xmlns="" xmlns:a16="http://schemas.microsoft.com/office/drawing/2014/main" id="{04F14D6F-9564-86DB-CD9E-CA58055BA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7991" y="1603207"/>
              <a:ext cx="3016830" cy="3013518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3">
            <a:extLst>
              <a:ext uri="{FF2B5EF4-FFF2-40B4-BE49-F238E27FC236}">
                <a16:creationId xmlns="" xmlns:a16="http://schemas.microsoft.com/office/drawing/2014/main" id="{31310451-5D22-17F3-B8AD-CE3A5734B1FA}"/>
              </a:ext>
            </a:extLst>
          </p:cNvPr>
          <p:cNvSpPr txBox="1">
            <a:spLocks/>
          </p:cNvSpPr>
          <p:nvPr/>
        </p:nvSpPr>
        <p:spPr>
          <a:xfrm>
            <a:off x="11234793" y="6320944"/>
            <a:ext cx="602380" cy="336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D0BFA-31FF-4593-97A9-6BE861E8BE3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DIN Condensed Light" panose="020B0506040000020204" pitchFamily="34" charset="-52"/>
                <a:ea typeface="DIN Condensed Light" panose="020B0506040000020204" pitchFamily="34" charset="-5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DIN Condensed Light" panose="020B0506040000020204" pitchFamily="34" charset="-52"/>
              <a:ea typeface="DIN Condensed Light" panose="020B0506040000020204" pitchFamily="34" charset="-52"/>
              <a:cs typeface="Arial" panose="020B0604020202020204" pitchFamily="34" charset="0"/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="" xmlns:a16="http://schemas.microsoft.com/office/drawing/2014/main" id="{036AE7D7-D29D-4831-A9BB-79C07E3B26A9}"/>
              </a:ext>
            </a:extLst>
          </p:cNvPr>
          <p:cNvGrpSpPr/>
          <p:nvPr/>
        </p:nvGrpSpPr>
        <p:grpSpPr>
          <a:xfrm>
            <a:off x="988907" y="261013"/>
            <a:ext cx="1824399" cy="1832817"/>
            <a:chOff x="2951853" y="1762902"/>
            <a:chExt cx="2074812" cy="2084384"/>
          </a:xfrm>
        </p:grpSpPr>
        <p:grpSp>
          <p:nvGrpSpPr>
            <p:cNvPr id="82" name="Группа 81">
              <a:extLst>
                <a:ext uri="{FF2B5EF4-FFF2-40B4-BE49-F238E27FC236}">
                  <a16:creationId xmlns="" xmlns:a16="http://schemas.microsoft.com/office/drawing/2014/main" id="{4BD8A188-1BB3-4E5D-A8BA-5E2AA2E2667C}"/>
                </a:ext>
              </a:extLst>
            </p:cNvPr>
            <p:cNvGrpSpPr/>
            <p:nvPr/>
          </p:nvGrpSpPr>
          <p:grpSpPr>
            <a:xfrm>
              <a:off x="2951853" y="1762902"/>
              <a:ext cx="2074812" cy="2084384"/>
              <a:chOff x="7359013" y="5176748"/>
              <a:chExt cx="3815059" cy="3832660"/>
            </a:xfrm>
          </p:grpSpPr>
          <p:grpSp>
            <p:nvGrpSpPr>
              <p:cNvPr id="85" name="Группа 84">
                <a:extLst>
                  <a:ext uri="{FF2B5EF4-FFF2-40B4-BE49-F238E27FC236}">
                    <a16:creationId xmlns="" xmlns:a16="http://schemas.microsoft.com/office/drawing/2014/main" id="{0100A12A-9A49-4195-B211-0CEE395A6DCC}"/>
                  </a:ext>
                </a:extLst>
              </p:cNvPr>
              <p:cNvGrpSpPr/>
              <p:nvPr/>
            </p:nvGrpSpPr>
            <p:grpSpPr>
              <a:xfrm>
                <a:off x="7359013" y="5176748"/>
                <a:ext cx="3815059" cy="3832660"/>
                <a:chOff x="5478463" y="830263"/>
                <a:chExt cx="4228415" cy="4247923"/>
              </a:xfrm>
            </p:grpSpPr>
            <p:cxnSp>
              <p:nvCxnSpPr>
                <p:cNvPr id="87" name="Прямая соединительная линия 86">
                  <a:extLst>
                    <a:ext uri="{FF2B5EF4-FFF2-40B4-BE49-F238E27FC236}">
                      <a16:creationId xmlns="" xmlns:a16="http://schemas.microsoft.com/office/drawing/2014/main" id="{F80F9EEE-D0BA-45CA-86A2-21D7A12C84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1663" y="1046162"/>
                  <a:ext cx="968375" cy="965404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>
                  <a:extLst>
                    <a:ext uri="{FF2B5EF4-FFF2-40B4-BE49-F238E27FC236}">
                      <a16:creationId xmlns="" xmlns:a16="http://schemas.microsoft.com/office/drawing/2014/main" id="{770452C0-F009-45D2-9356-6624375DB7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38800" y="975783"/>
                  <a:ext cx="1224723" cy="1220966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>
                  <a:extLst>
                    <a:ext uri="{FF2B5EF4-FFF2-40B4-BE49-F238E27FC236}">
                      <a16:creationId xmlns="" xmlns:a16="http://schemas.microsoft.com/office/drawing/2014/main" id="{C90321B8-D232-445A-BA54-AE5D5806E9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09683" y="867833"/>
                  <a:ext cx="1638143" cy="163311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>
                  <a:extLst>
                    <a:ext uri="{FF2B5EF4-FFF2-40B4-BE49-F238E27FC236}">
                      <a16:creationId xmlns="" xmlns:a16="http://schemas.microsoft.com/office/drawing/2014/main" id="{CB697A3E-26CE-444E-97E3-1F08F2F3ED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09683" y="843955"/>
                  <a:ext cx="1840442" cy="1834796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>
                  <a:extLst>
                    <a:ext uri="{FF2B5EF4-FFF2-40B4-BE49-F238E27FC236}">
                      <a16:creationId xmlns="" xmlns:a16="http://schemas.microsoft.com/office/drawing/2014/main" id="{D5F935D1-27D3-42DB-BC3E-7216E8534F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89434" y="3945995"/>
                  <a:ext cx="876715" cy="874025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Прямая соединительная линия 91">
                  <a:extLst>
                    <a:ext uri="{FF2B5EF4-FFF2-40B4-BE49-F238E27FC236}">
                      <a16:creationId xmlns="" xmlns:a16="http://schemas.microsoft.com/office/drawing/2014/main" id="{1EBDC971-4A1C-4A8F-9AB3-29488F7CAC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22732" y="3706283"/>
                  <a:ext cx="1224723" cy="1220966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>
                  <a:extLst>
                    <a:ext uri="{FF2B5EF4-FFF2-40B4-BE49-F238E27FC236}">
                      <a16:creationId xmlns="" xmlns:a16="http://schemas.microsoft.com/office/drawing/2014/main" id="{4F97E9FD-36A3-417F-860B-DE5FFB237C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67513" y="3429000"/>
                  <a:ext cx="1579646" cy="157480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Прямая соединительная линия 93">
                  <a:extLst>
                    <a:ext uri="{FF2B5EF4-FFF2-40B4-BE49-F238E27FC236}">
                      <a16:creationId xmlns="" xmlns:a16="http://schemas.microsoft.com/office/drawing/2014/main" id="{D62EB040-56FC-425A-8897-E50A1AFA86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81913" y="3028597"/>
                  <a:ext cx="2024965" cy="2026003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я соединительная линия 94">
                  <a:extLst>
                    <a:ext uri="{FF2B5EF4-FFF2-40B4-BE49-F238E27FC236}">
                      <a16:creationId xmlns="" xmlns:a16="http://schemas.microsoft.com/office/drawing/2014/main" id="{2EF1CDCF-4368-45C5-BB35-9FAE2C07F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78463" y="830263"/>
                  <a:ext cx="2052637" cy="205105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>
                  <a:extLst>
                    <a:ext uri="{FF2B5EF4-FFF2-40B4-BE49-F238E27FC236}">
                      <a16:creationId xmlns="" xmlns:a16="http://schemas.microsoft.com/office/drawing/2014/main" id="{E3321BEF-9991-4535-8F66-C92D69FAE1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01356" y="830263"/>
                  <a:ext cx="2356084" cy="2354262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>
                  <a:extLst>
                    <a:ext uri="{FF2B5EF4-FFF2-40B4-BE49-F238E27FC236}">
                      <a16:creationId xmlns="" xmlns:a16="http://schemas.microsoft.com/office/drawing/2014/main" id="{E0129D8B-DFF2-42A9-8CB1-95AA828C84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89575" y="830263"/>
                  <a:ext cx="2201862" cy="2214562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Прямая соединительная линия 97">
                  <a:extLst>
                    <a:ext uri="{FF2B5EF4-FFF2-40B4-BE49-F238E27FC236}">
                      <a16:creationId xmlns="" xmlns:a16="http://schemas.microsoft.com/office/drawing/2014/main" id="{5A19C4A5-836C-428D-8007-A687238AD0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04531" y="879475"/>
                  <a:ext cx="2477419" cy="247597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Прямая соединительная линия 98">
                  <a:extLst>
                    <a:ext uri="{FF2B5EF4-FFF2-40B4-BE49-F238E27FC236}">
                      <a16:creationId xmlns="" xmlns:a16="http://schemas.microsoft.com/office/drawing/2014/main" id="{716033D4-16A4-4166-9C32-402A87F404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37200" y="898525"/>
                  <a:ext cx="2597150" cy="2598803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>
                  <a:extLst>
                    <a:ext uri="{FF2B5EF4-FFF2-40B4-BE49-F238E27FC236}">
                      <a16:creationId xmlns="" xmlns:a16="http://schemas.microsoft.com/office/drawing/2014/main" id="{2A83C3FB-4F9F-49FA-ABDE-5C713986D0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79081" y="930275"/>
                  <a:ext cx="2698144" cy="269279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>
                  <a:extLst>
                    <a:ext uri="{FF2B5EF4-FFF2-40B4-BE49-F238E27FC236}">
                      <a16:creationId xmlns="" xmlns:a16="http://schemas.microsoft.com/office/drawing/2014/main" id="{E3385160-EAF6-4F7E-A2B1-D9336F4C49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28933" y="990600"/>
                  <a:ext cx="2759417" cy="275654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Прямая соединительная линия 101">
                  <a:extLst>
                    <a:ext uri="{FF2B5EF4-FFF2-40B4-BE49-F238E27FC236}">
                      <a16:creationId xmlns="" xmlns:a16="http://schemas.microsoft.com/office/drawing/2014/main" id="{737524F3-8CE6-4497-B334-70C899ECEE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68433" y="1024166"/>
                  <a:ext cx="2826659" cy="2830284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>
                  <a:extLst>
                    <a:ext uri="{FF2B5EF4-FFF2-40B4-BE49-F238E27FC236}">
                      <a16:creationId xmlns="" xmlns:a16="http://schemas.microsoft.com/office/drawing/2014/main" id="{A967A216-AFFE-41C1-A05B-985F00DA6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27700" y="1092159"/>
                  <a:ext cx="2898795" cy="2882941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>
                  <a:extLst>
                    <a:ext uri="{FF2B5EF4-FFF2-40B4-BE49-F238E27FC236}">
                      <a16:creationId xmlns="" xmlns:a16="http://schemas.microsoft.com/office/drawing/2014/main" id="{DADEF9C3-3EEB-41FF-BF0A-F951C2CFA3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19012" y="3241400"/>
                  <a:ext cx="1840442" cy="1834796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>
                  <a:extLst>
                    <a:ext uri="{FF2B5EF4-FFF2-40B4-BE49-F238E27FC236}">
                      <a16:creationId xmlns="" xmlns:a16="http://schemas.microsoft.com/office/drawing/2014/main" id="{EC9F6B6B-E3C3-4C9D-B9B8-A59EE1AE1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80844" y="2863624"/>
                  <a:ext cx="2201862" cy="2214562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>
                  <a:extLst>
                    <a:ext uri="{FF2B5EF4-FFF2-40B4-BE49-F238E27FC236}">
                      <a16:creationId xmlns="" xmlns:a16="http://schemas.microsoft.com/office/drawing/2014/main" id="{64D59917-1F9C-4FB4-8E21-AE073894E7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31059" y="2710501"/>
                  <a:ext cx="2356084" cy="2354262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>
                  <a:extLst>
                    <a:ext uri="{FF2B5EF4-FFF2-40B4-BE49-F238E27FC236}">
                      <a16:creationId xmlns="" xmlns:a16="http://schemas.microsoft.com/office/drawing/2014/main" id="{50FBB0FC-3E3D-4881-8CD2-C43FED100D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75614" y="2566038"/>
                  <a:ext cx="2477419" cy="247597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>
                  <a:extLst>
                    <a:ext uri="{FF2B5EF4-FFF2-40B4-BE49-F238E27FC236}">
                      <a16:creationId xmlns="" xmlns:a16="http://schemas.microsoft.com/office/drawing/2014/main" id="{46C78805-7445-4C81-9B37-42D9A60282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65433" y="2427538"/>
                  <a:ext cx="2568561" cy="2567795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>
                  <a:extLst>
                    <a:ext uri="{FF2B5EF4-FFF2-40B4-BE49-F238E27FC236}">
                      <a16:creationId xmlns="" xmlns:a16="http://schemas.microsoft.com/office/drawing/2014/main" id="{B22B216B-0101-4E39-8471-2E1547D343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1201" y="2269154"/>
                  <a:ext cx="2698144" cy="269279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Прямая соединительная линия 109">
                  <a:extLst>
                    <a:ext uri="{FF2B5EF4-FFF2-40B4-BE49-F238E27FC236}">
                      <a16:creationId xmlns="" xmlns:a16="http://schemas.microsoft.com/office/drawing/2014/main" id="{97C496F8-020D-4A02-94A7-E9BDD16B66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90175" y="2157696"/>
                  <a:ext cx="2759417" cy="275654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Прямая соединительная линия 110">
                  <a:extLst>
                    <a:ext uri="{FF2B5EF4-FFF2-40B4-BE49-F238E27FC236}">
                      <a16:creationId xmlns="" xmlns:a16="http://schemas.microsoft.com/office/drawing/2014/main" id="{7C3F713D-80A2-447E-82CA-69A225DDFB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85123" y="2039828"/>
                  <a:ext cx="2826659" cy="2830284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единительная линия 111">
                  <a:extLst>
                    <a:ext uri="{FF2B5EF4-FFF2-40B4-BE49-F238E27FC236}">
                      <a16:creationId xmlns="" xmlns:a16="http://schemas.microsoft.com/office/drawing/2014/main" id="{15C42A0E-9976-4FC7-A427-1B0232BF12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65312" y="1925247"/>
                  <a:ext cx="2898795" cy="2882941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единительная линия 112">
                  <a:extLst>
                    <a:ext uri="{FF2B5EF4-FFF2-40B4-BE49-F238E27FC236}">
                      <a16:creationId xmlns="" xmlns:a16="http://schemas.microsoft.com/office/drawing/2014/main" id="{7F0D2465-5447-4CF1-BA41-3BC12A433C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57362" y="1816100"/>
                  <a:ext cx="2946988" cy="2938785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>
                  <a:extLst>
                    <a:ext uri="{FF2B5EF4-FFF2-40B4-BE49-F238E27FC236}">
                      <a16:creationId xmlns="" xmlns:a16="http://schemas.microsoft.com/office/drawing/2014/main" id="{FC40F4D2-72EB-4610-8348-208AA36806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54233" y="1711864"/>
                  <a:ext cx="2971483" cy="2970203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Прямая соединительная линия 114">
                  <a:extLst>
                    <a:ext uri="{FF2B5EF4-FFF2-40B4-BE49-F238E27FC236}">
                      <a16:creationId xmlns="" xmlns:a16="http://schemas.microsoft.com/office/drawing/2014/main" id="{DF1079CB-C613-40E6-B4B0-DF1C62ED49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86599" y="1157300"/>
                  <a:ext cx="2947846" cy="2931724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Прямая соединительная линия 115">
                  <a:extLst>
                    <a:ext uri="{FF2B5EF4-FFF2-40B4-BE49-F238E27FC236}">
                      <a16:creationId xmlns="" xmlns:a16="http://schemas.microsoft.com/office/drawing/2014/main" id="{CB165DB5-75AD-4BAF-BA47-F529E72DD0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75092" y="1228764"/>
                  <a:ext cx="2951038" cy="2934899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="" xmlns:a16="http://schemas.microsoft.com/office/drawing/2014/main" id="{74372AC7-1F8F-441A-AF41-26CF493C42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30903" y="1299941"/>
                  <a:ext cx="3000175" cy="2983767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Прямая соединительная линия 117">
                  <a:extLst>
                    <a:ext uri="{FF2B5EF4-FFF2-40B4-BE49-F238E27FC236}">
                      <a16:creationId xmlns="" xmlns:a16="http://schemas.microsoft.com/office/drawing/2014/main" id="{DCE07C95-89F2-417F-92CF-1531B03F80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16177" y="1369638"/>
                  <a:ext cx="2999929" cy="2996636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Прямая соединительная линия 118">
                  <a:extLst>
                    <a:ext uri="{FF2B5EF4-FFF2-40B4-BE49-F238E27FC236}">
                      <a16:creationId xmlns="" xmlns:a16="http://schemas.microsoft.com/office/drawing/2014/main" id="{E9C81826-7AAB-47C9-8F69-8898DAD5CF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84550" y="1448751"/>
                  <a:ext cx="3016830" cy="301351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="" xmlns:a16="http://schemas.microsoft.com/office/drawing/2014/main" id="{EC99DE54-35E9-400A-84C0-14C766A26B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69223" y="1536700"/>
                  <a:ext cx="3021344" cy="3009562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Прямая соединительная линия 120">
                  <a:extLst>
                    <a:ext uri="{FF2B5EF4-FFF2-40B4-BE49-F238E27FC236}">
                      <a16:creationId xmlns="" xmlns:a16="http://schemas.microsoft.com/office/drawing/2014/main" id="{EC2E41AA-656F-4583-8A61-65CF5243D8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57991" y="1603207"/>
                  <a:ext cx="3016830" cy="301351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Овал 85">
                <a:extLst>
                  <a:ext uri="{FF2B5EF4-FFF2-40B4-BE49-F238E27FC236}">
                    <a16:creationId xmlns="" xmlns:a16="http://schemas.microsoft.com/office/drawing/2014/main" id="{536AF1C2-DA86-48A6-BD18-565C195A5E60}"/>
                  </a:ext>
                </a:extLst>
              </p:cNvPr>
              <p:cNvSpPr/>
              <p:nvPr/>
            </p:nvSpPr>
            <p:spPr>
              <a:xfrm>
                <a:off x="7588771" y="5401619"/>
                <a:ext cx="3380916" cy="3380916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4370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83" name="Овал 82">
              <a:extLst>
                <a:ext uri="{FF2B5EF4-FFF2-40B4-BE49-F238E27FC236}">
                  <a16:creationId xmlns="" xmlns:a16="http://schemas.microsoft.com/office/drawing/2014/main" id="{D98C1068-3608-478F-8D0B-E21FB63ECF87}"/>
                </a:ext>
              </a:extLst>
            </p:cNvPr>
            <p:cNvSpPr/>
            <p:nvPr/>
          </p:nvSpPr>
          <p:spPr>
            <a:xfrm>
              <a:off x="3217038" y="2032873"/>
              <a:ext cx="1544443" cy="1544443"/>
            </a:xfrm>
            <a:prstGeom prst="ellipse">
              <a:avLst/>
            </a:prstGeom>
            <a:solidFill>
              <a:srgbClr val="437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4" name="Рисунок 13" descr="Изображение выглядит как логотип, символ, Графика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B7AFEE2-E306-7FA7-F610-547880053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11" y="428982"/>
            <a:ext cx="1219103" cy="101768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A79896A-D70D-10A6-F315-D34D22B4A5AD}"/>
              </a:ext>
            </a:extLst>
          </p:cNvPr>
          <p:cNvSpPr/>
          <p:nvPr/>
        </p:nvSpPr>
        <p:spPr>
          <a:xfrm>
            <a:off x="3320772" y="1487302"/>
            <a:ext cx="6694495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климат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бразовательная среда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ea typeface="DIN Condensed Light" panose="020B0604020202020204" charset="-52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/>
            </a:pPr>
            <a:endParaRPr lang="ru-RU" dirty="0" smtClean="0">
              <a:solidFill>
                <a:srgbClr val="212B52"/>
              </a:solidFill>
              <a:latin typeface="DIN Condensed Light" panose="020B0604020202020204" charset="-52"/>
              <a:ea typeface="DIN Condensed Light" panose="020B0604020202020204" charset="-52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/>
            </a:pPr>
            <a:endParaRPr lang="ru-RU" dirty="0">
              <a:solidFill>
                <a:srgbClr val="212B52"/>
              </a:solidFill>
              <a:latin typeface="DIN Condensed Light" panose="020B0604020202020204" charset="-52"/>
              <a:ea typeface="DIN Condensed Light" panose="020B0604020202020204" charset="-52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/>
            </a:pPr>
            <a:endParaRPr lang="ru-RU" dirty="0" smtClean="0">
              <a:solidFill>
                <a:srgbClr val="212B52"/>
              </a:solidFill>
              <a:latin typeface="DIN Condensed Light" panose="020B0604020202020204" charset="-52"/>
              <a:ea typeface="DIN Condensed Light" panose="020B0604020202020204" charset="-52"/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/>
            </a:pPr>
            <a:endParaRPr lang="ru-RU" dirty="0">
              <a:solidFill>
                <a:srgbClr val="212B52"/>
              </a:solidFill>
              <a:latin typeface="DIN Condensed Light" panose="020B0604020202020204" charset="-52"/>
              <a:ea typeface="DIN Condensed Light" panose="020B0604020202020204" charset="-52"/>
            </a:endParaRPr>
          </a:p>
        </p:txBody>
      </p:sp>
      <p:pic>
        <p:nvPicPr>
          <p:cNvPr id="72" name="Рисунок 71" descr="Изображение выглядит как логотип, Графика, Шрифт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C77715D2-D447-175C-3C19-2C63F98AD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75" y="2689433"/>
            <a:ext cx="324744" cy="32474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логотип, Графика, Шрифт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242D935-132F-057C-C590-475F825E9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75" y="1620178"/>
            <a:ext cx="324744" cy="324744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логотип, Графика, Шрифт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7735FFD1-44F9-EF76-4089-3AC695E1A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98" y="3595003"/>
            <a:ext cx="324744" cy="324744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логотип, Графика, Шрифт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4946D648-CC15-FCC1-8476-C8976B0C3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45" y="2180935"/>
            <a:ext cx="324744" cy="32474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логотип, Графика, Шрифт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F5D293B2-CE53-D6CC-806B-860B73AD4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57" y="3117894"/>
            <a:ext cx="324744" cy="324744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7E3A5E08-CE59-6344-CDBC-7DDBE7E56EBE}"/>
              </a:ext>
            </a:extLst>
          </p:cNvPr>
          <p:cNvGrpSpPr/>
          <p:nvPr/>
        </p:nvGrpSpPr>
        <p:grpSpPr>
          <a:xfrm>
            <a:off x="10178024" y="-1818049"/>
            <a:ext cx="3368474" cy="3384015"/>
            <a:chOff x="5478463" y="830263"/>
            <a:chExt cx="4228415" cy="4247923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7F79A4D5-E0FA-1597-C9E7-A43B2031EF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1663" y="1046162"/>
              <a:ext cx="968375" cy="965404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CBF0DC03-965C-DA94-F11A-A7EC0927CF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8800" y="975783"/>
              <a:ext cx="1224723" cy="122096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="" xmlns:a16="http://schemas.microsoft.com/office/drawing/2014/main" id="{0AD6AF1B-5DE9-B54E-4EBB-A88D6A2182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9683" y="867833"/>
              <a:ext cx="1638143" cy="163311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="" xmlns:a16="http://schemas.microsoft.com/office/drawing/2014/main" id="{25226BAB-1180-09C5-A404-415E68E18C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9683" y="843955"/>
              <a:ext cx="1840442" cy="18347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C2081D25-F1EC-E560-6801-53272EF79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9434" y="3945995"/>
              <a:ext cx="876715" cy="874025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3CFB8C32-21FA-EC5C-1613-5B879CCF43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2732" y="3706283"/>
              <a:ext cx="1224723" cy="122096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="" xmlns:a16="http://schemas.microsoft.com/office/drawing/2014/main" id="{F1C3DD08-8C42-F011-5A5B-33437137C6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7513" y="3429000"/>
              <a:ext cx="1579646" cy="157480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1E3F1C56-6415-4B72-D204-4E4EB5FB7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1913" y="3028597"/>
              <a:ext cx="2024965" cy="202600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256220E1-4492-9281-6036-D9889B7696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8463" y="830263"/>
              <a:ext cx="2052637" cy="205105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1F4DA9BF-7A2C-9CDE-42F5-EE254CDFF7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1356" y="830263"/>
              <a:ext cx="2356084" cy="235426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="" xmlns:a16="http://schemas.microsoft.com/office/drawing/2014/main" id="{483F00D9-9DC7-C81F-6668-7C1FF3BFE9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9575" y="830263"/>
              <a:ext cx="2201862" cy="221456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="" xmlns:a16="http://schemas.microsoft.com/office/drawing/2014/main" id="{8FA978AE-CE5E-D4D8-BD14-AA7A8AD523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4531" y="879475"/>
              <a:ext cx="2477419" cy="247597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="" xmlns:a16="http://schemas.microsoft.com/office/drawing/2014/main" id="{688AFAF2-5C5E-E23B-C903-E171FA7A06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7200" y="898525"/>
              <a:ext cx="2597150" cy="259880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="" xmlns:a16="http://schemas.microsoft.com/office/drawing/2014/main" id="{B74EAACE-6F71-FCF6-771A-65F31C8D8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9081" y="930275"/>
              <a:ext cx="2698144" cy="26927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="" xmlns:a16="http://schemas.microsoft.com/office/drawing/2014/main" id="{5BFEED19-6B46-6DE5-506A-5683B1677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8933" y="990600"/>
              <a:ext cx="2759417" cy="275654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1A63F285-A3B2-A035-C41D-414711D3E8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8433" y="1024166"/>
              <a:ext cx="2826659" cy="2830284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="" xmlns:a16="http://schemas.microsoft.com/office/drawing/2014/main" id="{FFBD53D1-C1F0-8353-0941-9BFB6342DE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7700" y="1092159"/>
              <a:ext cx="2898795" cy="2882941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="" xmlns:a16="http://schemas.microsoft.com/office/drawing/2014/main" id="{FEB39475-EBCE-241C-DA63-C559D47F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9012" y="3241400"/>
              <a:ext cx="1840442" cy="18347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="" xmlns:a16="http://schemas.microsoft.com/office/drawing/2014/main" id="{7C5ED0E2-1B4F-6204-2676-C633370374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0844" y="2863624"/>
              <a:ext cx="2201862" cy="221456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="" xmlns:a16="http://schemas.microsoft.com/office/drawing/2014/main" id="{865961AC-4FCE-8D7F-9B40-8AACE11E80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1059" y="2710501"/>
              <a:ext cx="2356084" cy="235426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="" xmlns:a16="http://schemas.microsoft.com/office/drawing/2014/main" id="{73B27431-93A9-0E24-B066-B67F627235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5614" y="2566038"/>
              <a:ext cx="2477419" cy="247597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="" xmlns:a16="http://schemas.microsoft.com/office/drawing/2014/main" id="{FEBA8598-555F-04D5-CAAA-1D721D4432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5433" y="2427538"/>
              <a:ext cx="2568561" cy="2567795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="" xmlns:a16="http://schemas.microsoft.com/office/drawing/2014/main" id="{5C9F70C5-661F-3BE4-FC52-D37BB26201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1201" y="2269154"/>
              <a:ext cx="2698144" cy="26927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="" xmlns:a16="http://schemas.microsoft.com/office/drawing/2014/main" id="{9BEA65D2-F32E-6CE9-9146-B1FA177C07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0175" y="2157696"/>
              <a:ext cx="2759417" cy="275654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="" xmlns:a16="http://schemas.microsoft.com/office/drawing/2014/main" id="{9C281F36-9079-932E-04A2-9F14A67326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5123" y="2039828"/>
              <a:ext cx="2826659" cy="2830284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="" xmlns:a16="http://schemas.microsoft.com/office/drawing/2014/main" id="{7B5BD066-03D9-2A1A-58FE-72CD255A07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5312" y="1925247"/>
              <a:ext cx="2898795" cy="2882941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="" xmlns:a16="http://schemas.microsoft.com/office/drawing/2014/main" id="{E3FB28CF-39EF-22CA-6928-C621CF74D8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7362" y="1816100"/>
              <a:ext cx="2946988" cy="2938785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="" xmlns:a16="http://schemas.microsoft.com/office/drawing/2014/main" id="{D2A2BE70-376F-2B48-2489-9D683CDAB4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4233" y="1711864"/>
              <a:ext cx="2971483" cy="297020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="" xmlns:a16="http://schemas.microsoft.com/office/drawing/2014/main" id="{6324EE4F-AB7A-110E-E59D-EE1401851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6599" y="1157300"/>
              <a:ext cx="2947846" cy="2931724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="" xmlns:a16="http://schemas.microsoft.com/office/drawing/2014/main" id="{3ED84E24-A7CF-9529-41A0-4795B8AF8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5092" y="1228764"/>
              <a:ext cx="2951038" cy="2934899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="" xmlns:a16="http://schemas.microsoft.com/office/drawing/2014/main" id="{F69D64F5-5BA2-B0D6-1DA9-0EDC6026B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0903" y="1299941"/>
              <a:ext cx="3000175" cy="298376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="" xmlns:a16="http://schemas.microsoft.com/office/drawing/2014/main" id="{47D55671-6F66-A965-DCE0-B1B446BD2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6177" y="1369638"/>
              <a:ext cx="2999929" cy="299663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="" xmlns:a16="http://schemas.microsoft.com/office/drawing/2014/main" id="{70C8D33D-696B-62A3-1C92-A0140C8CA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4550" y="1448751"/>
              <a:ext cx="3016830" cy="301351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="" xmlns:a16="http://schemas.microsoft.com/office/drawing/2014/main" id="{CAD8F109-7D99-983B-6307-087046991F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9223" y="1536700"/>
              <a:ext cx="3021344" cy="300956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="" xmlns:a16="http://schemas.microsoft.com/office/drawing/2014/main" id="{40858677-80EA-BC7E-5696-D605F9E198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7991" y="1603207"/>
              <a:ext cx="3016830" cy="301351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TextBox 167">
            <a:extLst>
              <a:ext uri="{FF2B5EF4-FFF2-40B4-BE49-F238E27FC236}">
                <a16:creationId xmlns="" xmlns:a16="http://schemas.microsoft.com/office/drawing/2014/main" id="{F8D89DA3-73DF-F753-2316-E63F5480AE86}"/>
              </a:ext>
            </a:extLst>
          </p:cNvPr>
          <p:cNvSpPr txBox="1"/>
          <p:nvPr/>
        </p:nvSpPr>
        <p:spPr>
          <a:xfrm>
            <a:off x="2913469" y="321795"/>
            <a:ext cx="914003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5400">
                <a:solidFill>
                  <a:schemeClr val="bg1"/>
                </a:solidFill>
                <a:latin typeface="DIN Condensed " panose="020B0606040000020204" pitchFamily="34" charset="-52"/>
                <a:ea typeface="DIN Condensed " panose="020B0606040000020204" pitchFamily="34" charset="-52"/>
              </a:defRPr>
            </a:lvl1pPr>
          </a:lstStyle>
          <a:p>
            <a:pPr algn="just"/>
            <a:r>
              <a:rPr lang="ru-RU" sz="2400" dirty="0" smtClean="0">
                <a:solidFill>
                  <a:srgbClr val="4370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муниципальной школы наставничества как </a:t>
            </a:r>
            <a:r>
              <a:rPr lang="ru-RU" sz="2400" dirty="0">
                <a:solidFill>
                  <a:srgbClr val="4370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</a:t>
            </a:r>
            <a:r>
              <a:rPr lang="ru-RU" sz="2400" dirty="0" smtClean="0">
                <a:solidFill>
                  <a:srgbClr val="4370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магистральных направлений </a:t>
            </a:r>
            <a:r>
              <a:rPr lang="ru-RU" sz="2400" dirty="0">
                <a:solidFill>
                  <a:srgbClr val="4370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проекта «</a:t>
            </a:r>
            <a:r>
              <a:rPr lang="ru-RU" sz="2400" dirty="0" smtClean="0">
                <a:solidFill>
                  <a:srgbClr val="4370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400" dirty="0" err="1" smtClean="0">
                <a:solidFill>
                  <a:srgbClr val="4370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 smtClean="0">
                <a:solidFill>
                  <a:srgbClr val="4370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9" name="Рисунок 168" descr="Изображение выглядит как логотип, Графика, Шрифт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7735FFD1-44F9-EF76-4089-3AC695E1A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98" y="4146396"/>
            <a:ext cx="324744" cy="324744"/>
          </a:xfrm>
          <a:prstGeom prst="rect">
            <a:avLst/>
          </a:prstGeom>
        </p:spPr>
      </p:pic>
      <p:pic>
        <p:nvPicPr>
          <p:cNvPr id="170" name="Рисунок 169" descr="Изображение выглядит как логотип, Графика, Шрифт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7735FFD1-44F9-EF76-4089-3AC695E1A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28" y="4662329"/>
            <a:ext cx="324744" cy="324744"/>
          </a:xfrm>
          <a:prstGeom prst="rect">
            <a:avLst/>
          </a:prstGeom>
        </p:spPr>
      </p:pic>
      <p:pic>
        <p:nvPicPr>
          <p:cNvPr id="171" name="Рисунок 170" descr="Изображение выглядит как логотип, Графика, Шрифт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7735FFD1-44F9-EF76-4089-3AC695E1A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26" y="5209012"/>
            <a:ext cx="324744" cy="3247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79328" y="1539918"/>
            <a:ext cx="5594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ученикоцентричные</a:t>
            </a: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направления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9050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6956" y="989158"/>
            <a:ext cx="2150661" cy="94033"/>
            <a:chOff x="1037602" y="1663243"/>
            <a:chExt cx="1480820" cy="158115"/>
          </a:xfrm>
        </p:grpSpPr>
        <p:sp>
          <p:nvSpPr>
            <p:cNvPr id="3" name="object 3"/>
            <p:cNvSpPr/>
            <p:nvPr/>
          </p:nvSpPr>
          <p:spPr>
            <a:xfrm>
              <a:off x="1037602" y="1665388"/>
              <a:ext cx="583565" cy="153670"/>
            </a:xfrm>
            <a:custGeom>
              <a:avLst/>
              <a:gdLst/>
              <a:ahLst/>
              <a:cxnLst/>
              <a:rect l="l" t="t" r="r" b="b"/>
              <a:pathLst>
                <a:path w="583565" h="153669">
                  <a:moveTo>
                    <a:pt x="156298" y="12"/>
                  </a:moveTo>
                  <a:lnTo>
                    <a:pt x="126936" y="12"/>
                  </a:lnTo>
                  <a:lnTo>
                    <a:pt x="78155" y="66941"/>
                  </a:lnTo>
                  <a:lnTo>
                    <a:pt x="29578" y="12"/>
                  </a:lnTo>
                  <a:lnTo>
                    <a:pt x="0" y="12"/>
                  </a:lnTo>
                  <a:lnTo>
                    <a:pt x="0" y="153289"/>
                  </a:lnTo>
                  <a:lnTo>
                    <a:pt x="31305" y="153289"/>
                  </a:lnTo>
                  <a:lnTo>
                    <a:pt x="31089" y="81191"/>
                  </a:lnTo>
                  <a:lnTo>
                    <a:pt x="30568" y="61125"/>
                  </a:lnTo>
                  <a:lnTo>
                    <a:pt x="29578" y="48590"/>
                  </a:lnTo>
                  <a:lnTo>
                    <a:pt x="77939" y="116370"/>
                  </a:lnTo>
                  <a:lnTo>
                    <a:pt x="126720" y="48590"/>
                  </a:lnTo>
                  <a:lnTo>
                    <a:pt x="125717" y="61074"/>
                  </a:lnTo>
                  <a:lnTo>
                    <a:pt x="125209" y="81026"/>
                  </a:lnTo>
                  <a:lnTo>
                    <a:pt x="124993" y="153289"/>
                  </a:lnTo>
                  <a:lnTo>
                    <a:pt x="156298" y="153289"/>
                  </a:lnTo>
                  <a:lnTo>
                    <a:pt x="156298" y="12"/>
                  </a:lnTo>
                  <a:close/>
                </a:path>
                <a:path w="583565" h="153669">
                  <a:moveTo>
                    <a:pt x="321678" y="153276"/>
                  </a:moveTo>
                  <a:lnTo>
                    <a:pt x="309435" y="119595"/>
                  </a:lnTo>
                  <a:lnTo>
                    <a:pt x="300101" y="93916"/>
                  </a:lnTo>
                  <a:lnTo>
                    <a:pt x="273189" y="19862"/>
                  </a:lnTo>
                  <a:lnTo>
                    <a:pt x="267703" y="4762"/>
                  </a:lnTo>
                  <a:lnTo>
                    <a:pt x="267703" y="93916"/>
                  </a:lnTo>
                  <a:lnTo>
                    <a:pt x="227330" y="93916"/>
                  </a:lnTo>
                  <a:lnTo>
                    <a:pt x="237083" y="63068"/>
                  </a:lnTo>
                  <a:lnTo>
                    <a:pt x="242963" y="42570"/>
                  </a:lnTo>
                  <a:lnTo>
                    <a:pt x="245986" y="29222"/>
                  </a:lnTo>
                  <a:lnTo>
                    <a:pt x="247192" y="19862"/>
                  </a:lnTo>
                  <a:lnTo>
                    <a:pt x="248361" y="29222"/>
                  </a:lnTo>
                  <a:lnTo>
                    <a:pt x="251574" y="42722"/>
                  </a:lnTo>
                  <a:lnTo>
                    <a:pt x="257695" y="63195"/>
                  </a:lnTo>
                  <a:lnTo>
                    <a:pt x="267703" y="93916"/>
                  </a:lnTo>
                  <a:lnTo>
                    <a:pt x="267703" y="4762"/>
                  </a:lnTo>
                  <a:lnTo>
                    <a:pt x="265976" y="0"/>
                  </a:lnTo>
                  <a:lnTo>
                    <a:pt x="230352" y="0"/>
                  </a:lnTo>
                  <a:lnTo>
                    <a:pt x="175310" y="153276"/>
                  </a:lnTo>
                  <a:lnTo>
                    <a:pt x="207683" y="153276"/>
                  </a:lnTo>
                  <a:lnTo>
                    <a:pt x="210680" y="144170"/>
                  </a:lnTo>
                  <a:lnTo>
                    <a:pt x="216268" y="127381"/>
                  </a:lnTo>
                  <a:lnTo>
                    <a:pt x="218909" y="119595"/>
                  </a:lnTo>
                  <a:lnTo>
                    <a:pt x="276339" y="119595"/>
                  </a:lnTo>
                  <a:lnTo>
                    <a:pt x="287782" y="153276"/>
                  </a:lnTo>
                  <a:lnTo>
                    <a:pt x="321678" y="153276"/>
                  </a:lnTo>
                  <a:close/>
                </a:path>
                <a:path w="583565" h="153669">
                  <a:moveTo>
                    <a:pt x="433946" y="355"/>
                  </a:moveTo>
                  <a:lnTo>
                    <a:pt x="340258" y="355"/>
                  </a:lnTo>
                  <a:lnTo>
                    <a:pt x="340258" y="28295"/>
                  </a:lnTo>
                  <a:lnTo>
                    <a:pt x="340258" y="152755"/>
                  </a:lnTo>
                  <a:lnTo>
                    <a:pt x="371551" y="152755"/>
                  </a:lnTo>
                  <a:lnTo>
                    <a:pt x="371551" y="28295"/>
                  </a:lnTo>
                  <a:lnTo>
                    <a:pt x="433946" y="28295"/>
                  </a:lnTo>
                  <a:lnTo>
                    <a:pt x="433946" y="355"/>
                  </a:lnTo>
                  <a:close/>
                </a:path>
                <a:path w="583565" h="153669">
                  <a:moveTo>
                    <a:pt x="583565" y="12"/>
                  </a:moveTo>
                  <a:lnTo>
                    <a:pt x="554418" y="12"/>
                  </a:lnTo>
                  <a:lnTo>
                    <a:pt x="523138" y="46189"/>
                  </a:lnTo>
                  <a:lnTo>
                    <a:pt x="501688" y="78486"/>
                  </a:lnTo>
                  <a:lnTo>
                    <a:pt x="487934" y="100749"/>
                  </a:lnTo>
                  <a:lnTo>
                    <a:pt x="479729" y="116801"/>
                  </a:lnTo>
                  <a:lnTo>
                    <a:pt x="481418" y="102590"/>
                  </a:lnTo>
                  <a:lnTo>
                    <a:pt x="482396" y="80352"/>
                  </a:lnTo>
                  <a:lnTo>
                    <a:pt x="482854" y="47129"/>
                  </a:lnTo>
                  <a:lnTo>
                    <a:pt x="482968" y="12"/>
                  </a:lnTo>
                  <a:lnTo>
                    <a:pt x="451662" y="12"/>
                  </a:lnTo>
                  <a:lnTo>
                    <a:pt x="451662" y="153289"/>
                  </a:lnTo>
                  <a:lnTo>
                    <a:pt x="480809" y="153289"/>
                  </a:lnTo>
                  <a:lnTo>
                    <a:pt x="511594" y="108102"/>
                  </a:lnTo>
                  <a:lnTo>
                    <a:pt x="532879" y="76250"/>
                  </a:lnTo>
                  <a:lnTo>
                    <a:pt x="546798" y="53987"/>
                  </a:lnTo>
                  <a:lnTo>
                    <a:pt x="555498" y="37579"/>
                  </a:lnTo>
                  <a:lnTo>
                    <a:pt x="553707" y="51968"/>
                  </a:lnTo>
                  <a:lnTo>
                    <a:pt x="552742" y="74066"/>
                  </a:lnTo>
                  <a:lnTo>
                    <a:pt x="552335" y="106857"/>
                  </a:lnTo>
                  <a:lnTo>
                    <a:pt x="552259" y="153289"/>
                  </a:lnTo>
                  <a:lnTo>
                    <a:pt x="583565" y="153289"/>
                  </a:lnTo>
                  <a:lnTo>
                    <a:pt x="583565" y="12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3633" y="1663243"/>
              <a:ext cx="250647" cy="1575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5883" y="1665389"/>
              <a:ext cx="403720" cy="1535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8534" y="1665402"/>
              <a:ext cx="118732" cy="1532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86710" y="1756842"/>
              <a:ext cx="31750" cy="62230"/>
            </a:xfrm>
            <a:custGeom>
              <a:avLst/>
              <a:gdLst/>
              <a:ahLst/>
              <a:cxnLst/>
              <a:rect l="l" t="t" r="r" b="b"/>
              <a:pathLst>
                <a:path w="31750" h="62230">
                  <a:moveTo>
                    <a:pt x="0" y="62229"/>
                  </a:moveTo>
                  <a:lnTo>
                    <a:pt x="31305" y="62229"/>
                  </a:lnTo>
                  <a:lnTo>
                    <a:pt x="31305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611567" y="990437"/>
            <a:ext cx="661245" cy="91390"/>
            <a:chOff x="2486710" y="1665402"/>
            <a:chExt cx="455295" cy="153670"/>
          </a:xfrm>
        </p:grpSpPr>
        <p:sp>
          <p:nvSpPr>
            <p:cNvPr id="9" name="object 9"/>
            <p:cNvSpPr/>
            <p:nvPr/>
          </p:nvSpPr>
          <p:spPr>
            <a:xfrm>
              <a:off x="2486710" y="1665401"/>
              <a:ext cx="128905" cy="153670"/>
            </a:xfrm>
            <a:custGeom>
              <a:avLst/>
              <a:gdLst/>
              <a:ahLst/>
              <a:cxnLst/>
              <a:rect l="l" t="t" r="r" b="b"/>
              <a:pathLst>
                <a:path w="128905" h="153669">
                  <a:moveTo>
                    <a:pt x="128676" y="0"/>
                  </a:moveTo>
                  <a:lnTo>
                    <a:pt x="97370" y="0"/>
                  </a:lnTo>
                  <a:lnTo>
                    <a:pt x="97370" y="63500"/>
                  </a:lnTo>
                  <a:lnTo>
                    <a:pt x="31305" y="63500"/>
                  </a:lnTo>
                  <a:lnTo>
                    <a:pt x="3130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1440"/>
                  </a:lnTo>
                  <a:lnTo>
                    <a:pt x="97370" y="91440"/>
                  </a:lnTo>
                  <a:lnTo>
                    <a:pt x="97370" y="153670"/>
                  </a:lnTo>
                  <a:lnTo>
                    <a:pt x="128676" y="153670"/>
                  </a:lnTo>
                  <a:lnTo>
                    <a:pt x="128676" y="91440"/>
                  </a:lnTo>
                  <a:lnTo>
                    <a:pt x="128676" y="63500"/>
                  </a:lnTo>
                  <a:lnTo>
                    <a:pt x="128676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4533" y="1665402"/>
              <a:ext cx="169468" cy="1532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43161" y="1665744"/>
              <a:ext cx="99060" cy="152400"/>
            </a:xfrm>
            <a:custGeom>
              <a:avLst/>
              <a:gdLst/>
              <a:ahLst/>
              <a:cxnLst/>
              <a:rect l="l" t="t" r="r" b="b"/>
              <a:pathLst>
                <a:path w="99060" h="152400">
                  <a:moveTo>
                    <a:pt x="98666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62230"/>
                  </a:lnTo>
                  <a:lnTo>
                    <a:pt x="0" y="88900"/>
                  </a:lnTo>
                  <a:lnTo>
                    <a:pt x="0" y="124460"/>
                  </a:lnTo>
                  <a:lnTo>
                    <a:pt x="0" y="152400"/>
                  </a:lnTo>
                  <a:lnTo>
                    <a:pt x="98666" y="152400"/>
                  </a:lnTo>
                  <a:lnTo>
                    <a:pt x="98666" y="124460"/>
                  </a:lnTo>
                  <a:lnTo>
                    <a:pt x="31305" y="124460"/>
                  </a:lnTo>
                  <a:lnTo>
                    <a:pt x="31305" y="88900"/>
                  </a:lnTo>
                  <a:lnTo>
                    <a:pt x="86791" y="88900"/>
                  </a:lnTo>
                  <a:lnTo>
                    <a:pt x="86791" y="62230"/>
                  </a:lnTo>
                  <a:lnTo>
                    <a:pt x="31305" y="62230"/>
                  </a:lnTo>
                  <a:lnTo>
                    <a:pt x="31305" y="27940"/>
                  </a:lnTo>
                  <a:lnTo>
                    <a:pt x="98666" y="27940"/>
                  </a:lnTo>
                  <a:lnTo>
                    <a:pt x="98666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370048" y="990207"/>
            <a:ext cx="1734732" cy="91767"/>
            <a:chOff x="3008960" y="1665008"/>
            <a:chExt cx="1194435" cy="15430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8960" y="1665008"/>
              <a:ext cx="438924" cy="15406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477031" y="1665388"/>
              <a:ext cx="726440" cy="154305"/>
            </a:xfrm>
            <a:custGeom>
              <a:avLst/>
              <a:gdLst/>
              <a:ahLst/>
              <a:cxnLst/>
              <a:rect l="l" t="t" r="r" b="b"/>
              <a:pathLst>
                <a:path w="726439" h="154305">
                  <a:moveTo>
                    <a:pt x="118732" y="51600"/>
                  </a:moveTo>
                  <a:lnTo>
                    <a:pt x="114439" y="29514"/>
                  </a:lnTo>
                  <a:lnTo>
                    <a:pt x="113690" y="28498"/>
                  </a:lnTo>
                  <a:lnTo>
                    <a:pt x="102565" y="13347"/>
                  </a:lnTo>
                  <a:lnTo>
                    <a:pt x="87426" y="4991"/>
                  </a:lnTo>
                  <a:lnTo>
                    <a:pt x="87426" y="52463"/>
                  </a:lnTo>
                  <a:lnTo>
                    <a:pt x="85509" y="62649"/>
                  </a:lnTo>
                  <a:lnTo>
                    <a:pt x="80200" y="70091"/>
                  </a:lnTo>
                  <a:lnTo>
                    <a:pt x="72123" y="74663"/>
                  </a:lnTo>
                  <a:lnTo>
                    <a:pt x="61963" y="76212"/>
                  </a:lnTo>
                  <a:lnTo>
                    <a:pt x="31305" y="76212"/>
                  </a:lnTo>
                  <a:lnTo>
                    <a:pt x="31305" y="28498"/>
                  </a:lnTo>
                  <a:lnTo>
                    <a:pt x="61963" y="28498"/>
                  </a:lnTo>
                  <a:lnTo>
                    <a:pt x="72123" y="30099"/>
                  </a:lnTo>
                  <a:lnTo>
                    <a:pt x="80200" y="34734"/>
                  </a:lnTo>
                  <a:lnTo>
                    <a:pt x="85509" y="42252"/>
                  </a:lnTo>
                  <a:lnTo>
                    <a:pt x="87426" y="52463"/>
                  </a:lnTo>
                  <a:lnTo>
                    <a:pt x="87426" y="4991"/>
                  </a:lnTo>
                  <a:lnTo>
                    <a:pt x="84569" y="3403"/>
                  </a:lnTo>
                  <a:lnTo>
                    <a:pt x="61963" y="12"/>
                  </a:lnTo>
                  <a:lnTo>
                    <a:pt x="0" y="12"/>
                  </a:lnTo>
                  <a:lnTo>
                    <a:pt x="0" y="153276"/>
                  </a:lnTo>
                  <a:lnTo>
                    <a:pt x="31305" y="153276"/>
                  </a:lnTo>
                  <a:lnTo>
                    <a:pt x="31305" y="104927"/>
                  </a:lnTo>
                  <a:lnTo>
                    <a:pt x="60236" y="104927"/>
                  </a:lnTo>
                  <a:lnTo>
                    <a:pt x="83845" y="101180"/>
                  </a:lnTo>
                  <a:lnTo>
                    <a:pt x="102349" y="90500"/>
                  </a:lnTo>
                  <a:lnTo>
                    <a:pt x="112598" y="76212"/>
                  </a:lnTo>
                  <a:lnTo>
                    <a:pt x="114414" y="73698"/>
                  </a:lnTo>
                  <a:lnTo>
                    <a:pt x="118732" y="51600"/>
                  </a:lnTo>
                  <a:close/>
                </a:path>
                <a:path w="726439" h="154305">
                  <a:moveTo>
                    <a:pt x="261023" y="153276"/>
                  </a:moveTo>
                  <a:lnTo>
                    <a:pt x="248780" y="119595"/>
                  </a:lnTo>
                  <a:lnTo>
                    <a:pt x="239445" y="93916"/>
                  </a:lnTo>
                  <a:lnTo>
                    <a:pt x="212534" y="19862"/>
                  </a:lnTo>
                  <a:lnTo>
                    <a:pt x="207048" y="4762"/>
                  </a:lnTo>
                  <a:lnTo>
                    <a:pt x="207048" y="93916"/>
                  </a:lnTo>
                  <a:lnTo>
                    <a:pt x="166674" y="93916"/>
                  </a:lnTo>
                  <a:lnTo>
                    <a:pt x="176428" y="63068"/>
                  </a:lnTo>
                  <a:lnTo>
                    <a:pt x="182308" y="42570"/>
                  </a:lnTo>
                  <a:lnTo>
                    <a:pt x="185331" y="29222"/>
                  </a:lnTo>
                  <a:lnTo>
                    <a:pt x="186537" y="19862"/>
                  </a:lnTo>
                  <a:lnTo>
                    <a:pt x="187706" y="29222"/>
                  </a:lnTo>
                  <a:lnTo>
                    <a:pt x="190919" y="42722"/>
                  </a:lnTo>
                  <a:lnTo>
                    <a:pt x="197040" y="63195"/>
                  </a:lnTo>
                  <a:lnTo>
                    <a:pt x="207048" y="93916"/>
                  </a:lnTo>
                  <a:lnTo>
                    <a:pt x="207048" y="4762"/>
                  </a:lnTo>
                  <a:lnTo>
                    <a:pt x="205320" y="0"/>
                  </a:lnTo>
                  <a:lnTo>
                    <a:pt x="169697" y="0"/>
                  </a:lnTo>
                  <a:lnTo>
                    <a:pt x="114655" y="153276"/>
                  </a:lnTo>
                  <a:lnTo>
                    <a:pt x="147027" y="153276"/>
                  </a:lnTo>
                  <a:lnTo>
                    <a:pt x="150025" y="144170"/>
                  </a:lnTo>
                  <a:lnTo>
                    <a:pt x="155613" y="127381"/>
                  </a:lnTo>
                  <a:lnTo>
                    <a:pt x="158254" y="119595"/>
                  </a:lnTo>
                  <a:lnTo>
                    <a:pt x="215684" y="119595"/>
                  </a:lnTo>
                  <a:lnTo>
                    <a:pt x="227126" y="153276"/>
                  </a:lnTo>
                  <a:lnTo>
                    <a:pt x="261023" y="153276"/>
                  </a:lnTo>
                  <a:close/>
                </a:path>
                <a:path w="726439" h="154305">
                  <a:moveTo>
                    <a:pt x="398754" y="107302"/>
                  </a:moveTo>
                  <a:lnTo>
                    <a:pt x="370052" y="70167"/>
                  </a:lnTo>
                  <a:lnTo>
                    <a:pt x="377558" y="66370"/>
                  </a:lnTo>
                  <a:lnTo>
                    <a:pt x="381723" y="62191"/>
                  </a:lnTo>
                  <a:lnTo>
                    <a:pt x="383971" y="59956"/>
                  </a:lnTo>
                  <a:lnTo>
                    <a:pt x="388429" y="50660"/>
                  </a:lnTo>
                  <a:lnTo>
                    <a:pt x="376656" y="9817"/>
                  </a:lnTo>
                  <a:lnTo>
                    <a:pt x="367245" y="5562"/>
                  </a:lnTo>
                  <a:lnTo>
                    <a:pt x="367245" y="106654"/>
                  </a:lnTo>
                  <a:lnTo>
                    <a:pt x="365518" y="114858"/>
                  </a:lnTo>
                  <a:lnTo>
                    <a:pt x="360603" y="121119"/>
                  </a:lnTo>
                  <a:lnTo>
                    <a:pt x="352844" y="125120"/>
                  </a:lnTo>
                  <a:lnTo>
                    <a:pt x="342633" y="126517"/>
                  </a:lnTo>
                  <a:lnTo>
                    <a:pt x="310896" y="126517"/>
                  </a:lnTo>
                  <a:lnTo>
                    <a:pt x="310896" y="85928"/>
                  </a:lnTo>
                  <a:lnTo>
                    <a:pt x="343065" y="85928"/>
                  </a:lnTo>
                  <a:lnTo>
                    <a:pt x="353034" y="87388"/>
                  </a:lnTo>
                  <a:lnTo>
                    <a:pt x="360654" y="91528"/>
                  </a:lnTo>
                  <a:lnTo>
                    <a:pt x="365531" y="98056"/>
                  </a:lnTo>
                  <a:lnTo>
                    <a:pt x="367245" y="106654"/>
                  </a:lnTo>
                  <a:lnTo>
                    <a:pt x="367245" y="5562"/>
                  </a:lnTo>
                  <a:lnTo>
                    <a:pt x="360514" y="2501"/>
                  </a:lnTo>
                  <a:lnTo>
                    <a:pt x="358609" y="2286"/>
                  </a:lnTo>
                  <a:lnTo>
                    <a:pt x="358609" y="44488"/>
                  </a:lnTo>
                  <a:lnTo>
                    <a:pt x="357174" y="52273"/>
                  </a:lnTo>
                  <a:lnTo>
                    <a:pt x="353123" y="57797"/>
                  </a:lnTo>
                  <a:lnTo>
                    <a:pt x="346849" y="61099"/>
                  </a:lnTo>
                  <a:lnTo>
                    <a:pt x="338747" y="62191"/>
                  </a:lnTo>
                  <a:lnTo>
                    <a:pt x="310896" y="62191"/>
                  </a:lnTo>
                  <a:lnTo>
                    <a:pt x="310896" y="26784"/>
                  </a:lnTo>
                  <a:lnTo>
                    <a:pt x="338747" y="26784"/>
                  </a:lnTo>
                  <a:lnTo>
                    <a:pt x="346849" y="27914"/>
                  </a:lnTo>
                  <a:lnTo>
                    <a:pt x="353123" y="31267"/>
                  </a:lnTo>
                  <a:lnTo>
                    <a:pt x="357174" y="36804"/>
                  </a:lnTo>
                  <a:lnTo>
                    <a:pt x="358609" y="44488"/>
                  </a:lnTo>
                  <a:lnTo>
                    <a:pt x="358609" y="2286"/>
                  </a:lnTo>
                  <a:lnTo>
                    <a:pt x="338747" y="12"/>
                  </a:lnTo>
                  <a:lnTo>
                    <a:pt x="279590" y="12"/>
                  </a:lnTo>
                  <a:lnTo>
                    <a:pt x="279590" y="153289"/>
                  </a:lnTo>
                  <a:lnTo>
                    <a:pt x="342633" y="153289"/>
                  </a:lnTo>
                  <a:lnTo>
                    <a:pt x="366966" y="149809"/>
                  </a:lnTo>
                  <a:lnTo>
                    <a:pt x="384530" y="140182"/>
                  </a:lnTo>
                  <a:lnTo>
                    <a:pt x="394500" y="126517"/>
                  </a:lnTo>
                  <a:lnTo>
                    <a:pt x="395173" y="125603"/>
                  </a:lnTo>
                  <a:lnTo>
                    <a:pt x="398754" y="107302"/>
                  </a:lnTo>
                  <a:close/>
                </a:path>
                <a:path w="726439" h="154305">
                  <a:moveTo>
                    <a:pt x="544703" y="12"/>
                  </a:moveTo>
                  <a:lnTo>
                    <a:pt x="429856" y="12"/>
                  </a:lnTo>
                  <a:lnTo>
                    <a:pt x="429856" y="98882"/>
                  </a:lnTo>
                  <a:lnTo>
                    <a:pt x="428383" y="110439"/>
                  </a:lnTo>
                  <a:lnTo>
                    <a:pt x="424243" y="118452"/>
                  </a:lnTo>
                  <a:lnTo>
                    <a:pt x="417830" y="123266"/>
                  </a:lnTo>
                  <a:lnTo>
                    <a:pt x="409562" y="125222"/>
                  </a:lnTo>
                  <a:lnTo>
                    <a:pt x="409346" y="153504"/>
                  </a:lnTo>
                  <a:lnTo>
                    <a:pt x="429539" y="151180"/>
                  </a:lnTo>
                  <a:lnTo>
                    <a:pt x="445770" y="141020"/>
                  </a:lnTo>
                  <a:lnTo>
                    <a:pt x="456577" y="123609"/>
                  </a:lnTo>
                  <a:lnTo>
                    <a:pt x="460514" y="99542"/>
                  </a:lnTo>
                  <a:lnTo>
                    <a:pt x="460514" y="28295"/>
                  </a:lnTo>
                  <a:lnTo>
                    <a:pt x="513181" y="28295"/>
                  </a:lnTo>
                  <a:lnTo>
                    <a:pt x="513181" y="153289"/>
                  </a:lnTo>
                  <a:lnTo>
                    <a:pt x="544703" y="153289"/>
                  </a:lnTo>
                  <a:lnTo>
                    <a:pt x="544703" y="12"/>
                  </a:lnTo>
                  <a:close/>
                </a:path>
                <a:path w="726439" h="154305">
                  <a:moveTo>
                    <a:pt x="672312" y="355"/>
                  </a:moveTo>
                  <a:lnTo>
                    <a:pt x="573646" y="355"/>
                  </a:lnTo>
                  <a:lnTo>
                    <a:pt x="573646" y="28295"/>
                  </a:lnTo>
                  <a:lnTo>
                    <a:pt x="573646" y="62585"/>
                  </a:lnTo>
                  <a:lnTo>
                    <a:pt x="573646" y="89255"/>
                  </a:lnTo>
                  <a:lnTo>
                    <a:pt x="573646" y="124815"/>
                  </a:lnTo>
                  <a:lnTo>
                    <a:pt x="573646" y="152755"/>
                  </a:lnTo>
                  <a:lnTo>
                    <a:pt x="672312" y="152755"/>
                  </a:lnTo>
                  <a:lnTo>
                    <a:pt x="672312" y="124815"/>
                  </a:lnTo>
                  <a:lnTo>
                    <a:pt x="604951" y="124815"/>
                  </a:lnTo>
                  <a:lnTo>
                    <a:pt x="604951" y="89255"/>
                  </a:lnTo>
                  <a:lnTo>
                    <a:pt x="660438" y="89255"/>
                  </a:lnTo>
                  <a:lnTo>
                    <a:pt x="660438" y="62585"/>
                  </a:lnTo>
                  <a:lnTo>
                    <a:pt x="604951" y="62585"/>
                  </a:lnTo>
                  <a:lnTo>
                    <a:pt x="604951" y="28295"/>
                  </a:lnTo>
                  <a:lnTo>
                    <a:pt x="672312" y="28295"/>
                  </a:lnTo>
                  <a:lnTo>
                    <a:pt x="672312" y="355"/>
                  </a:lnTo>
                  <a:close/>
                </a:path>
                <a:path w="726439" h="154305">
                  <a:moveTo>
                    <a:pt x="725855" y="91452"/>
                  </a:moveTo>
                  <a:lnTo>
                    <a:pt x="694550" y="91452"/>
                  </a:lnTo>
                  <a:lnTo>
                    <a:pt x="694550" y="153682"/>
                  </a:lnTo>
                  <a:lnTo>
                    <a:pt x="725855" y="153682"/>
                  </a:lnTo>
                  <a:lnTo>
                    <a:pt x="725855" y="91452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058575" y="990437"/>
            <a:ext cx="623432" cy="91390"/>
            <a:chOff x="4171581" y="1665402"/>
            <a:chExt cx="429259" cy="153670"/>
          </a:xfrm>
        </p:grpSpPr>
        <p:sp>
          <p:nvSpPr>
            <p:cNvPr id="16" name="object 16"/>
            <p:cNvSpPr/>
            <p:nvPr/>
          </p:nvSpPr>
          <p:spPr>
            <a:xfrm>
              <a:off x="4171582" y="1665401"/>
              <a:ext cx="128905" cy="153670"/>
            </a:xfrm>
            <a:custGeom>
              <a:avLst/>
              <a:gdLst/>
              <a:ahLst/>
              <a:cxnLst/>
              <a:rect l="l" t="t" r="r" b="b"/>
              <a:pathLst>
                <a:path w="128904" h="153669">
                  <a:moveTo>
                    <a:pt x="128676" y="0"/>
                  </a:moveTo>
                  <a:lnTo>
                    <a:pt x="97370" y="0"/>
                  </a:lnTo>
                  <a:lnTo>
                    <a:pt x="97370" y="63500"/>
                  </a:lnTo>
                  <a:lnTo>
                    <a:pt x="31305" y="63500"/>
                  </a:lnTo>
                  <a:lnTo>
                    <a:pt x="3130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1440"/>
                  </a:lnTo>
                  <a:lnTo>
                    <a:pt x="97370" y="91440"/>
                  </a:lnTo>
                  <a:lnTo>
                    <a:pt x="97370" y="153670"/>
                  </a:lnTo>
                  <a:lnTo>
                    <a:pt x="128676" y="153670"/>
                  </a:lnTo>
                  <a:lnTo>
                    <a:pt x="128676" y="91440"/>
                  </a:lnTo>
                  <a:lnTo>
                    <a:pt x="128676" y="63500"/>
                  </a:lnTo>
                  <a:lnTo>
                    <a:pt x="128676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9404" y="1665402"/>
              <a:ext cx="131902" cy="1532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80763" y="1665402"/>
              <a:ext cx="119595" cy="153263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6788545" y="989158"/>
            <a:ext cx="932384" cy="94033"/>
            <a:chOff x="4674196" y="1663243"/>
            <a:chExt cx="641985" cy="158115"/>
          </a:xfrm>
        </p:grpSpPr>
        <p:sp>
          <p:nvSpPr>
            <p:cNvPr id="20" name="object 20"/>
            <p:cNvSpPr/>
            <p:nvPr/>
          </p:nvSpPr>
          <p:spPr>
            <a:xfrm>
              <a:off x="4674197" y="1665934"/>
              <a:ext cx="192405" cy="152400"/>
            </a:xfrm>
            <a:custGeom>
              <a:avLst/>
              <a:gdLst/>
              <a:ahLst/>
              <a:cxnLst/>
              <a:rect l="l" t="t" r="r" b="b"/>
              <a:pathLst>
                <a:path w="192404" h="152400">
                  <a:moveTo>
                    <a:pt x="192138" y="0"/>
                  </a:moveTo>
                  <a:lnTo>
                    <a:pt x="160832" y="0"/>
                  </a:lnTo>
                  <a:lnTo>
                    <a:pt x="160832" y="124460"/>
                  </a:lnTo>
                  <a:lnTo>
                    <a:pt x="111823" y="124460"/>
                  </a:lnTo>
                  <a:lnTo>
                    <a:pt x="111823" y="0"/>
                  </a:lnTo>
                  <a:lnTo>
                    <a:pt x="80530" y="0"/>
                  </a:lnTo>
                  <a:lnTo>
                    <a:pt x="80530" y="124460"/>
                  </a:lnTo>
                  <a:lnTo>
                    <a:pt x="31305" y="124460"/>
                  </a:lnTo>
                  <a:lnTo>
                    <a:pt x="31305" y="0"/>
                  </a:lnTo>
                  <a:lnTo>
                    <a:pt x="0" y="0"/>
                  </a:lnTo>
                  <a:lnTo>
                    <a:pt x="0" y="124460"/>
                  </a:lnTo>
                  <a:lnTo>
                    <a:pt x="0" y="152400"/>
                  </a:lnTo>
                  <a:lnTo>
                    <a:pt x="192138" y="152400"/>
                  </a:lnTo>
                  <a:lnTo>
                    <a:pt x="192138" y="124460"/>
                  </a:lnTo>
                  <a:lnTo>
                    <a:pt x="192138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95481" y="1663243"/>
              <a:ext cx="420573" cy="157594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16460" y="990441"/>
            <a:ext cx="226999" cy="9115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62762" y="990441"/>
            <a:ext cx="246126" cy="91155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8385791" y="990437"/>
            <a:ext cx="279438" cy="91390"/>
            <a:chOff x="5773966" y="1665402"/>
            <a:chExt cx="192405" cy="15367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73966" y="1665402"/>
              <a:ext cx="131902" cy="15327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934811" y="1756842"/>
              <a:ext cx="31750" cy="62230"/>
            </a:xfrm>
            <a:custGeom>
              <a:avLst/>
              <a:gdLst/>
              <a:ahLst/>
              <a:cxnLst/>
              <a:rect l="l" t="t" r="r" b="b"/>
              <a:pathLst>
                <a:path w="31750" h="62230">
                  <a:moveTo>
                    <a:pt x="0" y="62229"/>
                  </a:moveTo>
                  <a:lnTo>
                    <a:pt x="31305" y="62229"/>
                  </a:lnTo>
                  <a:lnTo>
                    <a:pt x="31305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7" name="object 27"/>
          <p:cNvSpPr/>
          <p:nvPr/>
        </p:nvSpPr>
        <p:spPr>
          <a:xfrm>
            <a:off x="8619393" y="990437"/>
            <a:ext cx="274827" cy="91390"/>
          </a:xfrm>
          <a:custGeom>
            <a:avLst/>
            <a:gdLst/>
            <a:ahLst/>
            <a:cxnLst/>
            <a:rect l="l" t="t" r="r" b="b"/>
            <a:pathLst>
              <a:path w="189229" h="153669">
                <a:moveTo>
                  <a:pt x="128663" y="0"/>
                </a:moveTo>
                <a:lnTo>
                  <a:pt x="97358" y="0"/>
                </a:lnTo>
                <a:lnTo>
                  <a:pt x="97358" y="63500"/>
                </a:lnTo>
                <a:lnTo>
                  <a:pt x="31305" y="63500"/>
                </a:lnTo>
                <a:lnTo>
                  <a:pt x="31305" y="0"/>
                </a:lnTo>
                <a:lnTo>
                  <a:pt x="0" y="0"/>
                </a:lnTo>
                <a:lnTo>
                  <a:pt x="0" y="63500"/>
                </a:lnTo>
                <a:lnTo>
                  <a:pt x="0" y="91440"/>
                </a:lnTo>
                <a:lnTo>
                  <a:pt x="97358" y="91440"/>
                </a:lnTo>
                <a:lnTo>
                  <a:pt x="97358" y="153670"/>
                </a:lnTo>
                <a:lnTo>
                  <a:pt x="128663" y="153670"/>
                </a:lnTo>
                <a:lnTo>
                  <a:pt x="128663" y="91440"/>
                </a:lnTo>
                <a:lnTo>
                  <a:pt x="128663" y="63500"/>
                </a:lnTo>
                <a:lnTo>
                  <a:pt x="128663" y="0"/>
                </a:lnTo>
                <a:close/>
              </a:path>
              <a:path w="189229" h="153669">
                <a:moveTo>
                  <a:pt x="189128" y="28816"/>
                </a:moveTo>
                <a:lnTo>
                  <a:pt x="157822" y="28816"/>
                </a:lnTo>
                <a:lnTo>
                  <a:pt x="157822" y="153276"/>
                </a:lnTo>
                <a:lnTo>
                  <a:pt x="189128" y="153276"/>
                </a:lnTo>
                <a:lnTo>
                  <a:pt x="189128" y="28816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848606" y="989158"/>
            <a:ext cx="1232111" cy="94033"/>
            <a:chOff x="6092634" y="1663243"/>
            <a:chExt cx="848360" cy="158115"/>
          </a:xfrm>
        </p:grpSpPr>
        <p:sp>
          <p:nvSpPr>
            <p:cNvPr id="29" name="object 29"/>
            <p:cNvSpPr/>
            <p:nvPr/>
          </p:nvSpPr>
          <p:spPr>
            <a:xfrm>
              <a:off x="6092634" y="1665007"/>
              <a:ext cx="126364" cy="153670"/>
            </a:xfrm>
            <a:custGeom>
              <a:avLst/>
              <a:gdLst/>
              <a:ahLst/>
              <a:cxnLst/>
              <a:rect l="l" t="t" r="r" b="b"/>
              <a:pathLst>
                <a:path w="126364" h="153669">
                  <a:moveTo>
                    <a:pt x="126288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94983" y="29210"/>
                  </a:lnTo>
                  <a:lnTo>
                    <a:pt x="94983" y="153670"/>
                  </a:lnTo>
                  <a:lnTo>
                    <a:pt x="126288" y="153670"/>
                  </a:lnTo>
                  <a:lnTo>
                    <a:pt x="126288" y="29210"/>
                  </a:lnTo>
                  <a:lnTo>
                    <a:pt x="126288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48082" y="1663243"/>
              <a:ext cx="427901" cy="15759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00824" y="1665402"/>
              <a:ext cx="119164" cy="15327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841794" y="1665744"/>
              <a:ext cx="99060" cy="152400"/>
            </a:xfrm>
            <a:custGeom>
              <a:avLst/>
              <a:gdLst/>
              <a:ahLst/>
              <a:cxnLst/>
              <a:rect l="l" t="t" r="r" b="b"/>
              <a:pathLst>
                <a:path w="99059" h="152400">
                  <a:moveTo>
                    <a:pt x="98666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62230"/>
                  </a:lnTo>
                  <a:lnTo>
                    <a:pt x="0" y="88900"/>
                  </a:lnTo>
                  <a:lnTo>
                    <a:pt x="0" y="124460"/>
                  </a:lnTo>
                  <a:lnTo>
                    <a:pt x="0" y="152400"/>
                  </a:lnTo>
                  <a:lnTo>
                    <a:pt x="98666" y="152400"/>
                  </a:lnTo>
                  <a:lnTo>
                    <a:pt x="98666" y="124460"/>
                  </a:lnTo>
                  <a:lnTo>
                    <a:pt x="31305" y="124460"/>
                  </a:lnTo>
                  <a:lnTo>
                    <a:pt x="31305" y="88900"/>
                  </a:lnTo>
                  <a:lnTo>
                    <a:pt x="86791" y="88900"/>
                  </a:lnTo>
                  <a:lnTo>
                    <a:pt x="86791" y="62230"/>
                  </a:lnTo>
                  <a:lnTo>
                    <a:pt x="31305" y="62230"/>
                  </a:lnTo>
                  <a:lnTo>
                    <a:pt x="31305" y="27940"/>
                  </a:lnTo>
                  <a:lnTo>
                    <a:pt x="98666" y="27940"/>
                  </a:lnTo>
                  <a:lnTo>
                    <a:pt x="98666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3" name="object 33"/>
          <p:cNvSpPr/>
          <p:nvPr/>
        </p:nvSpPr>
        <p:spPr>
          <a:xfrm>
            <a:off x="10112241" y="990645"/>
            <a:ext cx="556110" cy="104607"/>
          </a:xfrm>
          <a:custGeom>
            <a:avLst/>
            <a:gdLst/>
            <a:ahLst/>
            <a:cxnLst/>
            <a:rect l="l" t="t" r="r" b="b"/>
            <a:pathLst>
              <a:path w="382904" h="175894">
                <a:moveTo>
                  <a:pt x="208114" y="124650"/>
                </a:moveTo>
                <a:lnTo>
                  <a:pt x="192138" y="124650"/>
                </a:lnTo>
                <a:lnTo>
                  <a:pt x="192138" y="190"/>
                </a:lnTo>
                <a:lnTo>
                  <a:pt x="160832" y="190"/>
                </a:lnTo>
                <a:lnTo>
                  <a:pt x="160832" y="124650"/>
                </a:lnTo>
                <a:lnTo>
                  <a:pt x="111836" y="124650"/>
                </a:lnTo>
                <a:lnTo>
                  <a:pt x="111836" y="190"/>
                </a:lnTo>
                <a:lnTo>
                  <a:pt x="80530" y="190"/>
                </a:lnTo>
                <a:lnTo>
                  <a:pt x="80530" y="124650"/>
                </a:lnTo>
                <a:lnTo>
                  <a:pt x="31305" y="124650"/>
                </a:lnTo>
                <a:lnTo>
                  <a:pt x="31305" y="190"/>
                </a:lnTo>
                <a:lnTo>
                  <a:pt x="0" y="190"/>
                </a:lnTo>
                <a:lnTo>
                  <a:pt x="0" y="124650"/>
                </a:lnTo>
                <a:lnTo>
                  <a:pt x="0" y="152590"/>
                </a:lnTo>
                <a:lnTo>
                  <a:pt x="180479" y="152590"/>
                </a:lnTo>
                <a:lnTo>
                  <a:pt x="180479" y="175450"/>
                </a:lnTo>
                <a:lnTo>
                  <a:pt x="208114" y="175450"/>
                </a:lnTo>
                <a:lnTo>
                  <a:pt x="208114" y="152590"/>
                </a:lnTo>
                <a:lnTo>
                  <a:pt x="208114" y="124650"/>
                </a:lnTo>
                <a:close/>
              </a:path>
              <a:path w="382904" h="175894">
                <a:moveTo>
                  <a:pt x="329247" y="0"/>
                </a:moveTo>
                <a:lnTo>
                  <a:pt x="230581" y="0"/>
                </a:lnTo>
                <a:lnTo>
                  <a:pt x="230581" y="27940"/>
                </a:lnTo>
                <a:lnTo>
                  <a:pt x="230581" y="62230"/>
                </a:lnTo>
                <a:lnTo>
                  <a:pt x="230581" y="88900"/>
                </a:lnTo>
                <a:lnTo>
                  <a:pt x="230581" y="124460"/>
                </a:lnTo>
                <a:lnTo>
                  <a:pt x="230581" y="152400"/>
                </a:lnTo>
                <a:lnTo>
                  <a:pt x="329247" y="152400"/>
                </a:lnTo>
                <a:lnTo>
                  <a:pt x="329247" y="124460"/>
                </a:lnTo>
                <a:lnTo>
                  <a:pt x="261886" y="124460"/>
                </a:lnTo>
                <a:lnTo>
                  <a:pt x="261886" y="88900"/>
                </a:lnTo>
                <a:lnTo>
                  <a:pt x="317373" y="88900"/>
                </a:lnTo>
                <a:lnTo>
                  <a:pt x="317373" y="62230"/>
                </a:lnTo>
                <a:lnTo>
                  <a:pt x="261886" y="62230"/>
                </a:lnTo>
                <a:lnTo>
                  <a:pt x="261886" y="27940"/>
                </a:lnTo>
                <a:lnTo>
                  <a:pt x="329247" y="27940"/>
                </a:lnTo>
                <a:lnTo>
                  <a:pt x="329247" y="0"/>
                </a:lnTo>
                <a:close/>
              </a:path>
              <a:path w="382904" h="175894">
                <a:moveTo>
                  <a:pt x="382790" y="91097"/>
                </a:moveTo>
                <a:lnTo>
                  <a:pt x="351485" y="91097"/>
                </a:lnTo>
                <a:lnTo>
                  <a:pt x="351485" y="153327"/>
                </a:lnTo>
                <a:lnTo>
                  <a:pt x="382790" y="153327"/>
                </a:lnTo>
                <a:lnTo>
                  <a:pt x="382790" y="91097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0622717" y="990437"/>
            <a:ext cx="623432" cy="91390"/>
            <a:chOff x="7314183" y="1665402"/>
            <a:chExt cx="429259" cy="153670"/>
          </a:xfrm>
        </p:grpSpPr>
        <p:sp>
          <p:nvSpPr>
            <p:cNvPr id="35" name="object 35"/>
            <p:cNvSpPr/>
            <p:nvPr/>
          </p:nvSpPr>
          <p:spPr>
            <a:xfrm>
              <a:off x="7314184" y="1665401"/>
              <a:ext cx="128905" cy="153670"/>
            </a:xfrm>
            <a:custGeom>
              <a:avLst/>
              <a:gdLst/>
              <a:ahLst/>
              <a:cxnLst/>
              <a:rect l="l" t="t" r="r" b="b"/>
              <a:pathLst>
                <a:path w="128904" h="153669">
                  <a:moveTo>
                    <a:pt x="128663" y="0"/>
                  </a:moveTo>
                  <a:lnTo>
                    <a:pt x="97358" y="0"/>
                  </a:lnTo>
                  <a:lnTo>
                    <a:pt x="97358" y="63500"/>
                  </a:lnTo>
                  <a:lnTo>
                    <a:pt x="31305" y="63500"/>
                  </a:lnTo>
                  <a:lnTo>
                    <a:pt x="3130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1440"/>
                  </a:lnTo>
                  <a:lnTo>
                    <a:pt x="97358" y="91440"/>
                  </a:lnTo>
                  <a:lnTo>
                    <a:pt x="97358" y="153670"/>
                  </a:lnTo>
                  <a:lnTo>
                    <a:pt x="128663" y="153670"/>
                  </a:lnTo>
                  <a:lnTo>
                    <a:pt x="128663" y="91440"/>
                  </a:lnTo>
                  <a:lnTo>
                    <a:pt x="128663" y="63500"/>
                  </a:lnTo>
                  <a:lnTo>
                    <a:pt x="128663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71993" y="1665402"/>
              <a:ext cx="131902" cy="15327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23339" y="1665402"/>
              <a:ext cx="119595" cy="153263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506963" y="1143228"/>
            <a:ext cx="1286523" cy="94033"/>
            <a:chOff x="1037602" y="1922310"/>
            <a:chExt cx="885825" cy="158115"/>
          </a:xfrm>
        </p:grpSpPr>
        <p:sp>
          <p:nvSpPr>
            <p:cNvPr id="39" name="object 39"/>
            <p:cNvSpPr/>
            <p:nvPr/>
          </p:nvSpPr>
          <p:spPr>
            <a:xfrm>
              <a:off x="1037602" y="1922309"/>
              <a:ext cx="568325" cy="158115"/>
            </a:xfrm>
            <a:custGeom>
              <a:avLst/>
              <a:gdLst/>
              <a:ahLst/>
              <a:cxnLst/>
              <a:rect l="l" t="t" r="r" b="b"/>
              <a:pathLst>
                <a:path w="568325" h="158114">
                  <a:moveTo>
                    <a:pt x="118732" y="53759"/>
                  </a:moveTo>
                  <a:lnTo>
                    <a:pt x="114439" y="31673"/>
                  </a:lnTo>
                  <a:lnTo>
                    <a:pt x="113690" y="30657"/>
                  </a:lnTo>
                  <a:lnTo>
                    <a:pt x="102565" y="15506"/>
                  </a:lnTo>
                  <a:lnTo>
                    <a:pt x="87439" y="7150"/>
                  </a:lnTo>
                  <a:lnTo>
                    <a:pt x="87439" y="54622"/>
                  </a:lnTo>
                  <a:lnTo>
                    <a:pt x="85521" y="64808"/>
                  </a:lnTo>
                  <a:lnTo>
                    <a:pt x="80200" y="72250"/>
                  </a:lnTo>
                  <a:lnTo>
                    <a:pt x="72136" y="76822"/>
                  </a:lnTo>
                  <a:lnTo>
                    <a:pt x="61963" y="78371"/>
                  </a:lnTo>
                  <a:lnTo>
                    <a:pt x="31305" y="78371"/>
                  </a:lnTo>
                  <a:lnTo>
                    <a:pt x="31305" y="30657"/>
                  </a:lnTo>
                  <a:lnTo>
                    <a:pt x="61963" y="30657"/>
                  </a:lnTo>
                  <a:lnTo>
                    <a:pt x="72136" y="32258"/>
                  </a:lnTo>
                  <a:lnTo>
                    <a:pt x="80200" y="36893"/>
                  </a:lnTo>
                  <a:lnTo>
                    <a:pt x="85521" y="44411"/>
                  </a:lnTo>
                  <a:lnTo>
                    <a:pt x="87439" y="54622"/>
                  </a:lnTo>
                  <a:lnTo>
                    <a:pt x="87439" y="7150"/>
                  </a:lnTo>
                  <a:lnTo>
                    <a:pt x="84569" y="5562"/>
                  </a:lnTo>
                  <a:lnTo>
                    <a:pt x="61963" y="2171"/>
                  </a:lnTo>
                  <a:lnTo>
                    <a:pt x="0" y="2171"/>
                  </a:lnTo>
                  <a:lnTo>
                    <a:pt x="0" y="155435"/>
                  </a:lnTo>
                  <a:lnTo>
                    <a:pt x="31305" y="155435"/>
                  </a:lnTo>
                  <a:lnTo>
                    <a:pt x="31305" y="107086"/>
                  </a:lnTo>
                  <a:lnTo>
                    <a:pt x="60236" y="107086"/>
                  </a:lnTo>
                  <a:lnTo>
                    <a:pt x="83845" y="103339"/>
                  </a:lnTo>
                  <a:lnTo>
                    <a:pt x="102349" y="92659"/>
                  </a:lnTo>
                  <a:lnTo>
                    <a:pt x="112598" y="78371"/>
                  </a:lnTo>
                  <a:lnTo>
                    <a:pt x="114414" y="75857"/>
                  </a:lnTo>
                  <a:lnTo>
                    <a:pt x="118732" y="53759"/>
                  </a:lnTo>
                  <a:close/>
                </a:path>
                <a:path w="568325" h="158114">
                  <a:moveTo>
                    <a:pt x="290372" y="78803"/>
                  </a:moveTo>
                  <a:lnTo>
                    <a:pt x="284492" y="47282"/>
                  </a:lnTo>
                  <a:lnTo>
                    <a:pt x="272783" y="29362"/>
                  </a:lnTo>
                  <a:lnTo>
                    <a:pt x="268185" y="22326"/>
                  </a:lnTo>
                  <a:lnTo>
                    <a:pt x="259067" y="16306"/>
                  </a:lnTo>
                  <a:lnTo>
                    <a:pt x="259067" y="78803"/>
                  </a:lnTo>
                  <a:lnTo>
                    <a:pt x="255625" y="98005"/>
                  </a:lnTo>
                  <a:lnTo>
                    <a:pt x="245973" y="113728"/>
                  </a:lnTo>
                  <a:lnTo>
                    <a:pt x="231101" y="124345"/>
                  </a:lnTo>
                  <a:lnTo>
                    <a:pt x="212001" y="128244"/>
                  </a:lnTo>
                  <a:lnTo>
                    <a:pt x="192989" y="124345"/>
                  </a:lnTo>
                  <a:lnTo>
                    <a:pt x="178104" y="113728"/>
                  </a:lnTo>
                  <a:lnTo>
                    <a:pt x="168414" y="98005"/>
                  </a:lnTo>
                  <a:lnTo>
                    <a:pt x="164947" y="78803"/>
                  </a:lnTo>
                  <a:lnTo>
                    <a:pt x="168414" y="59613"/>
                  </a:lnTo>
                  <a:lnTo>
                    <a:pt x="178104" y="43891"/>
                  </a:lnTo>
                  <a:lnTo>
                    <a:pt x="192989" y="33274"/>
                  </a:lnTo>
                  <a:lnTo>
                    <a:pt x="212001" y="29362"/>
                  </a:lnTo>
                  <a:lnTo>
                    <a:pt x="231101" y="33274"/>
                  </a:lnTo>
                  <a:lnTo>
                    <a:pt x="245973" y="43891"/>
                  </a:lnTo>
                  <a:lnTo>
                    <a:pt x="255625" y="59613"/>
                  </a:lnTo>
                  <a:lnTo>
                    <a:pt x="259067" y="78803"/>
                  </a:lnTo>
                  <a:lnTo>
                    <a:pt x="259067" y="16306"/>
                  </a:lnTo>
                  <a:lnTo>
                    <a:pt x="243370" y="5918"/>
                  </a:lnTo>
                  <a:lnTo>
                    <a:pt x="212001" y="0"/>
                  </a:lnTo>
                  <a:lnTo>
                    <a:pt x="180632" y="5918"/>
                  </a:lnTo>
                  <a:lnTo>
                    <a:pt x="155816" y="22326"/>
                  </a:lnTo>
                  <a:lnTo>
                    <a:pt x="139509" y="47282"/>
                  </a:lnTo>
                  <a:lnTo>
                    <a:pt x="133642" y="78803"/>
                  </a:lnTo>
                  <a:lnTo>
                    <a:pt x="139509" y="110337"/>
                  </a:lnTo>
                  <a:lnTo>
                    <a:pt x="155816" y="135280"/>
                  </a:lnTo>
                  <a:lnTo>
                    <a:pt x="180632" y="151688"/>
                  </a:lnTo>
                  <a:lnTo>
                    <a:pt x="212001" y="157594"/>
                  </a:lnTo>
                  <a:lnTo>
                    <a:pt x="243370" y="151688"/>
                  </a:lnTo>
                  <a:lnTo>
                    <a:pt x="268185" y="135280"/>
                  </a:lnTo>
                  <a:lnTo>
                    <a:pt x="272783" y="128244"/>
                  </a:lnTo>
                  <a:lnTo>
                    <a:pt x="284492" y="110337"/>
                  </a:lnTo>
                  <a:lnTo>
                    <a:pt x="290372" y="78803"/>
                  </a:lnTo>
                  <a:close/>
                </a:path>
                <a:path w="568325" h="158114">
                  <a:moveTo>
                    <a:pt x="427888" y="12738"/>
                  </a:moveTo>
                  <a:lnTo>
                    <a:pt x="421932" y="8928"/>
                  </a:lnTo>
                  <a:lnTo>
                    <a:pt x="412496" y="4749"/>
                  </a:lnTo>
                  <a:lnTo>
                    <a:pt x="399580" y="1384"/>
                  </a:lnTo>
                  <a:lnTo>
                    <a:pt x="383197" y="0"/>
                  </a:lnTo>
                  <a:lnTo>
                    <a:pt x="353148" y="6032"/>
                  </a:lnTo>
                  <a:lnTo>
                    <a:pt x="328739" y="22644"/>
                  </a:lnTo>
                  <a:lnTo>
                    <a:pt x="312343" y="47637"/>
                  </a:lnTo>
                  <a:lnTo>
                    <a:pt x="306349" y="78803"/>
                  </a:lnTo>
                  <a:lnTo>
                    <a:pt x="312343" y="109969"/>
                  </a:lnTo>
                  <a:lnTo>
                    <a:pt x="328739" y="134962"/>
                  </a:lnTo>
                  <a:lnTo>
                    <a:pt x="353148" y="151574"/>
                  </a:lnTo>
                  <a:lnTo>
                    <a:pt x="383197" y="157594"/>
                  </a:lnTo>
                  <a:lnTo>
                    <a:pt x="399580" y="156222"/>
                  </a:lnTo>
                  <a:lnTo>
                    <a:pt x="412496" y="152844"/>
                  </a:lnTo>
                  <a:lnTo>
                    <a:pt x="421932" y="148678"/>
                  </a:lnTo>
                  <a:lnTo>
                    <a:pt x="427888" y="144856"/>
                  </a:lnTo>
                  <a:lnTo>
                    <a:pt x="427888" y="114427"/>
                  </a:lnTo>
                  <a:lnTo>
                    <a:pt x="422998" y="118541"/>
                  </a:lnTo>
                  <a:lnTo>
                    <a:pt x="414528" y="123380"/>
                  </a:lnTo>
                  <a:lnTo>
                    <a:pt x="402526" y="127419"/>
                  </a:lnTo>
                  <a:lnTo>
                    <a:pt x="387083" y="129095"/>
                  </a:lnTo>
                  <a:lnTo>
                    <a:pt x="367969" y="125399"/>
                  </a:lnTo>
                  <a:lnTo>
                    <a:pt x="352247" y="115049"/>
                  </a:lnTo>
                  <a:lnTo>
                    <a:pt x="341579" y="99148"/>
                  </a:lnTo>
                  <a:lnTo>
                    <a:pt x="337654" y="78803"/>
                  </a:lnTo>
                  <a:lnTo>
                    <a:pt x="341579" y="58470"/>
                  </a:lnTo>
                  <a:lnTo>
                    <a:pt x="352247" y="42570"/>
                  </a:lnTo>
                  <a:lnTo>
                    <a:pt x="367969" y="32207"/>
                  </a:lnTo>
                  <a:lnTo>
                    <a:pt x="387083" y="28498"/>
                  </a:lnTo>
                  <a:lnTo>
                    <a:pt x="402526" y="30162"/>
                  </a:lnTo>
                  <a:lnTo>
                    <a:pt x="414528" y="34150"/>
                  </a:lnTo>
                  <a:lnTo>
                    <a:pt x="422998" y="38976"/>
                  </a:lnTo>
                  <a:lnTo>
                    <a:pt x="427888" y="43180"/>
                  </a:lnTo>
                  <a:lnTo>
                    <a:pt x="427888" y="12738"/>
                  </a:lnTo>
                  <a:close/>
                </a:path>
                <a:path w="568325" h="158114">
                  <a:moveTo>
                    <a:pt x="567804" y="12738"/>
                  </a:moveTo>
                  <a:lnTo>
                    <a:pt x="561848" y="8928"/>
                  </a:lnTo>
                  <a:lnTo>
                    <a:pt x="552411" y="4749"/>
                  </a:lnTo>
                  <a:lnTo>
                    <a:pt x="539496" y="1384"/>
                  </a:lnTo>
                  <a:lnTo>
                    <a:pt x="523113" y="0"/>
                  </a:lnTo>
                  <a:lnTo>
                    <a:pt x="493064" y="6032"/>
                  </a:lnTo>
                  <a:lnTo>
                    <a:pt x="468655" y="22644"/>
                  </a:lnTo>
                  <a:lnTo>
                    <a:pt x="452259" y="47637"/>
                  </a:lnTo>
                  <a:lnTo>
                    <a:pt x="446265" y="78803"/>
                  </a:lnTo>
                  <a:lnTo>
                    <a:pt x="452259" y="109969"/>
                  </a:lnTo>
                  <a:lnTo>
                    <a:pt x="468655" y="134962"/>
                  </a:lnTo>
                  <a:lnTo>
                    <a:pt x="493064" y="151574"/>
                  </a:lnTo>
                  <a:lnTo>
                    <a:pt x="523113" y="157594"/>
                  </a:lnTo>
                  <a:lnTo>
                    <a:pt x="539496" y="156222"/>
                  </a:lnTo>
                  <a:lnTo>
                    <a:pt x="552411" y="152844"/>
                  </a:lnTo>
                  <a:lnTo>
                    <a:pt x="561848" y="148678"/>
                  </a:lnTo>
                  <a:lnTo>
                    <a:pt x="567804" y="144856"/>
                  </a:lnTo>
                  <a:lnTo>
                    <a:pt x="567804" y="114427"/>
                  </a:lnTo>
                  <a:lnTo>
                    <a:pt x="562914" y="118541"/>
                  </a:lnTo>
                  <a:lnTo>
                    <a:pt x="554443" y="123380"/>
                  </a:lnTo>
                  <a:lnTo>
                    <a:pt x="542442" y="127419"/>
                  </a:lnTo>
                  <a:lnTo>
                    <a:pt x="526999" y="129095"/>
                  </a:lnTo>
                  <a:lnTo>
                    <a:pt x="507885" y="125399"/>
                  </a:lnTo>
                  <a:lnTo>
                    <a:pt x="492163" y="115049"/>
                  </a:lnTo>
                  <a:lnTo>
                    <a:pt x="481495" y="99148"/>
                  </a:lnTo>
                  <a:lnTo>
                    <a:pt x="477570" y="78803"/>
                  </a:lnTo>
                  <a:lnTo>
                    <a:pt x="481495" y="58470"/>
                  </a:lnTo>
                  <a:lnTo>
                    <a:pt x="492163" y="42570"/>
                  </a:lnTo>
                  <a:lnTo>
                    <a:pt x="507885" y="32207"/>
                  </a:lnTo>
                  <a:lnTo>
                    <a:pt x="526999" y="28498"/>
                  </a:lnTo>
                  <a:lnTo>
                    <a:pt x="542442" y="30162"/>
                  </a:lnTo>
                  <a:lnTo>
                    <a:pt x="554443" y="34150"/>
                  </a:lnTo>
                  <a:lnTo>
                    <a:pt x="562914" y="38976"/>
                  </a:lnTo>
                  <a:lnTo>
                    <a:pt x="567804" y="43180"/>
                  </a:lnTo>
                  <a:lnTo>
                    <a:pt x="567804" y="12738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0248" y="1924482"/>
              <a:ext cx="131902" cy="15327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1093" y="1924482"/>
              <a:ext cx="131902" cy="153276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0090" y="1144519"/>
            <a:ext cx="191567" cy="91155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3198916" y="1144516"/>
            <a:ext cx="597611" cy="91390"/>
            <a:chOff x="2202586" y="1924481"/>
            <a:chExt cx="411480" cy="153670"/>
          </a:xfrm>
        </p:grpSpPr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02586" y="1924481"/>
              <a:ext cx="257987" cy="15327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1961" y="1924481"/>
              <a:ext cx="131902" cy="153276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3827588" y="1144281"/>
            <a:ext cx="997863" cy="91390"/>
            <a:chOff x="2635453" y="1924088"/>
            <a:chExt cx="687070" cy="153670"/>
          </a:xfrm>
        </p:grpSpPr>
        <p:sp>
          <p:nvSpPr>
            <p:cNvPr id="47" name="object 47"/>
            <p:cNvSpPr/>
            <p:nvPr/>
          </p:nvSpPr>
          <p:spPr>
            <a:xfrm>
              <a:off x="2635453" y="1924087"/>
              <a:ext cx="232410" cy="153670"/>
            </a:xfrm>
            <a:custGeom>
              <a:avLst/>
              <a:gdLst/>
              <a:ahLst/>
              <a:cxnLst/>
              <a:rect l="l" t="t" r="r" b="b"/>
              <a:pathLst>
                <a:path w="232410" h="153669">
                  <a:moveTo>
                    <a:pt x="111607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40157" y="29210"/>
                  </a:lnTo>
                  <a:lnTo>
                    <a:pt x="40157" y="153670"/>
                  </a:lnTo>
                  <a:lnTo>
                    <a:pt x="71462" y="153670"/>
                  </a:lnTo>
                  <a:lnTo>
                    <a:pt x="71462" y="29210"/>
                  </a:lnTo>
                  <a:lnTo>
                    <a:pt x="111607" y="29210"/>
                  </a:lnTo>
                  <a:lnTo>
                    <a:pt x="111607" y="0"/>
                  </a:lnTo>
                  <a:close/>
                </a:path>
                <a:path w="232410" h="153669">
                  <a:moveTo>
                    <a:pt x="231876" y="736"/>
                  </a:moveTo>
                  <a:lnTo>
                    <a:pt x="133210" y="736"/>
                  </a:lnTo>
                  <a:lnTo>
                    <a:pt x="133210" y="28676"/>
                  </a:lnTo>
                  <a:lnTo>
                    <a:pt x="133210" y="62966"/>
                  </a:lnTo>
                  <a:lnTo>
                    <a:pt x="133210" y="89636"/>
                  </a:lnTo>
                  <a:lnTo>
                    <a:pt x="133210" y="125196"/>
                  </a:lnTo>
                  <a:lnTo>
                    <a:pt x="133210" y="153136"/>
                  </a:lnTo>
                  <a:lnTo>
                    <a:pt x="231876" y="153136"/>
                  </a:lnTo>
                  <a:lnTo>
                    <a:pt x="231876" y="125196"/>
                  </a:lnTo>
                  <a:lnTo>
                    <a:pt x="164515" y="125196"/>
                  </a:lnTo>
                  <a:lnTo>
                    <a:pt x="164515" y="89636"/>
                  </a:lnTo>
                  <a:lnTo>
                    <a:pt x="220002" y="89636"/>
                  </a:lnTo>
                  <a:lnTo>
                    <a:pt x="220002" y="62966"/>
                  </a:lnTo>
                  <a:lnTo>
                    <a:pt x="164515" y="62966"/>
                  </a:lnTo>
                  <a:lnTo>
                    <a:pt x="164515" y="28676"/>
                  </a:lnTo>
                  <a:lnTo>
                    <a:pt x="231876" y="28676"/>
                  </a:lnTo>
                  <a:lnTo>
                    <a:pt x="231876" y="736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89567" y="1924482"/>
              <a:ext cx="118732" cy="15326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29686" y="1924482"/>
              <a:ext cx="131902" cy="15327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90532" y="1924482"/>
              <a:ext cx="131902" cy="153276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4932560" y="1144516"/>
            <a:ext cx="691679" cy="104985"/>
            <a:chOff x="3396272" y="1924481"/>
            <a:chExt cx="476250" cy="176530"/>
          </a:xfrm>
        </p:grpSpPr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96272" y="1924481"/>
              <a:ext cx="261442" cy="17614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80193" y="1924481"/>
              <a:ext cx="131902" cy="15327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841026" y="2015921"/>
              <a:ext cx="31750" cy="62230"/>
            </a:xfrm>
            <a:custGeom>
              <a:avLst/>
              <a:gdLst/>
              <a:ahLst/>
              <a:cxnLst/>
              <a:rect l="l" t="t" r="r" b="b"/>
              <a:pathLst>
                <a:path w="31750" h="62230">
                  <a:moveTo>
                    <a:pt x="0" y="62229"/>
                  </a:moveTo>
                  <a:lnTo>
                    <a:pt x="31305" y="62229"/>
                  </a:lnTo>
                  <a:lnTo>
                    <a:pt x="31305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5578501" y="1143228"/>
            <a:ext cx="851227" cy="94033"/>
            <a:chOff x="3841026" y="1922310"/>
            <a:chExt cx="586105" cy="158115"/>
          </a:xfrm>
        </p:grpSpPr>
        <p:sp>
          <p:nvSpPr>
            <p:cNvPr id="56" name="object 56"/>
            <p:cNvSpPr/>
            <p:nvPr/>
          </p:nvSpPr>
          <p:spPr>
            <a:xfrm>
              <a:off x="3841026" y="1924481"/>
              <a:ext cx="128905" cy="153670"/>
            </a:xfrm>
            <a:custGeom>
              <a:avLst/>
              <a:gdLst/>
              <a:ahLst/>
              <a:cxnLst/>
              <a:rect l="l" t="t" r="r" b="b"/>
              <a:pathLst>
                <a:path w="128904" h="153669">
                  <a:moveTo>
                    <a:pt x="128676" y="0"/>
                  </a:moveTo>
                  <a:lnTo>
                    <a:pt x="97370" y="0"/>
                  </a:lnTo>
                  <a:lnTo>
                    <a:pt x="97370" y="63500"/>
                  </a:lnTo>
                  <a:lnTo>
                    <a:pt x="31305" y="63500"/>
                  </a:lnTo>
                  <a:lnTo>
                    <a:pt x="3130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1440"/>
                  </a:lnTo>
                  <a:lnTo>
                    <a:pt x="97370" y="91440"/>
                  </a:lnTo>
                  <a:lnTo>
                    <a:pt x="97370" y="153670"/>
                  </a:lnTo>
                  <a:lnTo>
                    <a:pt x="128676" y="153670"/>
                  </a:lnTo>
                  <a:lnTo>
                    <a:pt x="128676" y="91440"/>
                  </a:lnTo>
                  <a:lnTo>
                    <a:pt x="128676" y="63500"/>
                  </a:lnTo>
                  <a:lnTo>
                    <a:pt x="128676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92371" y="1922310"/>
              <a:ext cx="156730" cy="15759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71568" y="1922310"/>
              <a:ext cx="255181" cy="157594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6517616" y="1143228"/>
            <a:ext cx="2539845" cy="94033"/>
            <a:chOff x="4487646" y="1922310"/>
            <a:chExt cx="1748789" cy="158115"/>
          </a:xfrm>
        </p:grpSpPr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87646" y="1922310"/>
              <a:ext cx="156730" cy="15759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66830" y="1924482"/>
              <a:ext cx="117233" cy="15327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803495" y="1922309"/>
              <a:ext cx="570230" cy="158115"/>
            </a:xfrm>
            <a:custGeom>
              <a:avLst/>
              <a:gdLst/>
              <a:ahLst/>
              <a:cxnLst/>
              <a:rect l="l" t="t" r="r" b="b"/>
              <a:pathLst>
                <a:path w="570229" h="158114">
                  <a:moveTo>
                    <a:pt x="118732" y="53759"/>
                  </a:moveTo>
                  <a:lnTo>
                    <a:pt x="114439" y="31673"/>
                  </a:lnTo>
                  <a:lnTo>
                    <a:pt x="113690" y="30657"/>
                  </a:lnTo>
                  <a:lnTo>
                    <a:pt x="102565" y="15506"/>
                  </a:lnTo>
                  <a:lnTo>
                    <a:pt x="87426" y="7150"/>
                  </a:lnTo>
                  <a:lnTo>
                    <a:pt x="87426" y="54622"/>
                  </a:lnTo>
                  <a:lnTo>
                    <a:pt x="85509" y="64808"/>
                  </a:lnTo>
                  <a:lnTo>
                    <a:pt x="80200" y="72250"/>
                  </a:lnTo>
                  <a:lnTo>
                    <a:pt x="72123" y="76822"/>
                  </a:lnTo>
                  <a:lnTo>
                    <a:pt x="61963" y="78371"/>
                  </a:lnTo>
                  <a:lnTo>
                    <a:pt x="31305" y="78371"/>
                  </a:lnTo>
                  <a:lnTo>
                    <a:pt x="31305" y="30657"/>
                  </a:lnTo>
                  <a:lnTo>
                    <a:pt x="61963" y="30657"/>
                  </a:lnTo>
                  <a:lnTo>
                    <a:pt x="72123" y="32258"/>
                  </a:lnTo>
                  <a:lnTo>
                    <a:pt x="80200" y="36893"/>
                  </a:lnTo>
                  <a:lnTo>
                    <a:pt x="85509" y="44411"/>
                  </a:lnTo>
                  <a:lnTo>
                    <a:pt x="87426" y="54622"/>
                  </a:lnTo>
                  <a:lnTo>
                    <a:pt x="87426" y="7150"/>
                  </a:lnTo>
                  <a:lnTo>
                    <a:pt x="84569" y="5562"/>
                  </a:lnTo>
                  <a:lnTo>
                    <a:pt x="61963" y="2171"/>
                  </a:lnTo>
                  <a:lnTo>
                    <a:pt x="0" y="2171"/>
                  </a:lnTo>
                  <a:lnTo>
                    <a:pt x="0" y="155435"/>
                  </a:lnTo>
                  <a:lnTo>
                    <a:pt x="31305" y="155435"/>
                  </a:lnTo>
                  <a:lnTo>
                    <a:pt x="31305" y="107086"/>
                  </a:lnTo>
                  <a:lnTo>
                    <a:pt x="60236" y="107086"/>
                  </a:lnTo>
                  <a:lnTo>
                    <a:pt x="83845" y="103339"/>
                  </a:lnTo>
                  <a:lnTo>
                    <a:pt x="102349" y="92659"/>
                  </a:lnTo>
                  <a:lnTo>
                    <a:pt x="112598" y="78371"/>
                  </a:lnTo>
                  <a:lnTo>
                    <a:pt x="114414" y="75857"/>
                  </a:lnTo>
                  <a:lnTo>
                    <a:pt x="118732" y="53759"/>
                  </a:lnTo>
                  <a:close/>
                </a:path>
                <a:path w="570229" h="158114">
                  <a:moveTo>
                    <a:pt x="261010" y="155435"/>
                  </a:moveTo>
                  <a:lnTo>
                    <a:pt x="248767" y="121754"/>
                  </a:lnTo>
                  <a:lnTo>
                    <a:pt x="239433" y="96075"/>
                  </a:lnTo>
                  <a:lnTo>
                    <a:pt x="212521" y="22021"/>
                  </a:lnTo>
                  <a:lnTo>
                    <a:pt x="207035" y="6921"/>
                  </a:lnTo>
                  <a:lnTo>
                    <a:pt x="207035" y="96075"/>
                  </a:lnTo>
                  <a:lnTo>
                    <a:pt x="166662" y="96075"/>
                  </a:lnTo>
                  <a:lnTo>
                    <a:pt x="176415" y="65227"/>
                  </a:lnTo>
                  <a:lnTo>
                    <a:pt x="182295" y="44729"/>
                  </a:lnTo>
                  <a:lnTo>
                    <a:pt x="185318" y="31381"/>
                  </a:lnTo>
                  <a:lnTo>
                    <a:pt x="186524" y="22021"/>
                  </a:lnTo>
                  <a:lnTo>
                    <a:pt x="187693" y="31381"/>
                  </a:lnTo>
                  <a:lnTo>
                    <a:pt x="190919" y="44881"/>
                  </a:lnTo>
                  <a:lnTo>
                    <a:pt x="197040" y="65354"/>
                  </a:lnTo>
                  <a:lnTo>
                    <a:pt x="207035" y="96075"/>
                  </a:lnTo>
                  <a:lnTo>
                    <a:pt x="207035" y="6921"/>
                  </a:lnTo>
                  <a:lnTo>
                    <a:pt x="205308" y="2159"/>
                  </a:lnTo>
                  <a:lnTo>
                    <a:pt x="169697" y="2159"/>
                  </a:lnTo>
                  <a:lnTo>
                    <a:pt x="114642" y="155435"/>
                  </a:lnTo>
                  <a:lnTo>
                    <a:pt x="147015" y="155435"/>
                  </a:lnTo>
                  <a:lnTo>
                    <a:pt x="152869" y="137706"/>
                  </a:lnTo>
                  <a:lnTo>
                    <a:pt x="158242" y="121754"/>
                  </a:lnTo>
                  <a:lnTo>
                    <a:pt x="215671" y="121754"/>
                  </a:lnTo>
                  <a:lnTo>
                    <a:pt x="227114" y="155435"/>
                  </a:lnTo>
                  <a:lnTo>
                    <a:pt x="261010" y="155435"/>
                  </a:lnTo>
                  <a:close/>
                </a:path>
                <a:path w="570229" h="158114">
                  <a:moveTo>
                    <a:pt x="398957" y="109245"/>
                  </a:moveTo>
                  <a:lnTo>
                    <a:pt x="397344" y="96939"/>
                  </a:lnTo>
                  <a:lnTo>
                    <a:pt x="392696" y="86690"/>
                  </a:lnTo>
                  <a:lnTo>
                    <a:pt x="385292" y="78714"/>
                  </a:lnTo>
                  <a:lnTo>
                    <a:pt x="375424" y="73190"/>
                  </a:lnTo>
                  <a:lnTo>
                    <a:pt x="383006" y="68110"/>
                  </a:lnTo>
                  <a:lnTo>
                    <a:pt x="388315" y="61188"/>
                  </a:lnTo>
                  <a:lnTo>
                    <a:pt x="391452" y="52768"/>
                  </a:lnTo>
                  <a:lnTo>
                    <a:pt x="392480" y="43180"/>
                  </a:lnTo>
                  <a:lnTo>
                    <a:pt x="388277" y="24879"/>
                  </a:lnTo>
                  <a:lnTo>
                    <a:pt x="376529" y="11328"/>
                  </a:lnTo>
                  <a:lnTo>
                    <a:pt x="358495" y="2908"/>
                  </a:lnTo>
                  <a:lnTo>
                    <a:pt x="335483" y="12"/>
                  </a:lnTo>
                  <a:lnTo>
                    <a:pt x="308902" y="3721"/>
                  </a:lnTo>
                  <a:lnTo>
                    <a:pt x="289179" y="14071"/>
                  </a:lnTo>
                  <a:lnTo>
                    <a:pt x="276898" y="29984"/>
                  </a:lnTo>
                  <a:lnTo>
                    <a:pt x="272669" y="50304"/>
                  </a:lnTo>
                  <a:lnTo>
                    <a:pt x="303326" y="50304"/>
                  </a:lnTo>
                  <a:lnTo>
                    <a:pt x="305714" y="40830"/>
                  </a:lnTo>
                  <a:lnTo>
                    <a:pt x="312229" y="33858"/>
                  </a:lnTo>
                  <a:lnTo>
                    <a:pt x="321894" y="29552"/>
                  </a:lnTo>
                  <a:lnTo>
                    <a:pt x="333756" y="28079"/>
                  </a:lnTo>
                  <a:lnTo>
                    <a:pt x="344868" y="29337"/>
                  </a:lnTo>
                  <a:lnTo>
                    <a:pt x="353542" y="32893"/>
                  </a:lnTo>
                  <a:lnTo>
                    <a:pt x="359168" y="38468"/>
                  </a:lnTo>
                  <a:lnTo>
                    <a:pt x="361175" y="45770"/>
                  </a:lnTo>
                  <a:lnTo>
                    <a:pt x="360222" y="51219"/>
                  </a:lnTo>
                  <a:lnTo>
                    <a:pt x="356362" y="56705"/>
                  </a:lnTo>
                  <a:lnTo>
                    <a:pt x="348056" y="61112"/>
                  </a:lnTo>
                  <a:lnTo>
                    <a:pt x="333756" y="63258"/>
                  </a:lnTo>
                  <a:lnTo>
                    <a:pt x="319087" y="63258"/>
                  </a:lnTo>
                  <a:lnTo>
                    <a:pt x="319087" y="90246"/>
                  </a:lnTo>
                  <a:lnTo>
                    <a:pt x="332905" y="90246"/>
                  </a:lnTo>
                  <a:lnTo>
                    <a:pt x="347497" y="91274"/>
                  </a:lnTo>
                  <a:lnTo>
                    <a:pt x="358343" y="94513"/>
                  </a:lnTo>
                  <a:lnTo>
                    <a:pt x="365112" y="100266"/>
                  </a:lnTo>
                  <a:lnTo>
                    <a:pt x="367449" y="108813"/>
                  </a:lnTo>
                  <a:lnTo>
                    <a:pt x="365239" y="117335"/>
                  </a:lnTo>
                  <a:lnTo>
                    <a:pt x="358876" y="123875"/>
                  </a:lnTo>
                  <a:lnTo>
                    <a:pt x="348754" y="128066"/>
                  </a:lnTo>
                  <a:lnTo>
                    <a:pt x="335267" y="129540"/>
                  </a:lnTo>
                  <a:lnTo>
                    <a:pt x="322745" y="128346"/>
                  </a:lnTo>
                  <a:lnTo>
                    <a:pt x="311823" y="124358"/>
                  </a:lnTo>
                  <a:lnTo>
                    <a:pt x="304088" y="116979"/>
                  </a:lnTo>
                  <a:lnTo>
                    <a:pt x="301167" y="105575"/>
                  </a:lnTo>
                  <a:lnTo>
                    <a:pt x="270725" y="105575"/>
                  </a:lnTo>
                  <a:lnTo>
                    <a:pt x="274523" y="127101"/>
                  </a:lnTo>
                  <a:lnTo>
                    <a:pt x="286232" y="143497"/>
                  </a:lnTo>
                  <a:lnTo>
                    <a:pt x="306324" y="153949"/>
                  </a:lnTo>
                  <a:lnTo>
                    <a:pt x="335267" y="157607"/>
                  </a:lnTo>
                  <a:lnTo>
                    <a:pt x="362153" y="154038"/>
                  </a:lnTo>
                  <a:lnTo>
                    <a:pt x="382168" y="144043"/>
                  </a:lnTo>
                  <a:lnTo>
                    <a:pt x="394652" y="128739"/>
                  </a:lnTo>
                  <a:lnTo>
                    <a:pt x="398957" y="109245"/>
                  </a:lnTo>
                  <a:close/>
                </a:path>
                <a:path w="570229" h="158114">
                  <a:moveTo>
                    <a:pt x="569950" y="78803"/>
                  </a:moveTo>
                  <a:lnTo>
                    <a:pt x="564070" y="47282"/>
                  </a:lnTo>
                  <a:lnTo>
                    <a:pt x="552361" y="29362"/>
                  </a:lnTo>
                  <a:lnTo>
                    <a:pt x="547763" y="22326"/>
                  </a:lnTo>
                  <a:lnTo>
                    <a:pt x="538645" y="16306"/>
                  </a:lnTo>
                  <a:lnTo>
                    <a:pt x="538645" y="78803"/>
                  </a:lnTo>
                  <a:lnTo>
                    <a:pt x="535203" y="98005"/>
                  </a:lnTo>
                  <a:lnTo>
                    <a:pt x="525551" y="113728"/>
                  </a:lnTo>
                  <a:lnTo>
                    <a:pt x="510679" y="124345"/>
                  </a:lnTo>
                  <a:lnTo>
                    <a:pt x="491578" y="128244"/>
                  </a:lnTo>
                  <a:lnTo>
                    <a:pt x="472567" y="124345"/>
                  </a:lnTo>
                  <a:lnTo>
                    <a:pt x="457682" y="113728"/>
                  </a:lnTo>
                  <a:lnTo>
                    <a:pt x="447979" y="98005"/>
                  </a:lnTo>
                  <a:lnTo>
                    <a:pt x="444525" y="78803"/>
                  </a:lnTo>
                  <a:lnTo>
                    <a:pt x="447979" y="59613"/>
                  </a:lnTo>
                  <a:lnTo>
                    <a:pt x="457682" y="43891"/>
                  </a:lnTo>
                  <a:lnTo>
                    <a:pt x="472567" y="33274"/>
                  </a:lnTo>
                  <a:lnTo>
                    <a:pt x="491578" y="29362"/>
                  </a:lnTo>
                  <a:lnTo>
                    <a:pt x="510679" y="33274"/>
                  </a:lnTo>
                  <a:lnTo>
                    <a:pt x="525551" y="43891"/>
                  </a:lnTo>
                  <a:lnTo>
                    <a:pt x="535203" y="59613"/>
                  </a:lnTo>
                  <a:lnTo>
                    <a:pt x="538645" y="78803"/>
                  </a:lnTo>
                  <a:lnTo>
                    <a:pt x="538645" y="16306"/>
                  </a:lnTo>
                  <a:lnTo>
                    <a:pt x="522947" y="5918"/>
                  </a:lnTo>
                  <a:lnTo>
                    <a:pt x="491578" y="0"/>
                  </a:lnTo>
                  <a:lnTo>
                    <a:pt x="460209" y="5918"/>
                  </a:lnTo>
                  <a:lnTo>
                    <a:pt x="435394" y="22326"/>
                  </a:lnTo>
                  <a:lnTo>
                    <a:pt x="419087" y="47282"/>
                  </a:lnTo>
                  <a:lnTo>
                    <a:pt x="413219" y="78803"/>
                  </a:lnTo>
                  <a:lnTo>
                    <a:pt x="419087" y="110337"/>
                  </a:lnTo>
                  <a:lnTo>
                    <a:pt x="435394" y="135280"/>
                  </a:lnTo>
                  <a:lnTo>
                    <a:pt x="460209" y="151688"/>
                  </a:lnTo>
                  <a:lnTo>
                    <a:pt x="491578" y="157594"/>
                  </a:lnTo>
                  <a:lnTo>
                    <a:pt x="522947" y="151688"/>
                  </a:lnTo>
                  <a:lnTo>
                    <a:pt x="547763" y="135280"/>
                  </a:lnTo>
                  <a:lnTo>
                    <a:pt x="552361" y="128244"/>
                  </a:lnTo>
                  <a:lnTo>
                    <a:pt x="564070" y="110337"/>
                  </a:lnTo>
                  <a:lnTo>
                    <a:pt x="569950" y="78803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95899" y="1924088"/>
              <a:ext cx="375437" cy="15367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92939" y="1924482"/>
              <a:ext cx="245046" cy="15349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66916" y="1924482"/>
              <a:ext cx="118745" cy="15327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205092" y="2015922"/>
              <a:ext cx="31750" cy="62230"/>
            </a:xfrm>
            <a:custGeom>
              <a:avLst/>
              <a:gdLst/>
              <a:ahLst/>
              <a:cxnLst/>
              <a:rect l="l" t="t" r="r" b="b"/>
              <a:pathLst>
                <a:path w="31750" h="62230">
                  <a:moveTo>
                    <a:pt x="0" y="62229"/>
                  </a:moveTo>
                  <a:lnTo>
                    <a:pt x="31305" y="62229"/>
                  </a:lnTo>
                  <a:lnTo>
                    <a:pt x="31305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9011940" y="1143228"/>
            <a:ext cx="851227" cy="94033"/>
            <a:chOff x="6205092" y="1922310"/>
            <a:chExt cx="586105" cy="158115"/>
          </a:xfrm>
        </p:grpSpPr>
        <p:sp>
          <p:nvSpPr>
            <p:cNvPr id="68" name="object 68"/>
            <p:cNvSpPr/>
            <p:nvPr/>
          </p:nvSpPr>
          <p:spPr>
            <a:xfrm>
              <a:off x="6205093" y="1924481"/>
              <a:ext cx="128905" cy="153670"/>
            </a:xfrm>
            <a:custGeom>
              <a:avLst/>
              <a:gdLst/>
              <a:ahLst/>
              <a:cxnLst/>
              <a:rect l="l" t="t" r="r" b="b"/>
              <a:pathLst>
                <a:path w="128904" h="153669">
                  <a:moveTo>
                    <a:pt x="128663" y="0"/>
                  </a:moveTo>
                  <a:lnTo>
                    <a:pt x="97358" y="0"/>
                  </a:lnTo>
                  <a:lnTo>
                    <a:pt x="97358" y="63500"/>
                  </a:lnTo>
                  <a:lnTo>
                    <a:pt x="31305" y="63500"/>
                  </a:lnTo>
                  <a:lnTo>
                    <a:pt x="3130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1440"/>
                  </a:lnTo>
                  <a:lnTo>
                    <a:pt x="97358" y="91440"/>
                  </a:lnTo>
                  <a:lnTo>
                    <a:pt x="97358" y="153670"/>
                  </a:lnTo>
                  <a:lnTo>
                    <a:pt x="128663" y="153670"/>
                  </a:lnTo>
                  <a:lnTo>
                    <a:pt x="128663" y="91440"/>
                  </a:lnTo>
                  <a:lnTo>
                    <a:pt x="128663" y="63500"/>
                  </a:lnTo>
                  <a:lnTo>
                    <a:pt x="128663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56426" y="1922310"/>
              <a:ext cx="156730" cy="15759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35623" y="1922310"/>
              <a:ext cx="255168" cy="157594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1506956" y="1315724"/>
            <a:ext cx="46112" cy="74018"/>
          </a:xfrm>
          <a:custGeom>
            <a:avLst/>
            <a:gdLst/>
            <a:ahLst/>
            <a:cxnLst/>
            <a:rect l="l" t="t" r="r" b="b"/>
            <a:pathLst>
              <a:path w="31750" h="124460">
                <a:moveTo>
                  <a:pt x="0" y="124459"/>
                </a:moveTo>
                <a:lnTo>
                  <a:pt x="31305" y="124459"/>
                </a:lnTo>
                <a:lnTo>
                  <a:pt x="31305" y="0"/>
                </a:lnTo>
                <a:lnTo>
                  <a:pt x="0" y="0"/>
                </a:lnTo>
                <a:lnTo>
                  <a:pt x="0" y="124459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506958" y="1297306"/>
            <a:ext cx="847538" cy="94033"/>
          </a:xfrm>
          <a:custGeom>
            <a:avLst/>
            <a:gdLst/>
            <a:ahLst/>
            <a:cxnLst/>
            <a:rect l="l" t="t" r="r" b="b"/>
            <a:pathLst>
              <a:path w="583565" h="158114">
                <a:moveTo>
                  <a:pt x="126288" y="1765"/>
                </a:moveTo>
                <a:lnTo>
                  <a:pt x="0" y="1765"/>
                </a:lnTo>
                <a:lnTo>
                  <a:pt x="0" y="30975"/>
                </a:lnTo>
                <a:lnTo>
                  <a:pt x="94983" y="30975"/>
                </a:lnTo>
                <a:lnTo>
                  <a:pt x="94983" y="155435"/>
                </a:lnTo>
                <a:lnTo>
                  <a:pt x="126288" y="155435"/>
                </a:lnTo>
                <a:lnTo>
                  <a:pt x="126288" y="30975"/>
                </a:lnTo>
                <a:lnTo>
                  <a:pt x="126288" y="1765"/>
                </a:lnTo>
                <a:close/>
              </a:path>
              <a:path w="583565" h="158114">
                <a:moveTo>
                  <a:pt x="274167" y="53759"/>
                </a:moveTo>
                <a:lnTo>
                  <a:pt x="269875" y="31673"/>
                </a:lnTo>
                <a:lnTo>
                  <a:pt x="269125" y="30657"/>
                </a:lnTo>
                <a:lnTo>
                  <a:pt x="258000" y="15506"/>
                </a:lnTo>
                <a:lnTo>
                  <a:pt x="242862" y="7150"/>
                </a:lnTo>
                <a:lnTo>
                  <a:pt x="242862" y="54622"/>
                </a:lnTo>
                <a:lnTo>
                  <a:pt x="240944" y="64808"/>
                </a:lnTo>
                <a:lnTo>
                  <a:pt x="235635" y="72250"/>
                </a:lnTo>
                <a:lnTo>
                  <a:pt x="227558" y="76822"/>
                </a:lnTo>
                <a:lnTo>
                  <a:pt x="217398" y="78371"/>
                </a:lnTo>
                <a:lnTo>
                  <a:pt x="186740" y="78371"/>
                </a:lnTo>
                <a:lnTo>
                  <a:pt x="186740" y="30657"/>
                </a:lnTo>
                <a:lnTo>
                  <a:pt x="217398" y="30657"/>
                </a:lnTo>
                <a:lnTo>
                  <a:pt x="227558" y="32258"/>
                </a:lnTo>
                <a:lnTo>
                  <a:pt x="235635" y="36893"/>
                </a:lnTo>
                <a:lnTo>
                  <a:pt x="240944" y="44411"/>
                </a:lnTo>
                <a:lnTo>
                  <a:pt x="242862" y="54622"/>
                </a:lnTo>
                <a:lnTo>
                  <a:pt x="242862" y="7150"/>
                </a:lnTo>
                <a:lnTo>
                  <a:pt x="240004" y="5562"/>
                </a:lnTo>
                <a:lnTo>
                  <a:pt x="217398" y="2171"/>
                </a:lnTo>
                <a:lnTo>
                  <a:pt x="155435" y="2171"/>
                </a:lnTo>
                <a:lnTo>
                  <a:pt x="155435" y="155435"/>
                </a:lnTo>
                <a:lnTo>
                  <a:pt x="186740" y="155435"/>
                </a:lnTo>
                <a:lnTo>
                  <a:pt x="186740" y="107086"/>
                </a:lnTo>
                <a:lnTo>
                  <a:pt x="215671" y="107086"/>
                </a:lnTo>
                <a:lnTo>
                  <a:pt x="239280" y="103339"/>
                </a:lnTo>
                <a:lnTo>
                  <a:pt x="257784" y="92659"/>
                </a:lnTo>
                <a:lnTo>
                  <a:pt x="268033" y="78371"/>
                </a:lnTo>
                <a:lnTo>
                  <a:pt x="269849" y="75857"/>
                </a:lnTo>
                <a:lnTo>
                  <a:pt x="274167" y="53759"/>
                </a:lnTo>
                <a:close/>
              </a:path>
              <a:path w="583565" h="158114">
                <a:moveTo>
                  <a:pt x="445820" y="78803"/>
                </a:moveTo>
                <a:lnTo>
                  <a:pt x="439940" y="47282"/>
                </a:lnTo>
                <a:lnTo>
                  <a:pt x="428231" y="29362"/>
                </a:lnTo>
                <a:lnTo>
                  <a:pt x="423633" y="22326"/>
                </a:lnTo>
                <a:lnTo>
                  <a:pt x="414515" y="16306"/>
                </a:lnTo>
                <a:lnTo>
                  <a:pt x="414515" y="78803"/>
                </a:lnTo>
                <a:lnTo>
                  <a:pt x="411073" y="98005"/>
                </a:lnTo>
                <a:lnTo>
                  <a:pt x="401421" y="113728"/>
                </a:lnTo>
                <a:lnTo>
                  <a:pt x="386549" y="124345"/>
                </a:lnTo>
                <a:lnTo>
                  <a:pt x="367449" y="128244"/>
                </a:lnTo>
                <a:lnTo>
                  <a:pt x="348437" y="124345"/>
                </a:lnTo>
                <a:lnTo>
                  <a:pt x="333552" y="113728"/>
                </a:lnTo>
                <a:lnTo>
                  <a:pt x="323862" y="98005"/>
                </a:lnTo>
                <a:lnTo>
                  <a:pt x="320395" y="78803"/>
                </a:lnTo>
                <a:lnTo>
                  <a:pt x="323862" y="59613"/>
                </a:lnTo>
                <a:lnTo>
                  <a:pt x="333552" y="43891"/>
                </a:lnTo>
                <a:lnTo>
                  <a:pt x="348437" y="33274"/>
                </a:lnTo>
                <a:lnTo>
                  <a:pt x="367449" y="29362"/>
                </a:lnTo>
                <a:lnTo>
                  <a:pt x="386549" y="33274"/>
                </a:lnTo>
                <a:lnTo>
                  <a:pt x="401421" y="43891"/>
                </a:lnTo>
                <a:lnTo>
                  <a:pt x="411073" y="59613"/>
                </a:lnTo>
                <a:lnTo>
                  <a:pt x="414515" y="78803"/>
                </a:lnTo>
                <a:lnTo>
                  <a:pt x="414515" y="16306"/>
                </a:lnTo>
                <a:lnTo>
                  <a:pt x="398818" y="5918"/>
                </a:lnTo>
                <a:lnTo>
                  <a:pt x="367449" y="0"/>
                </a:lnTo>
                <a:lnTo>
                  <a:pt x="336080" y="5918"/>
                </a:lnTo>
                <a:lnTo>
                  <a:pt x="311264" y="22326"/>
                </a:lnTo>
                <a:lnTo>
                  <a:pt x="294957" y="47282"/>
                </a:lnTo>
                <a:lnTo>
                  <a:pt x="289090" y="78803"/>
                </a:lnTo>
                <a:lnTo>
                  <a:pt x="294957" y="110337"/>
                </a:lnTo>
                <a:lnTo>
                  <a:pt x="311264" y="135280"/>
                </a:lnTo>
                <a:lnTo>
                  <a:pt x="336080" y="151688"/>
                </a:lnTo>
                <a:lnTo>
                  <a:pt x="367449" y="157594"/>
                </a:lnTo>
                <a:lnTo>
                  <a:pt x="398818" y="151688"/>
                </a:lnTo>
                <a:lnTo>
                  <a:pt x="423633" y="135280"/>
                </a:lnTo>
                <a:lnTo>
                  <a:pt x="428231" y="128244"/>
                </a:lnTo>
                <a:lnTo>
                  <a:pt x="439940" y="110337"/>
                </a:lnTo>
                <a:lnTo>
                  <a:pt x="445820" y="78803"/>
                </a:lnTo>
                <a:close/>
              </a:path>
              <a:path w="583565" h="158114">
                <a:moveTo>
                  <a:pt x="583336" y="12738"/>
                </a:moveTo>
                <a:lnTo>
                  <a:pt x="577380" y="8928"/>
                </a:lnTo>
                <a:lnTo>
                  <a:pt x="567944" y="4749"/>
                </a:lnTo>
                <a:lnTo>
                  <a:pt x="555028" y="1384"/>
                </a:lnTo>
                <a:lnTo>
                  <a:pt x="538645" y="0"/>
                </a:lnTo>
                <a:lnTo>
                  <a:pt x="508596" y="6032"/>
                </a:lnTo>
                <a:lnTo>
                  <a:pt x="484187" y="22644"/>
                </a:lnTo>
                <a:lnTo>
                  <a:pt x="467791" y="47637"/>
                </a:lnTo>
                <a:lnTo>
                  <a:pt x="461797" y="78803"/>
                </a:lnTo>
                <a:lnTo>
                  <a:pt x="467791" y="109969"/>
                </a:lnTo>
                <a:lnTo>
                  <a:pt x="484187" y="134962"/>
                </a:lnTo>
                <a:lnTo>
                  <a:pt x="508596" y="151574"/>
                </a:lnTo>
                <a:lnTo>
                  <a:pt x="538645" y="157594"/>
                </a:lnTo>
                <a:lnTo>
                  <a:pt x="555028" y="156222"/>
                </a:lnTo>
                <a:lnTo>
                  <a:pt x="567944" y="152844"/>
                </a:lnTo>
                <a:lnTo>
                  <a:pt x="577380" y="148678"/>
                </a:lnTo>
                <a:lnTo>
                  <a:pt x="583336" y="144856"/>
                </a:lnTo>
                <a:lnTo>
                  <a:pt x="583336" y="114427"/>
                </a:lnTo>
                <a:lnTo>
                  <a:pt x="578446" y="118541"/>
                </a:lnTo>
                <a:lnTo>
                  <a:pt x="569976" y="123380"/>
                </a:lnTo>
                <a:lnTo>
                  <a:pt x="557974" y="127419"/>
                </a:lnTo>
                <a:lnTo>
                  <a:pt x="542531" y="129095"/>
                </a:lnTo>
                <a:lnTo>
                  <a:pt x="523417" y="125399"/>
                </a:lnTo>
                <a:lnTo>
                  <a:pt x="507695" y="115049"/>
                </a:lnTo>
                <a:lnTo>
                  <a:pt x="497027" y="99148"/>
                </a:lnTo>
                <a:lnTo>
                  <a:pt x="493102" y="78803"/>
                </a:lnTo>
                <a:lnTo>
                  <a:pt x="497027" y="58470"/>
                </a:lnTo>
                <a:lnTo>
                  <a:pt x="507695" y="42570"/>
                </a:lnTo>
                <a:lnTo>
                  <a:pt x="523417" y="32207"/>
                </a:lnTo>
                <a:lnTo>
                  <a:pt x="542531" y="28498"/>
                </a:lnTo>
                <a:lnTo>
                  <a:pt x="557974" y="30162"/>
                </a:lnTo>
                <a:lnTo>
                  <a:pt x="569976" y="34150"/>
                </a:lnTo>
                <a:lnTo>
                  <a:pt x="578446" y="38976"/>
                </a:lnTo>
                <a:lnTo>
                  <a:pt x="583336" y="43180"/>
                </a:lnTo>
                <a:lnTo>
                  <a:pt x="583336" y="12738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379578" y="1297307"/>
            <a:ext cx="1612074" cy="94033"/>
            <a:chOff x="1638439" y="2181390"/>
            <a:chExt cx="1109980" cy="158115"/>
          </a:xfrm>
        </p:grpSpPr>
        <p:sp>
          <p:nvSpPr>
            <p:cNvPr id="74" name="object 74"/>
            <p:cNvSpPr/>
            <p:nvPr/>
          </p:nvSpPr>
          <p:spPr>
            <a:xfrm>
              <a:off x="1638439" y="2183155"/>
              <a:ext cx="111760" cy="153670"/>
            </a:xfrm>
            <a:custGeom>
              <a:avLst/>
              <a:gdLst/>
              <a:ahLst/>
              <a:cxnLst/>
              <a:rect l="l" t="t" r="r" b="b"/>
              <a:pathLst>
                <a:path w="111760" h="153669">
                  <a:moveTo>
                    <a:pt x="111607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40157" y="29210"/>
                  </a:lnTo>
                  <a:lnTo>
                    <a:pt x="40157" y="153670"/>
                  </a:lnTo>
                  <a:lnTo>
                    <a:pt x="71462" y="153670"/>
                  </a:lnTo>
                  <a:lnTo>
                    <a:pt x="71462" y="29210"/>
                  </a:lnTo>
                  <a:lnTo>
                    <a:pt x="111607" y="29210"/>
                  </a:lnTo>
                  <a:lnTo>
                    <a:pt x="111607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75" name="object 7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71650" y="2183549"/>
              <a:ext cx="408254" cy="15368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2573" y="2181390"/>
              <a:ext cx="250647" cy="15759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74823" y="2183549"/>
              <a:ext cx="273532" cy="153288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1226152" y="1614389"/>
            <a:ext cx="9817326" cy="2439776"/>
            <a:chOff x="844257" y="3651427"/>
            <a:chExt cx="6711950" cy="2536825"/>
          </a:xfrm>
        </p:grpSpPr>
        <p:sp>
          <p:nvSpPr>
            <p:cNvPr id="79" name="object 79"/>
            <p:cNvSpPr/>
            <p:nvPr/>
          </p:nvSpPr>
          <p:spPr>
            <a:xfrm>
              <a:off x="952792" y="3759962"/>
              <a:ext cx="6492875" cy="2319655"/>
            </a:xfrm>
            <a:custGeom>
              <a:avLst/>
              <a:gdLst/>
              <a:ahLst/>
              <a:cxnLst/>
              <a:rect l="l" t="t" r="r" b="b"/>
              <a:pathLst>
                <a:path w="6492875" h="2319654">
                  <a:moveTo>
                    <a:pt x="123405" y="2319616"/>
                  </a:moveTo>
                  <a:lnTo>
                    <a:pt x="75416" y="2309903"/>
                  </a:lnTo>
                  <a:lnTo>
                    <a:pt x="36185" y="2283431"/>
                  </a:lnTo>
                  <a:lnTo>
                    <a:pt x="9713" y="2244200"/>
                  </a:lnTo>
                  <a:lnTo>
                    <a:pt x="0" y="2196210"/>
                  </a:lnTo>
                  <a:lnTo>
                    <a:pt x="0" y="123418"/>
                  </a:lnTo>
                  <a:lnTo>
                    <a:pt x="9713" y="75421"/>
                  </a:lnTo>
                  <a:lnTo>
                    <a:pt x="36185" y="36187"/>
                  </a:lnTo>
                  <a:lnTo>
                    <a:pt x="75416" y="9713"/>
                  </a:lnTo>
                  <a:lnTo>
                    <a:pt x="123405" y="0"/>
                  </a:lnTo>
                  <a:lnTo>
                    <a:pt x="6369215" y="0"/>
                  </a:lnTo>
                  <a:lnTo>
                    <a:pt x="6417211" y="9713"/>
                  </a:lnTo>
                  <a:lnTo>
                    <a:pt x="6456446" y="36187"/>
                  </a:lnTo>
                  <a:lnTo>
                    <a:pt x="6482920" y="75421"/>
                  </a:lnTo>
                  <a:lnTo>
                    <a:pt x="6492633" y="123418"/>
                  </a:lnTo>
                  <a:lnTo>
                    <a:pt x="6492633" y="2196210"/>
                  </a:lnTo>
                  <a:lnTo>
                    <a:pt x="6482920" y="2244200"/>
                  </a:lnTo>
                  <a:lnTo>
                    <a:pt x="6456446" y="2283431"/>
                  </a:lnTo>
                  <a:lnTo>
                    <a:pt x="6417211" y="2309903"/>
                  </a:lnTo>
                  <a:lnTo>
                    <a:pt x="6369215" y="2319616"/>
                  </a:lnTo>
                  <a:lnTo>
                    <a:pt x="123405" y="2319616"/>
                  </a:lnTo>
                  <a:close/>
                </a:path>
              </a:pathLst>
            </a:custGeom>
            <a:ln w="1270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80" name="object 8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4257" y="3651427"/>
              <a:ext cx="6711696" cy="88392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003185" y="3810355"/>
              <a:ext cx="6391910" cy="565150"/>
            </a:xfrm>
            <a:custGeom>
              <a:avLst/>
              <a:gdLst/>
              <a:ahLst/>
              <a:cxnLst/>
              <a:rect l="l" t="t" r="r" b="b"/>
              <a:pathLst>
                <a:path w="6391909" h="565150">
                  <a:moveTo>
                    <a:pt x="6318834" y="0"/>
                  </a:moveTo>
                  <a:lnTo>
                    <a:pt x="73012" y="0"/>
                  </a:lnTo>
                  <a:lnTo>
                    <a:pt x="44593" y="5737"/>
                  </a:lnTo>
                  <a:lnTo>
                    <a:pt x="21385" y="21385"/>
                  </a:lnTo>
                  <a:lnTo>
                    <a:pt x="5737" y="44593"/>
                  </a:lnTo>
                  <a:lnTo>
                    <a:pt x="0" y="73012"/>
                  </a:lnTo>
                  <a:lnTo>
                    <a:pt x="0" y="564654"/>
                  </a:lnTo>
                  <a:lnTo>
                    <a:pt x="6391846" y="564654"/>
                  </a:lnTo>
                  <a:lnTo>
                    <a:pt x="6391846" y="73012"/>
                  </a:lnTo>
                  <a:lnTo>
                    <a:pt x="6386108" y="44593"/>
                  </a:lnTo>
                  <a:lnTo>
                    <a:pt x="6370461" y="21385"/>
                  </a:lnTo>
                  <a:lnTo>
                    <a:pt x="6347253" y="5737"/>
                  </a:lnTo>
                  <a:lnTo>
                    <a:pt x="6318834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82" name="object 8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4257" y="4216095"/>
              <a:ext cx="6711696" cy="1972055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003185" y="4375010"/>
              <a:ext cx="6391910" cy="1654175"/>
            </a:xfrm>
            <a:custGeom>
              <a:avLst/>
              <a:gdLst/>
              <a:ahLst/>
              <a:cxnLst/>
              <a:rect l="l" t="t" r="r" b="b"/>
              <a:pathLst>
                <a:path w="6391909" h="1654175">
                  <a:moveTo>
                    <a:pt x="6391846" y="0"/>
                  </a:moveTo>
                  <a:lnTo>
                    <a:pt x="0" y="0"/>
                  </a:lnTo>
                  <a:lnTo>
                    <a:pt x="0" y="1581150"/>
                  </a:lnTo>
                  <a:lnTo>
                    <a:pt x="5737" y="1609569"/>
                  </a:lnTo>
                  <a:lnTo>
                    <a:pt x="21385" y="1632777"/>
                  </a:lnTo>
                  <a:lnTo>
                    <a:pt x="44593" y="1648424"/>
                  </a:lnTo>
                  <a:lnTo>
                    <a:pt x="73012" y="1654162"/>
                  </a:lnTo>
                  <a:lnTo>
                    <a:pt x="6318834" y="1654162"/>
                  </a:lnTo>
                  <a:lnTo>
                    <a:pt x="6347253" y="1648424"/>
                  </a:lnTo>
                  <a:lnTo>
                    <a:pt x="6370461" y="1632777"/>
                  </a:lnTo>
                  <a:lnTo>
                    <a:pt x="6386108" y="1609569"/>
                  </a:lnTo>
                  <a:lnTo>
                    <a:pt x="6391846" y="1581150"/>
                  </a:lnTo>
                  <a:lnTo>
                    <a:pt x="6391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1226152" y="4054165"/>
            <a:ext cx="9748067" cy="542296"/>
            <a:chOff x="844257" y="6817004"/>
            <a:chExt cx="6711950" cy="911860"/>
          </a:xfrm>
        </p:grpSpPr>
        <p:sp>
          <p:nvSpPr>
            <p:cNvPr id="85" name="object 85"/>
            <p:cNvSpPr/>
            <p:nvPr/>
          </p:nvSpPr>
          <p:spPr>
            <a:xfrm>
              <a:off x="952792" y="6925526"/>
              <a:ext cx="6492875" cy="692150"/>
            </a:xfrm>
            <a:custGeom>
              <a:avLst/>
              <a:gdLst/>
              <a:ahLst/>
              <a:cxnLst/>
              <a:rect l="l" t="t" r="r" b="b"/>
              <a:pathLst>
                <a:path w="6492875" h="692150">
                  <a:moveTo>
                    <a:pt x="123405" y="691972"/>
                  </a:moveTo>
                  <a:lnTo>
                    <a:pt x="75416" y="682259"/>
                  </a:lnTo>
                  <a:lnTo>
                    <a:pt x="36185" y="655786"/>
                  </a:lnTo>
                  <a:lnTo>
                    <a:pt x="9713" y="616555"/>
                  </a:lnTo>
                  <a:lnTo>
                    <a:pt x="0" y="568566"/>
                  </a:lnTo>
                  <a:lnTo>
                    <a:pt x="0" y="123418"/>
                  </a:lnTo>
                  <a:lnTo>
                    <a:pt x="9713" y="75421"/>
                  </a:lnTo>
                  <a:lnTo>
                    <a:pt x="36185" y="36187"/>
                  </a:lnTo>
                  <a:lnTo>
                    <a:pt x="75416" y="9713"/>
                  </a:lnTo>
                  <a:lnTo>
                    <a:pt x="123405" y="0"/>
                  </a:lnTo>
                  <a:lnTo>
                    <a:pt x="6369215" y="0"/>
                  </a:lnTo>
                  <a:lnTo>
                    <a:pt x="6417211" y="9713"/>
                  </a:lnTo>
                  <a:lnTo>
                    <a:pt x="6456446" y="36187"/>
                  </a:lnTo>
                  <a:lnTo>
                    <a:pt x="6482920" y="75421"/>
                  </a:lnTo>
                  <a:lnTo>
                    <a:pt x="6492633" y="123418"/>
                  </a:lnTo>
                  <a:lnTo>
                    <a:pt x="6492633" y="568566"/>
                  </a:lnTo>
                  <a:lnTo>
                    <a:pt x="6482920" y="616555"/>
                  </a:lnTo>
                  <a:lnTo>
                    <a:pt x="6456446" y="655786"/>
                  </a:lnTo>
                  <a:lnTo>
                    <a:pt x="6417211" y="682259"/>
                  </a:lnTo>
                  <a:lnTo>
                    <a:pt x="6369215" y="691972"/>
                  </a:lnTo>
                  <a:lnTo>
                    <a:pt x="123405" y="691972"/>
                  </a:lnTo>
                  <a:close/>
                </a:path>
              </a:pathLst>
            </a:custGeom>
            <a:ln w="1270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86" name="object 8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44257" y="6817004"/>
              <a:ext cx="6711696" cy="911351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003172" y="6975919"/>
              <a:ext cx="6391910" cy="591185"/>
            </a:xfrm>
            <a:custGeom>
              <a:avLst/>
              <a:gdLst/>
              <a:ahLst/>
              <a:cxnLst/>
              <a:rect l="l" t="t" r="r" b="b"/>
              <a:pathLst>
                <a:path w="6391909" h="591184">
                  <a:moveTo>
                    <a:pt x="6318834" y="0"/>
                  </a:moveTo>
                  <a:lnTo>
                    <a:pt x="73025" y="0"/>
                  </a:lnTo>
                  <a:lnTo>
                    <a:pt x="44603" y="5737"/>
                  </a:lnTo>
                  <a:lnTo>
                    <a:pt x="21391" y="21385"/>
                  </a:lnTo>
                  <a:lnTo>
                    <a:pt x="5739" y="44593"/>
                  </a:lnTo>
                  <a:lnTo>
                    <a:pt x="0" y="73012"/>
                  </a:lnTo>
                  <a:lnTo>
                    <a:pt x="0" y="518159"/>
                  </a:lnTo>
                  <a:lnTo>
                    <a:pt x="5739" y="546579"/>
                  </a:lnTo>
                  <a:lnTo>
                    <a:pt x="21391" y="569787"/>
                  </a:lnTo>
                  <a:lnTo>
                    <a:pt x="44603" y="585434"/>
                  </a:lnTo>
                  <a:lnTo>
                    <a:pt x="73025" y="591172"/>
                  </a:lnTo>
                  <a:lnTo>
                    <a:pt x="6318834" y="591172"/>
                  </a:lnTo>
                  <a:lnTo>
                    <a:pt x="6347253" y="585434"/>
                  </a:lnTo>
                  <a:lnTo>
                    <a:pt x="6370461" y="569787"/>
                  </a:lnTo>
                  <a:lnTo>
                    <a:pt x="6386108" y="546579"/>
                  </a:lnTo>
                  <a:lnTo>
                    <a:pt x="6391846" y="518159"/>
                  </a:lnTo>
                  <a:lnTo>
                    <a:pt x="6391846" y="73012"/>
                  </a:lnTo>
                  <a:lnTo>
                    <a:pt x="6386108" y="44593"/>
                  </a:lnTo>
                  <a:lnTo>
                    <a:pt x="6370461" y="21385"/>
                  </a:lnTo>
                  <a:lnTo>
                    <a:pt x="6347253" y="5737"/>
                  </a:lnTo>
                  <a:lnTo>
                    <a:pt x="6318834" y="0"/>
                  </a:lnTo>
                  <a:close/>
                </a:path>
              </a:pathLst>
            </a:custGeom>
            <a:solidFill>
              <a:srgbClr val="2B4CA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8" name="object 88"/>
          <p:cNvSpPr/>
          <p:nvPr/>
        </p:nvSpPr>
        <p:spPr>
          <a:xfrm>
            <a:off x="5793781" y="2579522"/>
            <a:ext cx="609599" cy="90634"/>
          </a:xfrm>
          <a:custGeom>
            <a:avLst/>
            <a:gdLst/>
            <a:ahLst/>
            <a:cxnLst/>
            <a:rect l="l" t="t" r="r" b="b"/>
            <a:pathLst>
              <a:path w="419735" h="152400">
                <a:moveTo>
                  <a:pt x="419696" y="0"/>
                </a:moveTo>
                <a:lnTo>
                  <a:pt x="0" y="0"/>
                </a:lnTo>
                <a:lnTo>
                  <a:pt x="209842" y="151892"/>
                </a:lnTo>
                <a:lnTo>
                  <a:pt x="419696" y="0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89" name="object 8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202121" y="3472210"/>
            <a:ext cx="716616" cy="349350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341289" y="4650941"/>
            <a:ext cx="704239" cy="68723"/>
          </a:xfrm>
          <a:prstGeom prst="rect">
            <a:avLst/>
          </a:prstGeom>
        </p:spPr>
      </p:pic>
      <p:sp>
        <p:nvSpPr>
          <p:cNvPr id="91" name="object 91"/>
          <p:cNvSpPr/>
          <p:nvPr/>
        </p:nvSpPr>
        <p:spPr>
          <a:xfrm>
            <a:off x="3112261" y="4666227"/>
            <a:ext cx="826326" cy="44562"/>
          </a:xfrm>
          <a:custGeom>
            <a:avLst/>
            <a:gdLst/>
            <a:ahLst/>
            <a:cxnLst/>
            <a:rect l="l" t="t" r="r" b="b"/>
            <a:pathLst>
              <a:path w="568960" h="74929">
                <a:moveTo>
                  <a:pt x="101574" y="1638"/>
                </a:moveTo>
                <a:lnTo>
                  <a:pt x="89560" y="1638"/>
                </a:lnTo>
                <a:lnTo>
                  <a:pt x="89560" y="62598"/>
                </a:lnTo>
                <a:lnTo>
                  <a:pt x="56870" y="62598"/>
                </a:lnTo>
                <a:lnTo>
                  <a:pt x="56870" y="1638"/>
                </a:lnTo>
                <a:lnTo>
                  <a:pt x="44716" y="1638"/>
                </a:lnTo>
                <a:lnTo>
                  <a:pt x="44716" y="62598"/>
                </a:lnTo>
                <a:lnTo>
                  <a:pt x="12026" y="62598"/>
                </a:lnTo>
                <a:lnTo>
                  <a:pt x="12026" y="1638"/>
                </a:lnTo>
                <a:lnTo>
                  <a:pt x="0" y="1638"/>
                </a:lnTo>
                <a:lnTo>
                  <a:pt x="0" y="62598"/>
                </a:lnTo>
                <a:lnTo>
                  <a:pt x="0" y="74028"/>
                </a:lnTo>
                <a:lnTo>
                  <a:pt x="101574" y="74028"/>
                </a:lnTo>
                <a:lnTo>
                  <a:pt x="101574" y="62598"/>
                </a:lnTo>
                <a:lnTo>
                  <a:pt x="101574" y="1638"/>
                </a:lnTo>
                <a:close/>
              </a:path>
              <a:path w="568960" h="74929">
                <a:moveTo>
                  <a:pt x="169189" y="1549"/>
                </a:moveTo>
                <a:lnTo>
                  <a:pt x="111061" y="1549"/>
                </a:lnTo>
                <a:lnTo>
                  <a:pt x="111061" y="12446"/>
                </a:lnTo>
                <a:lnTo>
                  <a:pt x="134112" y="12446"/>
                </a:lnTo>
                <a:lnTo>
                  <a:pt x="134112" y="73507"/>
                </a:lnTo>
                <a:lnTo>
                  <a:pt x="146265" y="73507"/>
                </a:lnTo>
                <a:lnTo>
                  <a:pt x="146265" y="12446"/>
                </a:lnTo>
                <a:lnTo>
                  <a:pt x="169189" y="12446"/>
                </a:lnTo>
                <a:lnTo>
                  <a:pt x="169189" y="1549"/>
                </a:lnTo>
                <a:close/>
              </a:path>
              <a:path w="568960" h="74929">
                <a:moveTo>
                  <a:pt x="250482" y="1549"/>
                </a:moveTo>
                <a:lnTo>
                  <a:pt x="240004" y="1549"/>
                </a:lnTo>
                <a:lnTo>
                  <a:pt x="238201" y="17894"/>
                </a:lnTo>
                <a:lnTo>
                  <a:pt x="238201" y="17195"/>
                </a:lnTo>
                <a:lnTo>
                  <a:pt x="238048" y="16992"/>
                </a:lnTo>
                <a:lnTo>
                  <a:pt x="238048" y="37452"/>
                </a:lnTo>
                <a:lnTo>
                  <a:pt x="236105" y="47917"/>
                </a:lnTo>
                <a:lnTo>
                  <a:pt x="230682" y="56349"/>
                </a:lnTo>
                <a:lnTo>
                  <a:pt x="222377" y="61963"/>
                </a:lnTo>
                <a:lnTo>
                  <a:pt x="211785" y="64008"/>
                </a:lnTo>
                <a:lnTo>
                  <a:pt x="201066" y="62052"/>
                </a:lnTo>
                <a:lnTo>
                  <a:pt x="192620" y="56553"/>
                </a:lnTo>
                <a:lnTo>
                  <a:pt x="187083" y="48158"/>
                </a:lnTo>
                <a:lnTo>
                  <a:pt x="185102" y="37452"/>
                </a:lnTo>
                <a:lnTo>
                  <a:pt x="187083" y="26847"/>
                </a:lnTo>
                <a:lnTo>
                  <a:pt x="192620" y="18491"/>
                </a:lnTo>
                <a:lnTo>
                  <a:pt x="201066" y="13017"/>
                </a:lnTo>
                <a:lnTo>
                  <a:pt x="211785" y="11049"/>
                </a:lnTo>
                <a:lnTo>
                  <a:pt x="222377" y="13093"/>
                </a:lnTo>
                <a:lnTo>
                  <a:pt x="230682" y="18707"/>
                </a:lnTo>
                <a:lnTo>
                  <a:pt x="236105" y="27089"/>
                </a:lnTo>
                <a:lnTo>
                  <a:pt x="238048" y="37452"/>
                </a:lnTo>
                <a:lnTo>
                  <a:pt x="238048" y="16992"/>
                </a:lnTo>
                <a:lnTo>
                  <a:pt x="209410" y="12"/>
                </a:lnTo>
                <a:lnTo>
                  <a:pt x="194373" y="2844"/>
                </a:lnTo>
                <a:lnTo>
                  <a:pt x="182816" y="10655"/>
                </a:lnTo>
                <a:lnTo>
                  <a:pt x="175412" y="22479"/>
                </a:lnTo>
                <a:lnTo>
                  <a:pt x="172796" y="37312"/>
                </a:lnTo>
                <a:lnTo>
                  <a:pt x="175336" y="52095"/>
                </a:lnTo>
                <a:lnTo>
                  <a:pt x="182587" y="64020"/>
                </a:lnTo>
                <a:lnTo>
                  <a:pt x="193954" y="71996"/>
                </a:lnTo>
                <a:lnTo>
                  <a:pt x="208851" y="74891"/>
                </a:lnTo>
                <a:lnTo>
                  <a:pt x="218808" y="73596"/>
                </a:lnTo>
                <a:lnTo>
                  <a:pt x="227177" y="69888"/>
                </a:lnTo>
                <a:lnTo>
                  <a:pt x="233718" y="64122"/>
                </a:lnTo>
                <a:lnTo>
                  <a:pt x="238201" y="56603"/>
                </a:lnTo>
                <a:lnTo>
                  <a:pt x="238201" y="73507"/>
                </a:lnTo>
                <a:lnTo>
                  <a:pt x="250482" y="73507"/>
                </a:lnTo>
                <a:lnTo>
                  <a:pt x="250482" y="56603"/>
                </a:lnTo>
                <a:lnTo>
                  <a:pt x="250482" y="17894"/>
                </a:lnTo>
                <a:lnTo>
                  <a:pt x="250482" y="1549"/>
                </a:lnTo>
                <a:close/>
              </a:path>
              <a:path w="568960" h="74929">
                <a:moveTo>
                  <a:pt x="318096" y="1549"/>
                </a:moveTo>
                <a:lnTo>
                  <a:pt x="259981" y="1549"/>
                </a:lnTo>
                <a:lnTo>
                  <a:pt x="259981" y="12446"/>
                </a:lnTo>
                <a:lnTo>
                  <a:pt x="283032" y="12446"/>
                </a:lnTo>
                <a:lnTo>
                  <a:pt x="283032" y="73507"/>
                </a:lnTo>
                <a:lnTo>
                  <a:pt x="295186" y="73507"/>
                </a:lnTo>
                <a:lnTo>
                  <a:pt x="295186" y="12446"/>
                </a:lnTo>
                <a:lnTo>
                  <a:pt x="318096" y="12446"/>
                </a:lnTo>
                <a:lnTo>
                  <a:pt x="318096" y="1549"/>
                </a:lnTo>
                <a:close/>
              </a:path>
              <a:path w="568960" h="74929">
                <a:moveTo>
                  <a:pt x="393534" y="1549"/>
                </a:moveTo>
                <a:lnTo>
                  <a:pt x="381381" y="1549"/>
                </a:lnTo>
                <a:lnTo>
                  <a:pt x="381381" y="32143"/>
                </a:lnTo>
                <a:lnTo>
                  <a:pt x="339610" y="32143"/>
                </a:lnTo>
                <a:lnTo>
                  <a:pt x="339610" y="1549"/>
                </a:lnTo>
                <a:lnTo>
                  <a:pt x="327596" y="1549"/>
                </a:lnTo>
                <a:lnTo>
                  <a:pt x="327596" y="73507"/>
                </a:lnTo>
                <a:lnTo>
                  <a:pt x="339610" y="73507"/>
                </a:lnTo>
                <a:lnTo>
                  <a:pt x="339610" y="42760"/>
                </a:lnTo>
                <a:lnTo>
                  <a:pt x="381381" y="42760"/>
                </a:lnTo>
                <a:lnTo>
                  <a:pt x="381381" y="73507"/>
                </a:lnTo>
                <a:lnTo>
                  <a:pt x="393534" y="73507"/>
                </a:lnTo>
                <a:lnTo>
                  <a:pt x="393534" y="1549"/>
                </a:lnTo>
                <a:close/>
              </a:path>
              <a:path w="568960" h="74929">
                <a:moveTo>
                  <a:pt x="484352" y="37452"/>
                </a:moveTo>
                <a:lnTo>
                  <a:pt x="481444" y="22593"/>
                </a:lnTo>
                <a:lnTo>
                  <a:pt x="473659" y="11049"/>
                </a:lnTo>
                <a:lnTo>
                  <a:pt x="473430" y="10718"/>
                </a:lnTo>
                <a:lnTo>
                  <a:pt x="472465" y="10096"/>
                </a:lnTo>
                <a:lnTo>
                  <a:pt x="472465" y="37312"/>
                </a:lnTo>
                <a:lnTo>
                  <a:pt x="470458" y="47828"/>
                </a:lnTo>
                <a:lnTo>
                  <a:pt x="464921" y="56248"/>
                </a:lnTo>
                <a:lnTo>
                  <a:pt x="456552" y="61836"/>
                </a:lnTo>
                <a:lnTo>
                  <a:pt x="446062" y="63855"/>
                </a:lnTo>
                <a:lnTo>
                  <a:pt x="435622" y="61836"/>
                </a:lnTo>
                <a:lnTo>
                  <a:pt x="427253" y="56248"/>
                </a:lnTo>
                <a:lnTo>
                  <a:pt x="421678" y="47828"/>
                </a:lnTo>
                <a:lnTo>
                  <a:pt x="419658" y="37312"/>
                </a:lnTo>
                <a:lnTo>
                  <a:pt x="421678" y="26911"/>
                </a:lnTo>
                <a:lnTo>
                  <a:pt x="427253" y="18580"/>
                </a:lnTo>
                <a:lnTo>
                  <a:pt x="435622" y="13055"/>
                </a:lnTo>
                <a:lnTo>
                  <a:pt x="446062" y="11049"/>
                </a:lnTo>
                <a:lnTo>
                  <a:pt x="456552" y="13055"/>
                </a:lnTo>
                <a:lnTo>
                  <a:pt x="464921" y="18580"/>
                </a:lnTo>
                <a:lnTo>
                  <a:pt x="470458" y="26911"/>
                </a:lnTo>
                <a:lnTo>
                  <a:pt x="472465" y="37312"/>
                </a:lnTo>
                <a:lnTo>
                  <a:pt x="472465" y="10096"/>
                </a:lnTo>
                <a:lnTo>
                  <a:pt x="461289" y="2857"/>
                </a:lnTo>
                <a:lnTo>
                  <a:pt x="446062" y="0"/>
                </a:lnTo>
                <a:lnTo>
                  <a:pt x="430872" y="2857"/>
                </a:lnTo>
                <a:lnTo>
                  <a:pt x="418744" y="10718"/>
                </a:lnTo>
                <a:lnTo>
                  <a:pt x="410679" y="22593"/>
                </a:lnTo>
                <a:lnTo>
                  <a:pt x="407771" y="37452"/>
                </a:lnTo>
                <a:lnTo>
                  <a:pt x="410679" y="52324"/>
                </a:lnTo>
                <a:lnTo>
                  <a:pt x="418744" y="64198"/>
                </a:lnTo>
                <a:lnTo>
                  <a:pt x="430872" y="72059"/>
                </a:lnTo>
                <a:lnTo>
                  <a:pt x="446062" y="74891"/>
                </a:lnTo>
                <a:lnTo>
                  <a:pt x="461289" y="72059"/>
                </a:lnTo>
                <a:lnTo>
                  <a:pt x="473430" y="64198"/>
                </a:lnTo>
                <a:lnTo>
                  <a:pt x="473646" y="63855"/>
                </a:lnTo>
                <a:lnTo>
                  <a:pt x="481444" y="52324"/>
                </a:lnTo>
                <a:lnTo>
                  <a:pt x="484352" y="37452"/>
                </a:lnTo>
                <a:close/>
              </a:path>
              <a:path w="568960" h="74929">
                <a:moveTo>
                  <a:pt x="568439" y="41211"/>
                </a:moveTo>
                <a:lnTo>
                  <a:pt x="567080" y="31864"/>
                </a:lnTo>
                <a:lnTo>
                  <a:pt x="565962" y="24053"/>
                </a:lnTo>
                <a:lnTo>
                  <a:pt x="558444" y="11074"/>
                </a:lnTo>
                <a:lnTo>
                  <a:pt x="557009" y="10058"/>
                </a:lnTo>
                <a:lnTo>
                  <a:pt x="555726" y="9169"/>
                </a:lnTo>
                <a:lnTo>
                  <a:pt x="555726" y="31864"/>
                </a:lnTo>
                <a:lnTo>
                  <a:pt x="507238" y="31864"/>
                </a:lnTo>
                <a:lnTo>
                  <a:pt x="509600" y="23164"/>
                </a:lnTo>
                <a:lnTo>
                  <a:pt x="514858" y="16256"/>
                </a:lnTo>
                <a:lnTo>
                  <a:pt x="522414" y="11709"/>
                </a:lnTo>
                <a:lnTo>
                  <a:pt x="531698" y="10058"/>
                </a:lnTo>
                <a:lnTo>
                  <a:pt x="541337" y="11747"/>
                </a:lnTo>
                <a:lnTo>
                  <a:pt x="548843" y="16357"/>
                </a:lnTo>
                <a:lnTo>
                  <a:pt x="553770" y="23266"/>
                </a:lnTo>
                <a:lnTo>
                  <a:pt x="555726" y="31864"/>
                </a:lnTo>
                <a:lnTo>
                  <a:pt x="555726" y="9169"/>
                </a:lnTo>
                <a:lnTo>
                  <a:pt x="546747" y="2870"/>
                </a:lnTo>
                <a:lnTo>
                  <a:pt x="531698" y="0"/>
                </a:lnTo>
                <a:lnTo>
                  <a:pt x="517017" y="2895"/>
                </a:lnTo>
                <a:lnTo>
                  <a:pt x="505421" y="10820"/>
                </a:lnTo>
                <a:lnTo>
                  <a:pt x="497814" y="22694"/>
                </a:lnTo>
                <a:lnTo>
                  <a:pt x="495084" y="37439"/>
                </a:lnTo>
                <a:lnTo>
                  <a:pt x="497941" y="52844"/>
                </a:lnTo>
                <a:lnTo>
                  <a:pt x="505866" y="64668"/>
                </a:lnTo>
                <a:lnTo>
                  <a:pt x="517829" y="72224"/>
                </a:lnTo>
                <a:lnTo>
                  <a:pt x="532815" y="74891"/>
                </a:lnTo>
                <a:lnTo>
                  <a:pt x="544703" y="73113"/>
                </a:lnTo>
                <a:lnTo>
                  <a:pt x="554545" y="68275"/>
                </a:lnTo>
                <a:lnTo>
                  <a:pt x="558253" y="64693"/>
                </a:lnTo>
                <a:lnTo>
                  <a:pt x="561898" y="61163"/>
                </a:lnTo>
                <a:lnTo>
                  <a:pt x="566343" y="52539"/>
                </a:lnTo>
                <a:lnTo>
                  <a:pt x="555586" y="51282"/>
                </a:lnTo>
                <a:lnTo>
                  <a:pt x="552373" y="56273"/>
                </a:lnTo>
                <a:lnTo>
                  <a:pt x="547560" y="60566"/>
                </a:lnTo>
                <a:lnTo>
                  <a:pt x="541096" y="63563"/>
                </a:lnTo>
                <a:lnTo>
                  <a:pt x="532942" y="64693"/>
                </a:lnTo>
                <a:lnTo>
                  <a:pt x="523151" y="63017"/>
                </a:lnTo>
                <a:lnTo>
                  <a:pt x="515162" y="58254"/>
                </a:lnTo>
                <a:lnTo>
                  <a:pt x="509638" y="50850"/>
                </a:lnTo>
                <a:lnTo>
                  <a:pt x="507238" y="41211"/>
                </a:lnTo>
                <a:lnTo>
                  <a:pt x="568439" y="41211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004582" y="4666227"/>
            <a:ext cx="1206289" cy="63066"/>
          </a:xfrm>
          <a:custGeom>
            <a:avLst/>
            <a:gdLst/>
            <a:ahLst/>
            <a:cxnLst/>
            <a:rect l="l" t="t" r="r" b="b"/>
            <a:pathLst>
              <a:path w="830579" h="106045">
                <a:moveTo>
                  <a:pt x="77546" y="37744"/>
                </a:moveTo>
                <a:lnTo>
                  <a:pt x="74993" y="22974"/>
                </a:lnTo>
                <a:lnTo>
                  <a:pt x="67741" y="11049"/>
                </a:lnTo>
                <a:lnTo>
                  <a:pt x="65252" y="9309"/>
                </a:lnTo>
                <a:lnTo>
                  <a:pt x="65252" y="37592"/>
                </a:lnTo>
                <a:lnTo>
                  <a:pt x="63258" y="48209"/>
                </a:lnTo>
                <a:lnTo>
                  <a:pt x="57721" y="56578"/>
                </a:lnTo>
                <a:lnTo>
                  <a:pt x="49263" y="62052"/>
                </a:lnTo>
                <a:lnTo>
                  <a:pt x="38557" y="64008"/>
                </a:lnTo>
                <a:lnTo>
                  <a:pt x="27965" y="61976"/>
                </a:lnTo>
                <a:lnTo>
                  <a:pt x="21678" y="57721"/>
                </a:lnTo>
                <a:lnTo>
                  <a:pt x="19659" y="56362"/>
                </a:lnTo>
                <a:lnTo>
                  <a:pt x="14224" y="47980"/>
                </a:lnTo>
                <a:lnTo>
                  <a:pt x="12293" y="37592"/>
                </a:lnTo>
                <a:lnTo>
                  <a:pt x="14224" y="27139"/>
                </a:lnTo>
                <a:lnTo>
                  <a:pt x="19659" y="18719"/>
                </a:lnTo>
                <a:lnTo>
                  <a:pt x="20243" y="18313"/>
                </a:lnTo>
                <a:lnTo>
                  <a:pt x="27965" y="13106"/>
                </a:lnTo>
                <a:lnTo>
                  <a:pt x="38557" y="11049"/>
                </a:lnTo>
                <a:lnTo>
                  <a:pt x="49263" y="13017"/>
                </a:lnTo>
                <a:lnTo>
                  <a:pt x="57721" y="18516"/>
                </a:lnTo>
                <a:lnTo>
                  <a:pt x="63258" y="26911"/>
                </a:lnTo>
                <a:lnTo>
                  <a:pt x="65252" y="37592"/>
                </a:lnTo>
                <a:lnTo>
                  <a:pt x="65252" y="9309"/>
                </a:lnTo>
                <a:lnTo>
                  <a:pt x="56375" y="3060"/>
                </a:lnTo>
                <a:lnTo>
                  <a:pt x="41503" y="152"/>
                </a:lnTo>
                <a:lnTo>
                  <a:pt x="31534" y="1460"/>
                </a:lnTo>
                <a:lnTo>
                  <a:pt x="23152" y="5156"/>
                </a:lnTo>
                <a:lnTo>
                  <a:pt x="16611" y="10883"/>
                </a:lnTo>
                <a:lnTo>
                  <a:pt x="12153" y="18313"/>
                </a:lnTo>
                <a:lnTo>
                  <a:pt x="12153" y="18034"/>
                </a:lnTo>
                <a:lnTo>
                  <a:pt x="10337" y="1549"/>
                </a:lnTo>
                <a:lnTo>
                  <a:pt x="0" y="1549"/>
                </a:lnTo>
                <a:lnTo>
                  <a:pt x="0" y="105638"/>
                </a:lnTo>
                <a:lnTo>
                  <a:pt x="12153" y="105638"/>
                </a:lnTo>
                <a:lnTo>
                  <a:pt x="12153" y="57721"/>
                </a:lnTo>
                <a:lnTo>
                  <a:pt x="17233" y="64947"/>
                </a:lnTo>
                <a:lnTo>
                  <a:pt x="23926" y="70358"/>
                </a:lnTo>
                <a:lnTo>
                  <a:pt x="31927" y="73736"/>
                </a:lnTo>
                <a:lnTo>
                  <a:pt x="40944" y="74904"/>
                </a:lnTo>
                <a:lnTo>
                  <a:pt x="55968" y="72110"/>
                </a:lnTo>
                <a:lnTo>
                  <a:pt x="67513" y="64338"/>
                </a:lnTo>
                <a:lnTo>
                  <a:pt x="67716" y="64008"/>
                </a:lnTo>
                <a:lnTo>
                  <a:pt x="74930" y="52565"/>
                </a:lnTo>
                <a:lnTo>
                  <a:pt x="77546" y="37744"/>
                </a:lnTo>
                <a:close/>
              </a:path>
              <a:path w="830579" h="106045">
                <a:moveTo>
                  <a:pt x="165823" y="1549"/>
                </a:moveTo>
                <a:lnTo>
                  <a:pt x="155346" y="1549"/>
                </a:lnTo>
                <a:lnTo>
                  <a:pt x="153543" y="17894"/>
                </a:lnTo>
                <a:lnTo>
                  <a:pt x="153543" y="17195"/>
                </a:lnTo>
                <a:lnTo>
                  <a:pt x="153390" y="16992"/>
                </a:lnTo>
                <a:lnTo>
                  <a:pt x="153390" y="37452"/>
                </a:lnTo>
                <a:lnTo>
                  <a:pt x="151447" y="47917"/>
                </a:lnTo>
                <a:lnTo>
                  <a:pt x="146024" y="56349"/>
                </a:lnTo>
                <a:lnTo>
                  <a:pt x="137718" y="61963"/>
                </a:lnTo>
                <a:lnTo>
                  <a:pt x="127127" y="64008"/>
                </a:lnTo>
                <a:lnTo>
                  <a:pt x="116408" y="62052"/>
                </a:lnTo>
                <a:lnTo>
                  <a:pt x="107962" y="56553"/>
                </a:lnTo>
                <a:lnTo>
                  <a:pt x="102425" y="48158"/>
                </a:lnTo>
                <a:lnTo>
                  <a:pt x="100444" y="37452"/>
                </a:lnTo>
                <a:lnTo>
                  <a:pt x="102425" y="26847"/>
                </a:lnTo>
                <a:lnTo>
                  <a:pt x="107962" y="18491"/>
                </a:lnTo>
                <a:lnTo>
                  <a:pt x="116408" y="13017"/>
                </a:lnTo>
                <a:lnTo>
                  <a:pt x="127127" y="11049"/>
                </a:lnTo>
                <a:lnTo>
                  <a:pt x="137718" y="13093"/>
                </a:lnTo>
                <a:lnTo>
                  <a:pt x="146024" y="18707"/>
                </a:lnTo>
                <a:lnTo>
                  <a:pt x="151447" y="27089"/>
                </a:lnTo>
                <a:lnTo>
                  <a:pt x="153390" y="37452"/>
                </a:lnTo>
                <a:lnTo>
                  <a:pt x="153390" y="16992"/>
                </a:lnTo>
                <a:lnTo>
                  <a:pt x="124752" y="12"/>
                </a:lnTo>
                <a:lnTo>
                  <a:pt x="109715" y="2844"/>
                </a:lnTo>
                <a:lnTo>
                  <a:pt x="98158" y="10655"/>
                </a:lnTo>
                <a:lnTo>
                  <a:pt x="90754" y="22479"/>
                </a:lnTo>
                <a:lnTo>
                  <a:pt x="88138" y="37312"/>
                </a:lnTo>
                <a:lnTo>
                  <a:pt x="90678" y="52095"/>
                </a:lnTo>
                <a:lnTo>
                  <a:pt x="97929" y="64020"/>
                </a:lnTo>
                <a:lnTo>
                  <a:pt x="109296" y="71996"/>
                </a:lnTo>
                <a:lnTo>
                  <a:pt x="124193" y="74891"/>
                </a:lnTo>
                <a:lnTo>
                  <a:pt x="134150" y="73596"/>
                </a:lnTo>
                <a:lnTo>
                  <a:pt x="142519" y="69888"/>
                </a:lnTo>
                <a:lnTo>
                  <a:pt x="149059" y="64122"/>
                </a:lnTo>
                <a:lnTo>
                  <a:pt x="153543" y="56603"/>
                </a:lnTo>
                <a:lnTo>
                  <a:pt x="153543" y="73507"/>
                </a:lnTo>
                <a:lnTo>
                  <a:pt x="165823" y="73507"/>
                </a:lnTo>
                <a:lnTo>
                  <a:pt x="165823" y="56603"/>
                </a:lnTo>
                <a:lnTo>
                  <a:pt x="165823" y="17894"/>
                </a:lnTo>
                <a:lnTo>
                  <a:pt x="165823" y="1549"/>
                </a:lnTo>
                <a:close/>
              </a:path>
              <a:path w="830579" h="106045">
                <a:moveTo>
                  <a:pt x="241401" y="8534"/>
                </a:moveTo>
                <a:lnTo>
                  <a:pt x="235267" y="2946"/>
                </a:lnTo>
                <a:lnTo>
                  <a:pt x="227304" y="12"/>
                </a:lnTo>
                <a:lnTo>
                  <a:pt x="218211" y="12"/>
                </a:lnTo>
                <a:lnTo>
                  <a:pt x="202819" y="2857"/>
                </a:lnTo>
                <a:lnTo>
                  <a:pt x="190754" y="10718"/>
                </a:lnTo>
                <a:lnTo>
                  <a:pt x="182880" y="22593"/>
                </a:lnTo>
                <a:lnTo>
                  <a:pt x="180073" y="37452"/>
                </a:lnTo>
                <a:lnTo>
                  <a:pt x="182880" y="52336"/>
                </a:lnTo>
                <a:lnTo>
                  <a:pt x="190754" y="64198"/>
                </a:lnTo>
                <a:lnTo>
                  <a:pt x="202819" y="72059"/>
                </a:lnTo>
                <a:lnTo>
                  <a:pt x="218211" y="74891"/>
                </a:lnTo>
                <a:lnTo>
                  <a:pt x="227304" y="74891"/>
                </a:lnTo>
                <a:lnTo>
                  <a:pt x="235267" y="72110"/>
                </a:lnTo>
                <a:lnTo>
                  <a:pt x="241401" y="66370"/>
                </a:lnTo>
                <a:lnTo>
                  <a:pt x="241401" y="54356"/>
                </a:lnTo>
                <a:lnTo>
                  <a:pt x="235686" y="59944"/>
                </a:lnTo>
                <a:lnTo>
                  <a:pt x="228549" y="64008"/>
                </a:lnTo>
                <a:lnTo>
                  <a:pt x="219329" y="64008"/>
                </a:lnTo>
                <a:lnTo>
                  <a:pt x="208686" y="61963"/>
                </a:lnTo>
                <a:lnTo>
                  <a:pt x="200139" y="56349"/>
                </a:lnTo>
                <a:lnTo>
                  <a:pt x="194437" y="47917"/>
                </a:lnTo>
                <a:lnTo>
                  <a:pt x="192366" y="37452"/>
                </a:lnTo>
                <a:lnTo>
                  <a:pt x="194437" y="27025"/>
                </a:lnTo>
                <a:lnTo>
                  <a:pt x="200139" y="18656"/>
                </a:lnTo>
                <a:lnTo>
                  <a:pt x="208686" y="13081"/>
                </a:lnTo>
                <a:lnTo>
                  <a:pt x="219329" y="11049"/>
                </a:lnTo>
                <a:lnTo>
                  <a:pt x="228549" y="11049"/>
                </a:lnTo>
                <a:lnTo>
                  <a:pt x="235686" y="14960"/>
                </a:lnTo>
                <a:lnTo>
                  <a:pt x="241401" y="20688"/>
                </a:lnTo>
                <a:lnTo>
                  <a:pt x="241401" y="8534"/>
                </a:lnTo>
                <a:close/>
              </a:path>
              <a:path w="830579" h="106045">
                <a:moveTo>
                  <a:pt x="322008" y="1549"/>
                </a:moveTo>
                <a:lnTo>
                  <a:pt x="256476" y="1549"/>
                </a:lnTo>
                <a:lnTo>
                  <a:pt x="256476" y="73507"/>
                </a:lnTo>
                <a:lnTo>
                  <a:pt x="268490" y="73507"/>
                </a:lnTo>
                <a:lnTo>
                  <a:pt x="268490" y="12446"/>
                </a:lnTo>
                <a:lnTo>
                  <a:pt x="309854" y="12446"/>
                </a:lnTo>
                <a:lnTo>
                  <a:pt x="309854" y="73507"/>
                </a:lnTo>
                <a:lnTo>
                  <a:pt x="322008" y="73507"/>
                </a:lnTo>
                <a:lnTo>
                  <a:pt x="322008" y="1549"/>
                </a:lnTo>
                <a:close/>
              </a:path>
              <a:path w="830579" h="106045">
                <a:moveTo>
                  <a:pt x="408063" y="1549"/>
                </a:moveTo>
                <a:lnTo>
                  <a:pt x="396748" y="1549"/>
                </a:lnTo>
                <a:lnTo>
                  <a:pt x="351904" y="56603"/>
                </a:lnTo>
                <a:lnTo>
                  <a:pt x="351904" y="1549"/>
                </a:lnTo>
                <a:lnTo>
                  <a:pt x="339877" y="1549"/>
                </a:lnTo>
                <a:lnTo>
                  <a:pt x="339877" y="73507"/>
                </a:lnTo>
                <a:lnTo>
                  <a:pt x="351053" y="73507"/>
                </a:lnTo>
                <a:lnTo>
                  <a:pt x="395909" y="19151"/>
                </a:lnTo>
                <a:lnTo>
                  <a:pt x="395909" y="73507"/>
                </a:lnTo>
                <a:lnTo>
                  <a:pt x="408063" y="73507"/>
                </a:lnTo>
                <a:lnTo>
                  <a:pt x="408063" y="1549"/>
                </a:lnTo>
                <a:close/>
              </a:path>
              <a:path w="830579" h="106045">
                <a:moveTo>
                  <a:pt x="483641" y="8534"/>
                </a:moveTo>
                <a:lnTo>
                  <a:pt x="477494" y="2946"/>
                </a:lnTo>
                <a:lnTo>
                  <a:pt x="469531" y="12"/>
                </a:lnTo>
                <a:lnTo>
                  <a:pt x="460451" y="12"/>
                </a:lnTo>
                <a:lnTo>
                  <a:pt x="445046" y="2857"/>
                </a:lnTo>
                <a:lnTo>
                  <a:pt x="432981" y="10718"/>
                </a:lnTo>
                <a:lnTo>
                  <a:pt x="425107" y="22593"/>
                </a:lnTo>
                <a:lnTo>
                  <a:pt x="422300" y="37452"/>
                </a:lnTo>
                <a:lnTo>
                  <a:pt x="425107" y="52336"/>
                </a:lnTo>
                <a:lnTo>
                  <a:pt x="432981" y="64198"/>
                </a:lnTo>
                <a:lnTo>
                  <a:pt x="445046" y="72059"/>
                </a:lnTo>
                <a:lnTo>
                  <a:pt x="460451" y="74891"/>
                </a:lnTo>
                <a:lnTo>
                  <a:pt x="469531" y="74891"/>
                </a:lnTo>
                <a:lnTo>
                  <a:pt x="477494" y="72110"/>
                </a:lnTo>
                <a:lnTo>
                  <a:pt x="483641" y="66370"/>
                </a:lnTo>
                <a:lnTo>
                  <a:pt x="483641" y="54356"/>
                </a:lnTo>
                <a:lnTo>
                  <a:pt x="477913" y="59944"/>
                </a:lnTo>
                <a:lnTo>
                  <a:pt x="470789" y="64008"/>
                </a:lnTo>
                <a:lnTo>
                  <a:pt x="461568" y="64008"/>
                </a:lnTo>
                <a:lnTo>
                  <a:pt x="450926" y="61963"/>
                </a:lnTo>
                <a:lnTo>
                  <a:pt x="442366" y="56349"/>
                </a:lnTo>
                <a:lnTo>
                  <a:pt x="436676" y="47917"/>
                </a:lnTo>
                <a:lnTo>
                  <a:pt x="434606" y="37452"/>
                </a:lnTo>
                <a:lnTo>
                  <a:pt x="436676" y="27025"/>
                </a:lnTo>
                <a:lnTo>
                  <a:pt x="442366" y="18656"/>
                </a:lnTo>
                <a:lnTo>
                  <a:pt x="450926" y="13081"/>
                </a:lnTo>
                <a:lnTo>
                  <a:pt x="461568" y="11049"/>
                </a:lnTo>
                <a:lnTo>
                  <a:pt x="470789" y="11049"/>
                </a:lnTo>
                <a:lnTo>
                  <a:pt x="477913" y="14960"/>
                </a:lnTo>
                <a:lnTo>
                  <a:pt x="483641" y="20688"/>
                </a:lnTo>
                <a:lnTo>
                  <a:pt x="483641" y="8534"/>
                </a:lnTo>
                <a:close/>
              </a:path>
              <a:path w="830579" h="106045">
                <a:moveTo>
                  <a:pt x="572770" y="1549"/>
                </a:moveTo>
                <a:lnTo>
                  <a:pt x="562292" y="1549"/>
                </a:lnTo>
                <a:lnTo>
                  <a:pt x="560476" y="17894"/>
                </a:lnTo>
                <a:lnTo>
                  <a:pt x="560476" y="17195"/>
                </a:lnTo>
                <a:lnTo>
                  <a:pt x="560336" y="17005"/>
                </a:lnTo>
                <a:lnTo>
                  <a:pt x="560336" y="37452"/>
                </a:lnTo>
                <a:lnTo>
                  <a:pt x="558393" y="47917"/>
                </a:lnTo>
                <a:lnTo>
                  <a:pt x="552958" y="56349"/>
                </a:lnTo>
                <a:lnTo>
                  <a:pt x="544652" y="61963"/>
                </a:lnTo>
                <a:lnTo>
                  <a:pt x="534073" y="64008"/>
                </a:lnTo>
                <a:lnTo>
                  <a:pt x="523354" y="62052"/>
                </a:lnTo>
                <a:lnTo>
                  <a:pt x="514896" y="56553"/>
                </a:lnTo>
                <a:lnTo>
                  <a:pt x="509358" y="48158"/>
                </a:lnTo>
                <a:lnTo>
                  <a:pt x="507377" y="37452"/>
                </a:lnTo>
                <a:lnTo>
                  <a:pt x="509358" y="26847"/>
                </a:lnTo>
                <a:lnTo>
                  <a:pt x="514896" y="18491"/>
                </a:lnTo>
                <a:lnTo>
                  <a:pt x="523354" y="13017"/>
                </a:lnTo>
                <a:lnTo>
                  <a:pt x="534073" y="11049"/>
                </a:lnTo>
                <a:lnTo>
                  <a:pt x="544652" y="13093"/>
                </a:lnTo>
                <a:lnTo>
                  <a:pt x="552958" y="18707"/>
                </a:lnTo>
                <a:lnTo>
                  <a:pt x="558393" y="27089"/>
                </a:lnTo>
                <a:lnTo>
                  <a:pt x="560336" y="37452"/>
                </a:lnTo>
                <a:lnTo>
                  <a:pt x="560336" y="17005"/>
                </a:lnTo>
                <a:lnTo>
                  <a:pt x="531685" y="12"/>
                </a:lnTo>
                <a:lnTo>
                  <a:pt x="516648" y="2844"/>
                </a:lnTo>
                <a:lnTo>
                  <a:pt x="505104" y="10655"/>
                </a:lnTo>
                <a:lnTo>
                  <a:pt x="497687" y="22479"/>
                </a:lnTo>
                <a:lnTo>
                  <a:pt x="495084" y="37312"/>
                </a:lnTo>
                <a:lnTo>
                  <a:pt x="497624" y="52095"/>
                </a:lnTo>
                <a:lnTo>
                  <a:pt x="504875" y="64020"/>
                </a:lnTo>
                <a:lnTo>
                  <a:pt x="516242" y="71996"/>
                </a:lnTo>
                <a:lnTo>
                  <a:pt x="531126" y="74891"/>
                </a:lnTo>
                <a:lnTo>
                  <a:pt x="541083" y="73596"/>
                </a:lnTo>
                <a:lnTo>
                  <a:pt x="549465" y="69888"/>
                </a:lnTo>
                <a:lnTo>
                  <a:pt x="556006" y="64122"/>
                </a:lnTo>
                <a:lnTo>
                  <a:pt x="560476" y="56603"/>
                </a:lnTo>
                <a:lnTo>
                  <a:pt x="560476" y="73507"/>
                </a:lnTo>
                <a:lnTo>
                  <a:pt x="572770" y="73507"/>
                </a:lnTo>
                <a:lnTo>
                  <a:pt x="572770" y="56603"/>
                </a:lnTo>
                <a:lnTo>
                  <a:pt x="572770" y="17894"/>
                </a:lnTo>
                <a:lnTo>
                  <a:pt x="572770" y="1549"/>
                </a:lnTo>
                <a:close/>
              </a:path>
              <a:path w="830579" h="106045">
                <a:moveTo>
                  <a:pt x="656590" y="1549"/>
                </a:moveTo>
                <a:lnTo>
                  <a:pt x="644436" y="1549"/>
                </a:lnTo>
                <a:lnTo>
                  <a:pt x="644436" y="32143"/>
                </a:lnTo>
                <a:lnTo>
                  <a:pt x="602653" y="32143"/>
                </a:lnTo>
                <a:lnTo>
                  <a:pt x="602653" y="1549"/>
                </a:lnTo>
                <a:lnTo>
                  <a:pt x="590638" y="1549"/>
                </a:lnTo>
                <a:lnTo>
                  <a:pt x="590638" y="73507"/>
                </a:lnTo>
                <a:lnTo>
                  <a:pt x="602653" y="73507"/>
                </a:lnTo>
                <a:lnTo>
                  <a:pt x="602653" y="42760"/>
                </a:lnTo>
                <a:lnTo>
                  <a:pt x="644436" y="42760"/>
                </a:lnTo>
                <a:lnTo>
                  <a:pt x="644436" y="73507"/>
                </a:lnTo>
                <a:lnTo>
                  <a:pt x="656590" y="73507"/>
                </a:lnTo>
                <a:lnTo>
                  <a:pt x="656590" y="1549"/>
                </a:lnTo>
                <a:close/>
              </a:path>
              <a:path w="830579" h="106045">
                <a:moveTo>
                  <a:pt x="742645" y="1549"/>
                </a:moveTo>
                <a:lnTo>
                  <a:pt x="731329" y="1549"/>
                </a:lnTo>
                <a:lnTo>
                  <a:pt x="686485" y="56603"/>
                </a:lnTo>
                <a:lnTo>
                  <a:pt x="686485" y="1549"/>
                </a:lnTo>
                <a:lnTo>
                  <a:pt x="674458" y="1549"/>
                </a:lnTo>
                <a:lnTo>
                  <a:pt x="674458" y="73507"/>
                </a:lnTo>
                <a:lnTo>
                  <a:pt x="685634" y="73507"/>
                </a:lnTo>
                <a:lnTo>
                  <a:pt x="730491" y="19151"/>
                </a:lnTo>
                <a:lnTo>
                  <a:pt x="730491" y="73507"/>
                </a:lnTo>
                <a:lnTo>
                  <a:pt x="742645" y="73507"/>
                </a:lnTo>
                <a:lnTo>
                  <a:pt x="742645" y="1549"/>
                </a:lnTo>
                <a:close/>
              </a:path>
              <a:path w="830579" h="106045">
                <a:moveTo>
                  <a:pt x="830237" y="41211"/>
                </a:moveTo>
                <a:lnTo>
                  <a:pt x="828878" y="31864"/>
                </a:lnTo>
                <a:lnTo>
                  <a:pt x="827760" y="24053"/>
                </a:lnTo>
                <a:lnTo>
                  <a:pt x="820242" y="11074"/>
                </a:lnTo>
                <a:lnTo>
                  <a:pt x="818807" y="10058"/>
                </a:lnTo>
                <a:lnTo>
                  <a:pt x="817524" y="9169"/>
                </a:lnTo>
                <a:lnTo>
                  <a:pt x="817524" y="31864"/>
                </a:lnTo>
                <a:lnTo>
                  <a:pt x="769035" y="31864"/>
                </a:lnTo>
                <a:lnTo>
                  <a:pt x="771398" y="23164"/>
                </a:lnTo>
                <a:lnTo>
                  <a:pt x="776655" y="16256"/>
                </a:lnTo>
                <a:lnTo>
                  <a:pt x="784212" y="11709"/>
                </a:lnTo>
                <a:lnTo>
                  <a:pt x="793496" y="10058"/>
                </a:lnTo>
                <a:lnTo>
                  <a:pt x="803135" y="11747"/>
                </a:lnTo>
                <a:lnTo>
                  <a:pt x="810641" y="16357"/>
                </a:lnTo>
                <a:lnTo>
                  <a:pt x="815568" y="23266"/>
                </a:lnTo>
                <a:lnTo>
                  <a:pt x="817524" y="31864"/>
                </a:lnTo>
                <a:lnTo>
                  <a:pt x="817524" y="9169"/>
                </a:lnTo>
                <a:lnTo>
                  <a:pt x="808545" y="2870"/>
                </a:lnTo>
                <a:lnTo>
                  <a:pt x="793496" y="0"/>
                </a:lnTo>
                <a:lnTo>
                  <a:pt x="778814" y="2895"/>
                </a:lnTo>
                <a:lnTo>
                  <a:pt x="767219" y="10820"/>
                </a:lnTo>
                <a:lnTo>
                  <a:pt x="759612" y="22694"/>
                </a:lnTo>
                <a:lnTo>
                  <a:pt x="756881" y="37439"/>
                </a:lnTo>
                <a:lnTo>
                  <a:pt x="759739" y="52844"/>
                </a:lnTo>
                <a:lnTo>
                  <a:pt x="767664" y="64668"/>
                </a:lnTo>
                <a:lnTo>
                  <a:pt x="779627" y="72224"/>
                </a:lnTo>
                <a:lnTo>
                  <a:pt x="794613" y="74891"/>
                </a:lnTo>
                <a:lnTo>
                  <a:pt x="806500" y="73113"/>
                </a:lnTo>
                <a:lnTo>
                  <a:pt x="816343" y="68275"/>
                </a:lnTo>
                <a:lnTo>
                  <a:pt x="820051" y="64693"/>
                </a:lnTo>
                <a:lnTo>
                  <a:pt x="823696" y="61163"/>
                </a:lnTo>
                <a:lnTo>
                  <a:pt x="828141" y="52539"/>
                </a:lnTo>
                <a:lnTo>
                  <a:pt x="817384" y="51282"/>
                </a:lnTo>
                <a:lnTo>
                  <a:pt x="814171" y="56273"/>
                </a:lnTo>
                <a:lnTo>
                  <a:pt x="809358" y="60566"/>
                </a:lnTo>
                <a:lnTo>
                  <a:pt x="802894" y="63563"/>
                </a:lnTo>
                <a:lnTo>
                  <a:pt x="794740" y="64693"/>
                </a:lnTo>
                <a:lnTo>
                  <a:pt x="784948" y="63017"/>
                </a:lnTo>
                <a:lnTo>
                  <a:pt x="776960" y="58254"/>
                </a:lnTo>
                <a:lnTo>
                  <a:pt x="771436" y="50850"/>
                </a:lnTo>
                <a:lnTo>
                  <a:pt x="769035" y="41211"/>
                </a:lnTo>
                <a:lnTo>
                  <a:pt x="830237" y="41211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341251" y="4811073"/>
            <a:ext cx="900105" cy="60045"/>
          </a:xfrm>
          <a:custGeom>
            <a:avLst/>
            <a:gdLst/>
            <a:ahLst/>
            <a:cxnLst/>
            <a:rect l="l" t="t" r="r" b="b"/>
            <a:pathLst>
              <a:path w="619760" h="100965">
                <a:moveTo>
                  <a:pt x="69583" y="32131"/>
                </a:moveTo>
                <a:lnTo>
                  <a:pt x="66929" y="18161"/>
                </a:lnTo>
                <a:lnTo>
                  <a:pt x="61925" y="11315"/>
                </a:lnTo>
                <a:lnTo>
                  <a:pt x="59575" y="8102"/>
                </a:lnTo>
                <a:lnTo>
                  <a:pt x="57150" y="6794"/>
                </a:lnTo>
                <a:lnTo>
                  <a:pt x="57150" y="32410"/>
                </a:lnTo>
                <a:lnTo>
                  <a:pt x="55435" y="41630"/>
                </a:lnTo>
                <a:lnTo>
                  <a:pt x="50685" y="48120"/>
                </a:lnTo>
                <a:lnTo>
                  <a:pt x="43472" y="51968"/>
                </a:lnTo>
                <a:lnTo>
                  <a:pt x="34366" y="53225"/>
                </a:lnTo>
                <a:lnTo>
                  <a:pt x="12420" y="53225"/>
                </a:lnTo>
                <a:lnTo>
                  <a:pt x="12420" y="11315"/>
                </a:lnTo>
                <a:lnTo>
                  <a:pt x="34366" y="11315"/>
                </a:lnTo>
                <a:lnTo>
                  <a:pt x="43472" y="12636"/>
                </a:lnTo>
                <a:lnTo>
                  <a:pt x="50685" y="16573"/>
                </a:lnTo>
                <a:lnTo>
                  <a:pt x="55435" y="23164"/>
                </a:lnTo>
                <a:lnTo>
                  <a:pt x="57150" y="32410"/>
                </a:lnTo>
                <a:lnTo>
                  <a:pt x="57150" y="6794"/>
                </a:lnTo>
                <a:lnTo>
                  <a:pt x="48425" y="2044"/>
                </a:lnTo>
                <a:lnTo>
                  <a:pt x="34366" y="0"/>
                </a:lnTo>
                <a:lnTo>
                  <a:pt x="0" y="0"/>
                </a:lnTo>
                <a:lnTo>
                  <a:pt x="0" y="99199"/>
                </a:lnTo>
                <a:lnTo>
                  <a:pt x="12420" y="99199"/>
                </a:lnTo>
                <a:lnTo>
                  <a:pt x="12420" y="64681"/>
                </a:lnTo>
                <a:lnTo>
                  <a:pt x="33667" y="64681"/>
                </a:lnTo>
                <a:lnTo>
                  <a:pt x="48133" y="62534"/>
                </a:lnTo>
                <a:lnTo>
                  <a:pt x="59486" y="56222"/>
                </a:lnTo>
                <a:lnTo>
                  <a:pt x="61658" y="53225"/>
                </a:lnTo>
                <a:lnTo>
                  <a:pt x="66916" y="46012"/>
                </a:lnTo>
                <a:lnTo>
                  <a:pt x="69583" y="32131"/>
                </a:lnTo>
                <a:close/>
              </a:path>
              <a:path w="619760" h="100965">
                <a:moveTo>
                  <a:pt x="154660" y="27241"/>
                </a:moveTo>
                <a:lnTo>
                  <a:pt x="144183" y="27241"/>
                </a:lnTo>
                <a:lnTo>
                  <a:pt x="142379" y="43586"/>
                </a:lnTo>
                <a:lnTo>
                  <a:pt x="142379" y="42887"/>
                </a:lnTo>
                <a:lnTo>
                  <a:pt x="142227" y="42684"/>
                </a:lnTo>
                <a:lnTo>
                  <a:pt x="142227" y="63144"/>
                </a:lnTo>
                <a:lnTo>
                  <a:pt x="140284" y="73609"/>
                </a:lnTo>
                <a:lnTo>
                  <a:pt x="134861" y="82042"/>
                </a:lnTo>
                <a:lnTo>
                  <a:pt x="126555" y="87655"/>
                </a:lnTo>
                <a:lnTo>
                  <a:pt x="115963" y="89700"/>
                </a:lnTo>
                <a:lnTo>
                  <a:pt x="105244" y="87744"/>
                </a:lnTo>
                <a:lnTo>
                  <a:pt x="96799" y="82245"/>
                </a:lnTo>
                <a:lnTo>
                  <a:pt x="91262" y="73850"/>
                </a:lnTo>
                <a:lnTo>
                  <a:pt x="89281" y="63144"/>
                </a:lnTo>
                <a:lnTo>
                  <a:pt x="91262" y="52539"/>
                </a:lnTo>
                <a:lnTo>
                  <a:pt x="96799" y="44183"/>
                </a:lnTo>
                <a:lnTo>
                  <a:pt x="105244" y="38709"/>
                </a:lnTo>
                <a:lnTo>
                  <a:pt x="115963" y="36741"/>
                </a:lnTo>
                <a:lnTo>
                  <a:pt x="126555" y="38785"/>
                </a:lnTo>
                <a:lnTo>
                  <a:pt x="134861" y="44399"/>
                </a:lnTo>
                <a:lnTo>
                  <a:pt x="140284" y="52781"/>
                </a:lnTo>
                <a:lnTo>
                  <a:pt x="142227" y="63144"/>
                </a:lnTo>
                <a:lnTo>
                  <a:pt x="142227" y="42684"/>
                </a:lnTo>
                <a:lnTo>
                  <a:pt x="113588" y="25704"/>
                </a:lnTo>
                <a:lnTo>
                  <a:pt x="98552" y="28536"/>
                </a:lnTo>
                <a:lnTo>
                  <a:pt x="86995" y="36347"/>
                </a:lnTo>
                <a:lnTo>
                  <a:pt x="79590" y="48171"/>
                </a:lnTo>
                <a:lnTo>
                  <a:pt x="76974" y="63004"/>
                </a:lnTo>
                <a:lnTo>
                  <a:pt x="79514" y="77787"/>
                </a:lnTo>
                <a:lnTo>
                  <a:pt x="86766" y="89712"/>
                </a:lnTo>
                <a:lnTo>
                  <a:pt x="98132" y="97688"/>
                </a:lnTo>
                <a:lnTo>
                  <a:pt x="113030" y="100584"/>
                </a:lnTo>
                <a:lnTo>
                  <a:pt x="122986" y="99288"/>
                </a:lnTo>
                <a:lnTo>
                  <a:pt x="131356" y="95580"/>
                </a:lnTo>
                <a:lnTo>
                  <a:pt x="137896" y="89814"/>
                </a:lnTo>
                <a:lnTo>
                  <a:pt x="142379" y="82296"/>
                </a:lnTo>
                <a:lnTo>
                  <a:pt x="142379" y="99199"/>
                </a:lnTo>
                <a:lnTo>
                  <a:pt x="154660" y="99199"/>
                </a:lnTo>
                <a:lnTo>
                  <a:pt x="154660" y="82296"/>
                </a:lnTo>
                <a:lnTo>
                  <a:pt x="154660" y="43586"/>
                </a:lnTo>
                <a:lnTo>
                  <a:pt x="154660" y="27241"/>
                </a:lnTo>
                <a:close/>
              </a:path>
              <a:path w="619760" h="100965">
                <a:moveTo>
                  <a:pt x="232067" y="69723"/>
                </a:moveTo>
                <a:lnTo>
                  <a:pt x="227177" y="63855"/>
                </a:lnTo>
                <a:lnTo>
                  <a:pt x="218084" y="61201"/>
                </a:lnTo>
                <a:lnTo>
                  <a:pt x="225361" y="57975"/>
                </a:lnTo>
                <a:lnTo>
                  <a:pt x="228574" y="52387"/>
                </a:lnTo>
                <a:lnTo>
                  <a:pt x="228574" y="46101"/>
                </a:lnTo>
                <a:lnTo>
                  <a:pt x="226555" y="37846"/>
                </a:lnTo>
                <a:lnTo>
                  <a:pt x="220776" y="31407"/>
                </a:lnTo>
                <a:lnTo>
                  <a:pt x="211594" y="27203"/>
                </a:lnTo>
                <a:lnTo>
                  <a:pt x="199377" y="25704"/>
                </a:lnTo>
                <a:lnTo>
                  <a:pt x="186131" y="27660"/>
                </a:lnTo>
                <a:lnTo>
                  <a:pt x="176453" y="32918"/>
                </a:lnTo>
                <a:lnTo>
                  <a:pt x="170446" y="40627"/>
                </a:lnTo>
                <a:lnTo>
                  <a:pt x="168224" y="49872"/>
                </a:lnTo>
                <a:lnTo>
                  <a:pt x="179946" y="49872"/>
                </a:lnTo>
                <a:lnTo>
                  <a:pt x="179946" y="41351"/>
                </a:lnTo>
                <a:lnTo>
                  <a:pt x="187223" y="35204"/>
                </a:lnTo>
                <a:lnTo>
                  <a:pt x="209296" y="35204"/>
                </a:lnTo>
                <a:lnTo>
                  <a:pt x="216547" y="39674"/>
                </a:lnTo>
                <a:lnTo>
                  <a:pt x="216547" y="54762"/>
                </a:lnTo>
                <a:lnTo>
                  <a:pt x="207340" y="57835"/>
                </a:lnTo>
                <a:lnTo>
                  <a:pt x="191554" y="57835"/>
                </a:lnTo>
                <a:lnTo>
                  <a:pt x="191554" y="66509"/>
                </a:lnTo>
                <a:lnTo>
                  <a:pt x="209994" y="66509"/>
                </a:lnTo>
                <a:lnTo>
                  <a:pt x="219913" y="69723"/>
                </a:lnTo>
                <a:lnTo>
                  <a:pt x="219913" y="85356"/>
                </a:lnTo>
                <a:lnTo>
                  <a:pt x="212648" y="91236"/>
                </a:lnTo>
                <a:lnTo>
                  <a:pt x="200355" y="91236"/>
                </a:lnTo>
                <a:lnTo>
                  <a:pt x="191516" y="90093"/>
                </a:lnTo>
                <a:lnTo>
                  <a:pt x="184619" y="86918"/>
                </a:lnTo>
                <a:lnTo>
                  <a:pt x="180136" y="82105"/>
                </a:lnTo>
                <a:lnTo>
                  <a:pt x="178549" y="76009"/>
                </a:lnTo>
                <a:lnTo>
                  <a:pt x="166814" y="76009"/>
                </a:lnTo>
                <a:lnTo>
                  <a:pt x="169176" y="85636"/>
                </a:lnTo>
                <a:lnTo>
                  <a:pt x="175577" y="93433"/>
                </a:lnTo>
                <a:lnTo>
                  <a:pt x="185902" y="98679"/>
                </a:lnTo>
                <a:lnTo>
                  <a:pt x="200063" y="100584"/>
                </a:lnTo>
                <a:lnTo>
                  <a:pt x="213906" y="98818"/>
                </a:lnTo>
                <a:lnTo>
                  <a:pt x="223926" y="93992"/>
                </a:lnTo>
                <a:lnTo>
                  <a:pt x="230009" y="86804"/>
                </a:lnTo>
                <a:lnTo>
                  <a:pt x="232067" y="77952"/>
                </a:lnTo>
                <a:lnTo>
                  <a:pt x="232067" y="69723"/>
                </a:lnTo>
                <a:close/>
              </a:path>
              <a:path w="619760" h="100965">
                <a:moveTo>
                  <a:pt x="305828" y="68745"/>
                </a:moveTo>
                <a:lnTo>
                  <a:pt x="303250" y="65951"/>
                </a:lnTo>
                <a:lnTo>
                  <a:pt x="299262" y="61607"/>
                </a:lnTo>
                <a:lnTo>
                  <a:pt x="294779" y="61125"/>
                </a:lnTo>
                <a:lnTo>
                  <a:pt x="294779" y="70548"/>
                </a:lnTo>
                <a:lnTo>
                  <a:pt x="294779" y="85229"/>
                </a:lnTo>
                <a:lnTo>
                  <a:pt x="289052" y="89839"/>
                </a:lnTo>
                <a:lnTo>
                  <a:pt x="255803" y="89839"/>
                </a:lnTo>
                <a:lnTo>
                  <a:pt x="255803" y="65951"/>
                </a:lnTo>
                <a:lnTo>
                  <a:pt x="289052" y="65951"/>
                </a:lnTo>
                <a:lnTo>
                  <a:pt x="294779" y="70548"/>
                </a:lnTo>
                <a:lnTo>
                  <a:pt x="294779" y="61125"/>
                </a:lnTo>
                <a:lnTo>
                  <a:pt x="289052" y="60490"/>
                </a:lnTo>
                <a:lnTo>
                  <a:pt x="296037" y="59105"/>
                </a:lnTo>
                <a:lnTo>
                  <a:pt x="297510" y="57708"/>
                </a:lnTo>
                <a:lnTo>
                  <a:pt x="301066" y="54343"/>
                </a:lnTo>
                <a:lnTo>
                  <a:pt x="301066" y="45123"/>
                </a:lnTo>
                <a:lnTo>
                  <a:pt x="299453" y="37706"/>
                </a:lnTo>
                <a:lnTo>
                  <a:pt x="298640" y="36741"/>
                </a:lnTo>
                <a:lnTo>
                  <a:pt x="294678" y="32118"/>
                </a:lnTo>
                <a:lnTo>
                  <a:pt x="290169" y="30111"/>
                </a:lnTo>
                <a:lnTo>
                  <a:pt x="290169" y="40513"/>
                </a:lnTo>
                <a:lnTo>
                  <a:pt x="290169" y="54343"/>
                </a:lnTo>
                <a:lnTo>
                  <a:pt x="285153" y="57708"/>
                </a:lnTo>
                <a:lnTo>
                  <a:pt x="255803" y="57708"/>
                </a:lnTo>
                <a:lnTo>
                  <a:pt x="255803" y="36741"/>
                </a:lnTo>
                <a:lnTo>
                  <a:pt x="285153" y="36741"/>
                </a:lnTo>
                <a:lnTo>
                  <a:pt x="290169" y="40513"/>
                </a:lnTo>
                <a:lnTo>
                  <a:pt x="290169" y="30111"/>
                </a:lnTo>
                <a:lnTo>
                  <a:pt x="286804" y="28613"/>
                </a:lnTo>
                <a:lnTo>
                  <a:pt x="275920" y="27381"/>
                </a:lnTo>
                <a:lnTo>
                  <a:pt x="244906" y="27381"/>
                </a:lnTo>
                <a:lnTo>
                  <a:pt x="244906" y="99199"/>
                </a:lnTo>
                <a:lnTo>
                  <a:pt x="277596" y="99199"/>
                </a:lnTo>
                <a:lnTo>
                  <a:pt x="289839" y="97637"/>
                </a:lnTo>
                <a:lnTo>
                  <a:pt x="298678" y="93281"/>
                </a:lnTo>
                <a:lnTo>
                  <a:pt x="301447" y="89839"/>
                </a:lnTo>
                <a:lnTo>
                  <a:pt x="304025" y="86652"/>
                </a:lnTo>
                <a:lnTo>
                  <a:pt x="305828" y="78244"/>
                </a:lnTo>
                <a:lnTo>
                  <a:pt x="305828" y="68745"/>
                </a:lnTo>
                <a:close/>
              </a:path>
              <a:path w="619760" h="100965">
                <a:moveTo>
                  <a:pt x="386562" y="27241"/>
                </a:moveTo>
                <a:lnTo>
                  <a:pt x="375246" y="27241"/>
                </a:lnTo>
                <a:lnTo>
                  <a:pt x="330403" y="82296"/>
                </a:lnTo>
                <a:lnTo>
                  <a:pt x="330403" y="27241"/>
                </a:lnTo>
                <a:lnTo>
                  <a:pt x="318376" y="27241"/>
                </a:lnTo>
                <a:lnTo>
                  <a:pt x="318376" y="99199"/>
                </a:lnTo>
                <a:lnTo>
                  <a:pt x="329552" y="99199"/>
                </a:lnTo>
                <a:lnTo>
                  <a:pt x="374408" y="44843"/>
                </a:lnTo>
                <a:lnTo>
                  <a:pt x="374408" y="99199"/>
                </a:lnTo>
                <a:lnTo>
                  <a:pt x="386562" y="99199"/>
                </a:lnTo>
                <a:lnTo>
                  <a:pt x="386562" y="27241"/>
                </a:lnTo>
                <a:close/>
              </a:path>
              <a:path w="619760" h="100965">
                <a:moveTo>
                  <a:pt x="454177" y="27241"/>
                </a:moveTo>
                <a:lnTo>
                  <a:pt x="396049" y="27241"/>
                </a:lnTo>
                <a:lnTo>
                  <a:pt x="396049" y="38138"/>
                </a:lnTo>
                <a:lnTo>
                  <a:pt x="419100" y="38138"/>
                </a:lnTo>
                <a:lnTo>
                  <a:pt x="419100" y="99199"/>
                </a:lnTo>
                <a:lnTo>
                  <a:pt x="431253" y="99199"/>
                </a:lnTo>
                <a:lnTo>
                  <a:pt x="431253" y="38138"/>
                </a:lnTo>
                <a:lnTo>
                  <a:pt x="454177" y="38138"/>
                </a:lnTo>
                <a:lnTo>
                  <a:pt x="454177" y="27241"/>
                </a:lnTo>
                <a:close/>
              </a:path>
              <a:path w="619760" h="100965">
                <a:moveTo>
                  <a:pt x="531863" y="27241"/>
                </a:moveTo>
                <a:lnTo>
                  <a:pt x="520534" y="27241"/>
                </a:lnTo>
                <a:lnTo>
                  <a:pt x="475691" y="82296"/>
                </a:lnTo>
                <a:lnTo>
                  <a:pt x="475691" y="27241"/>
                </a:lnTo>
                <a:lnTo>
                  <a:pt x="463664" y="27241"/>
                </a:lnTo>
                <a:lnTo>
                  <a:pt x="463664" y="99199"/>
                </a:lnTo>
                <a:lnTo>
                  <a:pt x="474853" y="99199"/>
                </a:lnTo>
                <a:lnTo>
                  <a:pt x="519709" y="44843"/>
                </a:lnTo>
                <a:lnTo>
                  <a:pt x="519709" y="99199"/>
                </a:lnTo>
                <a:lnTo>
                  <a:pt x="531863" y="99199"/>
                </a:lnTo>
                <a:lnTo>
                  <a:pt x="531863" y="27241"/>
                </a:lnTo>
                <a:close/>
              </a:path>
              <a:path w="619760" h="100965">
                <a:moveTo>
                  <a:pt x="619429" y="66916"/>
                </a:moveTo>
                <a:lnTo>
                  <a:pt x="618070" y="57569"/>
                </a:lnTo>
                <a:lnTo>
                  <a:pt x="616953" y="49758"/>
                </a:lnTo>
                <a:lnTo>
                  <a:pt x="609434" y="36779"/>
                </a:lnTo>
                <a:lnTo>
                  <a:pt x="607999" y="35763"/>
                </a:lnTo>
                <a:lnTo>
                  <a:pt x="606717" y="34874"/>
                </a:lnTo>
                <a:lnTo>
                  <a:pt x="606717" y="57569"/>
                </a:lnTo>
                <a:lnTo>
                  <a:pt x="558241" y="57569"/>
                </a:lnTo>
                <a:lnTo>
                  <a:pt x="560603" y="48869"/>
                </a:lnTo>
                <a:lnTo>
                  <a:pt x="565848" y="41960"/>
                </a:lnTo>
                <a:lnTo>
                  <a:pt x="573405" y="37414"/>
                </a:lnTo>
                <a:lnTo>
                  <a:pt x="582688" y="35763"/>
                </a:lnTo>
                <a:lnTo>
                  <a:pt x="592328" y="37452"/>
                </a:lnTo>
                <a:lnTo>
                  <a:pt x="599833" y="42062"/>
                </a:lnTo>
                <a:lnTo>
                  <a:pt x="604761" y="48971"/>
                </a:lnTo>
                <a:lnTo>
                  <a:pt x="606717" y="57569"/>
                </a:lnTo>
                <a:lnTo>
                  <a:pt x="606717" y="34874"/>
                </a:lnTo>
                <a:lnTo>
                  <a:pt x="597738" y="28575"/>
                </a:lnTo>
                <a:lnTo>
                  <a:pt x="582688" y="25704"/>
                </a:lnTo>
                <a:lnTo>
                  <a:pt x="568007" y="28600"/>
                </a:lnTo>
                <a:lnTo>
                  <a:pt x="556425" y="36525"/>
                </a:lnTo>
                <a:lnTo>
                  <a:pt x="548817" y="48399"/>
                </a:lnTo>
                <a:lnTo>
                  <a:pt x="546087" y="63144"/>
                </a:lnTo>
                <a:lnTo>
                  <a:pt x="548944" y="78549"/>
                </a:lnTo>
                <a:lnTo>
                  <a:pt x="556869" y="90373"/>
                </a:lnTo>
                <a:lnTo>
                  <a:pt x="568833" y="97929"/>
                </a:lnTo>
                <a:lnTo>
                  <a:pt x="583819" y="100596"/>
                </a:lnTo>
                <a:lnTo>
                  <a:pt x="595706" y="98818"/>
                </a:lnTo>
                <a:lnTo>
                  <a:pt x="605548" y="93980"/>
                </a:lnTo>
                <a:lnTo>
                  <a:pt x="609244" y="90398"/>
                </a:lnTo>
                <a:lnTo>
                  <a:pt x="612889" y="86868"/>
                </a:lnTo>
                <a:lnTo>
                  <a:pt x="617334" y="78244"/>
                </a:lnTo>
                <a:lnTo>
                  <a:pt x="606590" y="76987"/>
                </a:lnTo>
                <a:lnTo>
                  <a:pt x="603377" y="81978"/>
                </a:lnTo>
                <a:lnTo>
                  <a:pt x="598563" y="86271"/>
                </a:lnTo>
                <a:lnTo>
                  <a:pt x="592099" y="89268"/>
                </a:lnTo>
                <a:lnTo>
                  <a:pt x="583946" y="90398"/>
                </a:lnTo>
                <a:lnTo>
                  <a:pt x="574141" y="88722"/>
                </a:lnTo>
                <a:lnTo>
                  <a:pt x="566166" y="83959"/>
                </a:lnTo>
                <a:lnTo>
                  <a:pt x="560641" y="76555"/>
                </a:lnTo>
                <a:lnTo>
                  <a:pt x="558241" y="66916"/>
                </a:lnTo>
                <a:lnTo>
                  <a:pt x="619429" y="66916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94" name="object 9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307613" y="4827270"/>
            <a:ext cx="99048" cy="42794"/>
          </a:xfrm>
          <a:prstGeom prst="rect">
            <a:avLst/>
          </a:prstGeom>
        </p:spPr>
      </p:pic>
      <p:sp>
        <p:nvSpPr>
          <p:cNvPr id="95" name="object 95"/>
          <p:cNvSpPr/>
          <p:nvPr/>
        </p:nvSpPr>
        <p:spPr>
          <a:xfrm>
            <a:off x="3478673" y="4826347"/>
            <a:ext cx="1146343" cy="44562"/>
          </a:xfrm>
          <a:custGeom>
            <a:avLst/>
            <a:gdLst/>
            <a:ahLst/>
            <a:cxnLst/>
            <a:rect l="l" t="t" r="r" b="b"/>
            <a:pathLst>
              <a:path w="789305" h="74929">
                <a:moveTo>
                  <a:pt x="65519" y="1549"/>
                </a:moveTo>
                <a:lnTo>
                  <a:pt x="0" y="1549"/>
                </a:lnTo>
                <a:lnTo>
                  <a:pt x="0" y="73507"/>
                </a:lnTo>
                <a:lnTo>
                  <a:pt x="12014" y="73507"/>
                </a:lnTo>
                <a:lnTo>
                  <a:pt x="12014" y="12446"/>
                </a:lnTo>
                <a:lnTo>
                  <a:pt x="53365" y="12446"/>
                </a:lnTo>
                <a:lnTo>
                  <a:pt x="53365" y="73507"/>
                </a:lnTo>
                <a:lnTo>
                  <a:pt x="65519" y="73507"/>
                </a:lnTo>
                <a:lnTo>
                  <a:pt x="65519" y="1549"/>
                </a:lnTo>
                <a:close/>
              </a:path>
              <a:path w="789305" h="74929">
                <a:moveTo>
                  <a:pt x="156337" y="37452"/>
                </a:moveTo>
                <a:lnTo>
                  <a:pt x="153428" y="22593"/>
                </a:lnTo>
                <a:lnTo>
                  <a:pt x="145643" y="11049"/>
                </a:lnTo>
                <a:lnTo>
                  <a:pt x="145415" y="10718"/>
                </a:lnTo>
                <a:lnTo>
                  <a:pt x="144449" y="10096"/>
                </a:lnTo>
                <a:lnTo>
                  <a:pt x="144449" y="37312"/>
                </a:lnTo>
                <a:lnTo>
                  <a:pt x="142443" y="47828"/>
                </a:lnTo>
                <a:lnTo>
                  <a:pt x="136906" y="56248"/>
                </a:lnTo>
                <a:lnTo>
                  <a:pt x="128536" y="61836"/>
                </a:lnTo>
                <a:lnTo>
                  <a:pt x="118046" y="63855"/>
                </a:lnTo>
                <a:lnTo>
                  <a:pt x="107607" y="61836"/>
                </a:lnTo>
                <a:lnTo>
                  <a:pt x="99237" y="56248"/>
                </a:lnTo>
                <a:lnTo>
                  <a:pt x="93662" y="47828"/>
                </a:lnTo>
                <a:lnTo>
                  <a:pt x="91643" y="37312"/>
                </a:lnTo>
                <a:lnTo>
                  <a:pt x="93662" y="26911"/>
                </a:lnTo>
                <a:lnTo>
                  <a:pt x="99237" y="18580"/>
                </a:lnTo>
                <a:lnTo>
                  <a:pt x="107607" y="13055"/>
                </a:lnTo>
                <a:lnTo>
                  <a:pt x="118046" y="11049"/>
                </a:lnTo>
                <a:lnTo>
                  <a:pt x="128536" y="13055"/>
                </a:lnTo>
                <a:lnTo>
                  <a:pt x="136906" y="18580"/>
                </a:lnTo>
                <a:lnTo>
                  <a:pt x="142443" y="26911"/>
                </a:lnTo>
                <a:lnTo>
                  <a:pt x="144449" y="37312"/>
                </a:lnTo>
                <a:lnTo>
                  <a:pt x="144449" y="10096"/>
                </a:lnTo>
                <a:lnTo>
                  <a:pt x="133273" y="2857"/>
                </a:lnTo>
                <a:lnTo>
                  <a:pt x="118046" y="0"/>
                </a:lnTo>
                <a:lnTo>
                  <a:pt x="102857" y="2857"/>
                </a:lnTo>
                <a:lnTo>
                  <a:pt x="90728" y="10718"/>
                </a:lnTo>
                <a:lnTo>
                  <a:pt x="82664" y="22593"/>
                </a:lnTo>
                <a:lnTo>
                  <a:pt x="79756" y="37452"/>
                </a:lnTo>
                <a:lnTo>
                  <a:pt x="82664" y="52324"/>
                </a:lnTo>
                <a:lnTo>
                  <a:pt x="90728" y="64198"/>
                </a:lnTo>
                <a:lnTo>
                  <a:pt x="102857" y="72059"/>
                </a:lnTo>
                <a:lnTo>
                  <a:pt x="118046" y="74891"/>
                </a:lnTo>
                <a:lnTo>
                  <a:pt x="133273" y="72059"/>
                </a:lnTo>
                <a:lnTo>
                  <a:pt x="145415" y="64198"/>
                </a:lnTo>
                <a:lnTo>
                  <a:pt x="145630" y="63855"/>
                </a:lnTo>
                <a:lnTo>
                  <a:pt x="153428" y="52324"/>
                </a:lnTo>
                <a:lnTo>
                  <a:pt x="156337" y="37452"/>
                </a:lnTo>
                <a:close/>
              </a:path>
              <a:path w="789305" h="74929">
                <a:moveTo>
                  <a:pt x="231635" y="43053"/>
                </a:moveTo>
                <a:lnTo>
                  <a:pt x="229057" y="40259"/>
                </a:lnTo>
                <a:lnTo>
                  <a:pt x="225069" y="35915"/>
                </a:lnTo>
                <a:lnTo>
                  <a:pt x="220586" y="35433"/>
                </a:lnTo>
                <a:lnTo>
                  <a:pt x="220586" y="44856"/>
                </a:lnTo>
                <a:lnTo>
                  <a:pt x="220586" y="59537"/>
                </a:lnTo>
                <a:lnTo>
                  <a:pt x="214858" y="64147"/>
                </a:lnTo>
                <a:lnTo>
                  <a:pt x="181610" y="64147"/>
                </a:lnTo>
                <a:lnTo>
                  <a:pt x="181610" y="40259"/>
                </a:lnTo>
                <a:lnTo>
                  <a:pt x="214858" y="40259"/>
                </a:lnTo>
                <a:lnTo>
                  <a:pt x="220586" y="44856"/>
                </a:lnTo>
                <a:lnTo>
                  <a:pt x="220586" y="35433"/>
                </a:lnTo>
                <a:lnTo>
                  <a:pt x="214858" y="34798"/>
                </a:lnTo>
                <a:lnTo>
                  <a:pt x="221843" y="33413"/>
                </a:lnTo>
                <a:lnTo>
                  <a:pt x="223316" y="32016"/>
                </a:lnTo>
                <a:lnTo>
                  <a:pt x="226872" y="28651"/>
                </a:lnTo>
                <a:lnTo>
                  <a:pt x="226872" y="19431"/>
                </a:lnTo>
                <a:lnTo>
                  <a:pt x="225259" y="12014"/>
                </a:lnTo>
                <a:lnTo>
                  <a:pt x="224447" y="11049"/>
                </a:lnTo>
                <a:lnTo>
                  <a:pt x="220484" y="6426"/>
                </a:lnTo>
                <a:lnTo>
                  <a:pt x="215976" y="4419"/>
                </a:lnTo>
                <a:lnTo>
                  <a:pt x="215976" y="14820"/>
                </a:lnTo>
                <a:lnTo>
                  <a:pt x="215976" y="28651"/>
                </a:lnTo>
                <a:lnTo>
                  <a:pt x="210959" y="32016"/>
                </a:lnTo>
                <a:lnTo>
                  <a:pt x="181610" y="32016"/>
                </a:lnTo>
                <a:lnTo>
                  <a:pt x="181610" y="11049"/>
                </a:lnTo>
                <a:lnTo>
                  <a:pt x="210959" y="11049"/>
                </a:lnTo>
                <a:lnTo>
                  <a:pt x="215976" y="14820"/>
                </a:lnTo>
                <a:lnTo>
                  <a:pt x="215976" y="4419"/>
                </a:lnTo>
                <a:lnTo>
                  <a:pt x="212610" y="2921"/>
                </a:lnTo>
                <a:lnTo>
                  <a:pt x="201726" y="1689"/>
                </a:lnTo>
                <a:lnTo>
                  <a:pt x="170713" y="1689"/>
                </a:lnTo>
                <a:lnTo>
                  <a:pt x="170713" y="73507"/>
                </a:lnTo>
                <a:lnTo>
                  <a:pt x="203403" y="73507"/>
                </a:lnTo>
                <a:lnTo>
                  <a:pt x="215646" y="71945"/>
                </a:lnTo>
                <a:lnTo>
                  <a:pt x="224485" y="67589"/>
                </a:lnTo>
                <a:lnTo>
                  <a:pt x="227253" y="64147"/>
                </a:lnTo>
                <a:lnTo>
                  <a:pt x="229831" y="60960"/>
                </a:lnTo>
                <a:lnTo>
                  <a:pt x="231635" y="52552"/>
                </a:lnTo>
                <a:lnTo>
                  <a:pt x="231635" y="43053"/>
                </a:lnTo>
                <a:close/>
              </a:path>
              <a:path w="789305" h="74929">
                <a:moveTo>
                  <a:pt x="304266" y="49466"/>
                </a:moveTo>
                <a:lnTo>
                  <a:pt x="302133" y="39217"/>
                </a:lnTo>
                <a:lnTo>
                  <a:pt x="299351" y="35648"/>
                </a:lnTo>
                <a:lnTo>
                  <a:pt x="296189" y="31623"/>
                </a:lnTo>
                <a:lnTo>
                  <a:pt x="292252" y="29603"/>
                </a:lnTo>
                <a:lnTo>
                  <a:pt x="292252" y="40106"/>
                </a:lnTo>
                <a:lnTo>
                  <a:pt x="292252" y="58547"/>
                </a:lnTo>
                <a:lnTo>
                  <a:pt x="284708" y="63169"/>
                </a:lnTo>
                <a:lnTo>
                  <a:pt x="256209" y="63169"/>
                </a:lnTo>
                <a:lnTo>
                  <a:pt x="256209" y="35648"/>
                </a:lnTo>
                <a:lnTo>
                  <a:pt x="284708" y="35648"/>
                </a:lnTo>
                <a:lnTo>
                  <a:pt x="292252" y="40106"/>
                </a:lnTo>
                <a:lnTo>
                  <a:pt x="292252" y="29603"/>
                </a:lnTo>
                <a:lnTo>
                  <a:pt x="287045" y="26924"/>
                </a:lnTo>
                <a:lnTo>
                  <a:pt x="275348" y="25298"/>
                </a:lnTo>
                <a:lnTo>
                  <a:pt x="256209" y="25298"/>
                </a:lnTo>
                <a:lnTo>
                  <a:pt x="256209" y="1549"/>
                </a:lnTo>
                <a:lnTo>
                  <a:pt x="244195" y="1549"/>
                </a:lnTo>
                <a:lnTo>
                  <a:pt x="244195" y="73507"/>
                </a:lnTo>
                <a:lnTo>
                  <a:pt x="275348" y="73507"/>
                </a:lnTo>
                <a:lnTo>
                  <a:pt x="287045" y="71894"/>
                </a:lnTo>
                <a:lnTo>
                  <a:pt x="296189" y="67208"/>
                </a:lnTo>
                <a:lnTo>
                  <a:pt x="299364" y="63169"/>
                </a:lnTo>
                <a:lnTo>
                  <a:pt x="302133" y="59664"/>
                </a:lnTo>
                <a:lnTo>
                  <a:pt x="304266" y="49466"/>
                </a:lnTo>
                <a:close/>
              </a:path>
              <a:path w="789305" h="74929">
                <a:moveTo>
                  <a:pt x="328015" y="1549"/>
                </a:moveTo>
                <a:lnTo>
                  <a:pt x="315861" y="1549"/>
                </a:lnTo>
                <a:lnTo>
                  <a:pt x="315861" y="73507"/>
                </a:lnTo>
                <a:lnTo>
                  <a:pt x="328015" y="73507"/>
                </a:lnTo>
                <a:lnTo>
                  <a:pt x="328015" y="1549"/>
                </a:lnTo>
                <a:close/>
              </a:path>
              <a:path w="789305" h="74929">
                <a:moveTo>
                  <a:pt x="447459" y="1651"/>
                </a:moveTo>
                <a:lnTo>
                  <a:pt x="435444" y="1651"/>
                </a:lnTo>
                <a:lnTo>
                  <a:pt x="435444" y="62611"/>
                </a:lnTo>
                <a:lnTo>
                  <a:pt x="402755" y="62611"/>
                </a:lnTo>
                <a:lnTo>
                  <a:pt x="402755" y="1651"/>
                </a:lnTo>
                <a:lnTo>
                  <a:pt x="390601" y="1651"/>
                </a:lnTo>
                <a:lnTo>
                  <a:pt x="390601" y="62611"/>
                </a:lnTo>
                <a:lnTo>
                  <a:pt x="357911" y="62611"/>
                </a:lnTo>
                <a:lnTo>
                  <a:pt x="357911" y="1651"/>
                </a:lnTo>
                <a:lnTo>
                  <a:pt x="345884" y="1651"/>
                </a:lnTo>
                <a:lnTo>
                  <a:pt x="345884" y="62611"/>
                </a:lnTo>
                <a:lnTo>
                  <a:pt x="345884" y="74041"/>
                </a:lnTo>
                <a:lnTo>
                  <a:pt x="447459" y="74041"/>
                </a:lnTo>
                <a:lnTo>
                  <a:pt x="447459" y="62611"/>
                </a:lnTo>
                <a:lnTo>
                  <a:pt x="447459" y="1651"/>
                </a:lnTo>
                <a:close/>
              </a:path>
              <a:path w="789305" h="74929">
                <a:moveTo>
                  <a:pt x="535051" y="41224"/>
                </a:moveTo>
                <a:lnTo>
                  <a:pt x="533692" y="31877"/>
                </a:lnTo>
                <a:lnTo>
                  <a:pt x="532574" y="24066"/>
                </a:lnTo>
                <a:lnTo>
                  <a:pt x="525056" y="11087"/>
                </a:lnTo>
                <a:lnTo>
                  <a:pt x="523621" y="10071"/>
                </a:lnTo>
                <a:lnTo>
                  <a:pt x="522338" y="9182"/>
                </a:lnTo>
                <a:lnTo>
                  <a:pt x="522338" y="31877"/>
                </a:lnTo>
                <a:lnTo>
                  <a:pt x="473849" y="31877"/>
                </a:lnTo>
                <a:lnTo>
                  <a:pt x="476211" y="23177"/>
                </a:lnTo>
                <a:lnTo>
                  <a:pt x="481469" y="16268"/>
                </a:lnTo>
                <a:lnTo>
                  <a:pt x="489026" y="11722"/>
                </a:lnTo>
                <a:lnTo>
                  <a:pt x="498309" y="10071"/>
                </a:lnTo>
                <a:lnTo>
                  <a:pt x="507949" y="11760"/>
                </a:lnTo>
                <a:lnTo>
                  <a:pt x="515454" y="16370"/>
                </a:lnTo>
                <a:lnTo>
                  <a:pt x="520382" y="23279"/>
                </a:lnTo>
                <a:lnTo>
                  <a:pt x="522338" y="31877"/>
                </a:lnTo>
                <a:lnTo>
                  <a:pt x="522338" y="9182"/>
                </a:lnTo>
                <a:lnTo>
                  <a:pt x="513359" y="2882"/>
                </a:lnTo>
                <a:lnTo>
                  <a:pt x="498309" y="12"/>
                </a:lnTo>
                <a:lnTo>
                  <a:pt x="483628" y="2908"/>
                </a:lnTo>
                <a:lnTo>
                  <a:pt x="472033" y="10833"/>
                </a:lnTo>
                <a:lnTo>
                  <a:pt x="464426" y="22707"/>
                </a:lnTo>
                <a:lnTo>
                  <a:pt x="461695" y="37452"/>
                </a:lnTo>
                <a:lnTo>
                  <a:pt x="464553" y="52857"/>
                </a:lnTo>
                <a:lnTo>
                  <a:pt x="472478" y="64681"/>
                </a:lnTo>
                <a:lnTo>
                  <a:pt x="484441" y="72237"/>
                </a:lnTo>
                <a:lnTo>
                  <a:pt x="499427" y="74904"/>
                </a:lnTo>
                <a:lnTo>
                  <a:pt x="511314" y="73126"/>
                </a:lnTo>
                <a:lnTo>
                  <a:pt x="521157" y="68287"/>
                </a:lnTo>
                <a:lnTo>
                  <a:pt x="524865" y="64706"/>
                </a:lnTo>
                <a:lnTo>
                  <a:pt x="528510" y="61175"/>
                </a:lnTo>
                <a:lnTo>
                  <a:pt x="532955" y="52552"/>
                </a:lnTo>
                <a:lnTo>
                  <a:pt x="522198" y="51295"/>
                </a:lnTo>
                <a:lnTo>
                  <a:pt x="518985" y="56286"/>
                </a:lnTo>
                <a:lnTo>
                  <a:pt x="514172" y="60579"/>
                </a:lnTo>
                <a:lnTo>
                  <a:pt x="507707" y="63576"/>
                </a:lnTo>
                <a:lnTo>
                  <a:pt x="499554" y="64706"/>
                </a:lnTo>
                <a:lnTo>
                  <a:pt x="489762" y="63030"/>
                </a:lnTo>
                <a:lnTo>
                  <a:pt x="481774" y="58267"/>
                </a:lnTo>
                <a:lnTo>
                  <a:pt x="476250" y="50863"/>
                </a:lnTo>
                <a:lnTo>
                  <a:pt x="473849" y="41224"/>
                </a:lnTo>
                <a:lnTo>
                  <a:pt x="535051" y="41224"/>
                </a:lnTo>
                <a:close/>
              </a:path>
              <a:path w="789305" h="74929">
                <a:moveTo>
                  <a:pt x="615238" y="1549"/>
                </a:moveTo>
                <a:lnTo>
                  <a:pt x="603084" y="1549"/>
                </a:lnTo>
                <a:lnTo>
                  <a:pt x="603084" y="32143"/>
                </a:lnTo>
                <a:lnTo>
                  <a:pt x="561314" y="32143"/>
                </a:lnTo>
                <a:lnTo>
                  <a:pt x="561314" y="1549"/>
                </a:lnTo>
                <a:lnTo>
                  <a:pt x="549300" y="1549"/>
                </a:lnTo>
                <a:lnTo>
                  <a:pt x="549300" y="73507"/>
                </a:lnTo>
                <a:lnTo>
                  <a:pt x="561314" y="73507"/>
                </a:lnTo>
                <a:lnTo>
                  <a:pt x="561314" y="42760"/>
                </a:lnTo>
                <a:lnTo>
                  <a:pt x="603084" y="42760"/>
                </a:lnTo>
                <a:lnTo>
                  <a:pt x="603084" y="73507"/>
                </a:lnTo>
                <a:lnTo>
                  <a:pt x="615238" y="73507"/>
                </a:lnTo>
                <a:lnTo>
                  <a:pt x="615238" y="1549"/>
                </a:lnTo>
                <a:close/>
              </a:path>
              <a:path w="789305" h="74929">
                <a:moveTo>
                  <a:pt x="701294" y="1549"/>
                </a:moveTo>
                <a:lnTo>
                  <a:pt x="689965" y="1549"/>
                </a:lnTo>
                <a:lnTo>
                  <a:pt x="645121" y="56603"/>
                </a:lnTo>
                <a:lnTo>
                  <a:pt x="645121" y="1549"/>
                </a:lnTo>
                <a:lnTo>
                  <a:pt x="633095" y="1549"/>
                </a:lnTo>
                <a:lnTo>
                  <a:pt x="633095" y="73507"/>
                </a:lnTo>
                <a:lnTo>
                  <a:pt x="644283" y="73507"/>
                </a:lnTo>
                <a:lnTo>
                  <a:pt x="689140" y="19151"/>
                </a:lnTo>
                <a:lnTo>
                  <a:pt x="689140" y="73507"/>
                </a:lnTo>
                <a:lnTo>
                  <a:pt x="701294" y="73507"/>
                </a:lnTo>
                <a:lnTo>
                  <a:pt x="701294" y="1549"/>
                </a:lnTo>
                <a:close/>
              </a:path>
              <a:path w="789305" h="74929">
                <a:moveTo>
                  <a:pt x="788873" y="41224"/>
                </a:moveTo>
                <a:lnTo>
                  <a:pt x="787514" y="31877"/>
                </a:lnTo>
                <a:lnTo>
                  <a:pt x="786396" y="24066"/>
                </a:lnTo>
                <a:lnTo>
                  <a:pt x="778878" y="11087"/>
                </a:lnTo>
                <a:lnTo>
                  <a:pt x="777443" y="10071"/>
                </a:lnTo>
                <a:lnTo>
                  <a:pt x="776160" y="9182"/>
                </a:lnTo>
                <a:lnTo>
                  <a:pt x="776160" y="31877"/>
                </a:lnTo>
                <a:lnTo>
                  <a:pt x="727684" y="31877"/>
                </a:lnTo>
                <a:lnTo>
                  <a:pt x="730046" y="23177"/>
                </a:lnTo>
                <a:lnTo>
                  <a:pt x="735291" y="16268"/>
                </a:lnTo>
                <a:lnTo>
                  <a:pt x="742848" y="11722"/>
                </a:lnTo>
                <a:lnTo>
                  <a:pt x="752132" y="10071"/>
                </a:lnTo>
                <a:lnTo>
                  <a:pt x="761771" y="11760"/>
                </a:lnTo>
                <a:lnTo>
                  <a:pt x="769277" y="16370"/>
                </a:lnTo>
                <a:lnTo>
                  <a:pt x="774204" y="23279"/>
                </a:lnTo>
                <a:lnTo>
                  <a:pt x="776160" y="31877"/>
                </a:lnTo>
                <a:lnTo>
                  <a:pt x="776160" y="9182"/>
                </a:lnTo>
                <a:lnTo>
                  <a:pt x="767181" y="2882"/>
                </a:lnTo>
                <a:lnTo>
                  <a:pt x="752132" y="12"/>
                </a:lnTo>
                <a:lnTo>
                  <a:pt x="737450" y="2908"/>
                </a:lnTo>
                <a:lnTo>
                  <a:pt x="725868" y="10833"/>
                </a:lnTo>
                <a:lnTo>
                  <a:pt x="718261" y="22707"/>
                </a:lnTo>
                <a:lnTo>
                  <a:pt x="715530" y="37452"/>
                </a:lnTo>
                <a:lnTo>
                  <a:pt x="718388" y="52857"/>
                </a:lnTo>
                <a:lnTo>
                  <a:pt x="726313" y="64681"/>
                </a:lnTo>
                <a:lnTo>
                  <a:pt x="738276" y="72237"/>
                </a:lnTo>
                <a:lnTo>
                  <a:pt x="753262" y="74904"/>
                </a:lnTo>
                <a:lnTo>
                  <a:pt x="765149" y="73126"/>
                </a:lnTo>
                <a:lnTo>
                  <a:pt x="774992" y="68287"/>
                </a:lnTo>
                <a:lnTo>
                  <a:pt x="778687" y="64706"/>
                </a:lnTo>
                <a:lnTo>
                  <a:pt x="782332" y="61175"/>
                </a:lnTo>
                <a:lnTo>
                  <a:pt x="786777" y="52552"/>
                </a:lnTo>
                <a:lnTo>
                  <a:pt x="776033" y="51295"/>
                </a:lnTo>
                <a:lnTo>
                  <a:pt x="772820" y="56286"/>
                </a:lnTo>
                <a:lnTo>
                  <a:pt x="768007" y="60579"/>
                </a:lnTo>
                <a:lnTo>
                  <a:pt x="761542" y="63576"/>
                </a:lnTo>
                <a:lnTo>
                  <a:pt x="753389" y="64706"/>
                </a:lnTo>
                <a:lnTo>
                  <a:pt x="743585" y="63030"/>
                </a:lnTo>
                <a:lnTo>
                  <a:pt x="735609" y="58267"/>
                </a:lnTo>
                <a:lnTo>
                  <a:pt x="730084" y="50863"/>
                </a:lnTo>
                <a:lnTo>
                  <a:pt x="727684" y="41224"/>
                </a:lnTo>
                <a:lnTo>
                  <a:pt x="788873" y="41224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691116" y="4807745"/>
            <a:ext cx="1426702" cy="81571"/>
          </a:xfrm>
          <a:custGeom>
            <a:avLst/>
            <a:gdLst/>
            <a:ahLst/>
            <a:cxnLst/>
            <a:rect l="l" t="t" r="r" b="b"/>
            <a:pathLst>
              <a:path w="982345" h="137159">
                <a:moveTo>
                  <a:pt x="62598" y="104787"/>
                </a:moveTo>
                <a:lnTo>
                  <a:pt x="23622" y="66078"/>
                </a:lnTo>
                <a:lnTo>
                  <a:pt x="62458" y="32829"/>
                </a:lnTo>
                <a:lnTo>
                  <a:pt x="47790" y="32829"/>
                </a:lnTo>
                <a:lnTo>
                  <a:pt x="11468" y="63715"/>
                </a:lnTo>
                <a:lnTo>
                  <a:pt x="11861" y="57899"/>
                </a:lnTo>
                <a:lnTo>
                  <a:pt x="12065" y="51155"/>
                </a:lnTo>
                <a:lnTo>
                  <a:pt x="12153" y="32829"/>
                </a:lnTo>
                <a:lnTo>
                  <a:pt x="0" y="32829"/>
                </a:lnTo>
                <a:lnTo>
                  <a:pt x="0" y="104787"/>
                </a:lnTo>
                <a:lnTo>
                  <a:pt x="12153" y="104787"/>
                </a:lnTo>
                <a:lnTo>
                  <a:pt x="12001" y="84645"/>
                </a:lnTo>
                <a:lnTo>
                  <a:pt x="11747" y="76187"/>
                </a:lnTo>
                <a:lnTo>
                  <a:pt x="11328" y="68465"/>
                </a:lnTo>
                <a:lnTo>
                  <a:pt x="47929" y="104787"/>
                </a:lnTo>
                <a:lnTo>
                  <a:pt x="62598" y="104787"/>
                </a:lnTo>
                <a:close/>
              </a:path>
              <a:path w="982345" h="137159">
                <a:moveTo>
                  <a:pt x="132613" y="74333"/>
                </a:moveTo>
                <a:lnTo>
                  <a:pt x="130035" y="71539"/>
                </a:lnTo>
                <a:lnTo>
                  <a:pt x="126034" y="67195"/>
                </a:lnTo>
                <a:lnTo>
                  <a:pt x="121564" y="66713"/>
                </a:lnTo>
                <a:lnTo>
                  <a:pt x="121564" y="76136"/>
                </a:lnTo>
                <a:lnTo>
                  <a:pt x="121564" y="90817"/>
                </a:lnTo>
                <a:lnTo>
                  <a:pt x="115836" y="95427"/>
                </a:lnTo>
                <a:lnTo>
                  <a:pt x="82575" y="95427"/>
                </a:lnTo>
                <a:lnTo>
                  <a:pt x="82575" y="71539"/>
                </a:lnTo>
                <a:lnTo>
                  <a:pt x="115836" y="71539"/>
                </a:lnTo>
                <a:lnTo>
                  <a:pt x="121564" y="76136"/>
                </a:lnTo>
                <a:lnTo>
                  <a:pt x="121564" y="66713"/>
                </a:lnTo>
                <a:lnTo>
                  <a:pt x="115836" y="66078"/>
                </a:lnTo>
                <a:lnTo>
                  <a:pt x="122821" y="64693"/>
                </a:lnTo>
                <a:lnTo>
                  <a:pt x="124294" y="63296"/>
                </a:lnTo>
                <a:lnTo>
                  <a:pt x="127850" y="59931"/>
                </a:lnTo>
                <a:lnTo>
                  <a:pt x="127850" y="50711"/>
                </a:lnTo>
                <a:lnTo>
                  <a:pt x="126238" y="43294"/>
                </a:lnTo>
                <a:lnTo>
                  <a:pt x="125412" y="42329"/>
                </a:lnTo>
                <a:lnTo>
                  <a:pt x="121450" y="37706"/>
                </a:lnTo>
                <a:lnTo>
                  <a:pt x="116954" y="35712"/>
                </a:lnTo>
                <a:lnTo>
                  <a:pt x="116954" y="46101"/>
                </a:lnTo>
                <a:lnTo>
                  <a:pt x="116954" y="59931"/>
                </a:lnTo>
                <a:lnTo>
                  <a:pt x="111925" y="63296"/>
                </a:lnTo>
                <a:lnTo>
                  <a:pt x="82575" y="63296"/>
                </a:lnTo>
                <a:lnTo>
                  <a:pt x="82575" y="42329"/>
                </a:lnTo>
                <a:lnTo>
                  <a:pt x="111925" y="42329"/>
                </a:lnTo>
                <a:lnTo>
                  <a:pt x="116954" y="46101"/>
                </a:lnTo>
                <a:lnTo>
                  <a:pt x="116954" y="35712"/>
                </a:lnTo>
                <a:lnTo>
                  <a:pt x="113576" y="34201"/>
                </a:lnTo>
                <a:lnTo>
                  <a:pt x="102704" y="32969"/>
                </a:lnTo>
                <a:lnTo>
                  <a:pt x="71691" y="32969"/>
                </a:lnTo>
                <a:lnTo>
                  <a:pt x="71691" y="104787"/>
                </a:lnTo>
                <a:lnTo>
                  <a:pt x="104381" y="104787"/>
                </a:lnTo>
                <a:lnTo>
                  <a:pt x="116624" y="103225"/>
                </a:lnTo>
                <a:lnTo>
                  <a:pt x="125463" y="98869"/>
                </a:lnTo>
                <a:lnTo>
                  <a:pt x="128231" y="95427"/>
                </a:lnTo>
                <a:lnTo>
                  <a:pt x="130810" y="92240"/>
                </a:lnTo>
                <a:lnTo>
                  <a:pt x="132613" y="83832"/>
                </a:lnTo>
                <a:lnTo>
                  <a:pt x="132613" y="74333"/>
                </a:lnTo>
                <a:close/>
              </a:path>
              <a:path w="982345" h="137159">
                <a:moveTo>
                  <a:pt x="219202" y="32829"/>
                </a:moveTo>
                <a:lnTo>
                  <a:pt x="208724" y="32829"/>
                </a:lnTo>
                <a:lnTo>
                  <a:pt x="206921" y="49174"/>
                </a:lnTo>
                <a:lnTo>
                  <a:pt x="206921" y="48475"/>
                </a:lnTo>
                <a:lnTo>
                  <a:pt x="206768" y="48272"/>
                </a:lnTo>
                <a:lnTo>
                  <a:pt x="206768" y="68732"/>
                </a:lnTo>
                <a:lnTo>
                  <a:pt x="204825" y="79197"/>
                </a:lnTo>
                <a:lnTo>
                  <a:pt x="199402" y="87630"/>
                </a:lnTo>
                <a:lnTo>
                  <a:pt x="191096" y="93243"/>
                </a:lnTo>
                <a:lnTo>
                  <a:pt x="180505" y="95288"/>
                </a:lnTo>
                <a:lnTo>
                  <a:pt x="169786" y="93332"/>
                </a:lnTo>
                <a:lnTo>
                  <a:pt x="161340" y="87833"/>
                </a:lnTo>
                <a:lnTo>
                  <a:pt x="155803" y="79438"/>
                </a:lnTo>
                <a:lnTo>
                  <a:pt x="153822" y="68732"/>
                </a:lnTo>
                <a:lnTo>
                  <a:pt x="155803" y="58127"/>
                </a:lnTo>
                <a:lnTo>
                  <a:pt x="161340" y="49771"/>
                </a:lnTo>
                <a:lnTo>
                  <a:pt x="169786" y="44297"/>
                </a:lnTo>
                <a:lnTo>
                  <a:pt x="180505" y="42329"/>
                </a:lnTo>
                <a:lnTo>
                  <a:pt x="191096" y="44373"/>
                </a:lnTo>
                <a:lnTo>
                  <a:pt x="199402" y="49987"/>
                </a:lnTo>
                <a:lnTo>
                  <a:pt x="204825" y="58369"/>
                </a:lnTo>
                <a:lnTo>
                  <a:pt x="206768" y="68732"/>
                </a:lnTo>
                <a:lnTo>
                  <a:pt x="206768" y="48272"/>
                </a:lnTo>
                <a:lnTo>
                  <a:pt x="178130" y="31292"/>
                </a:lnTo>
                <a:lnTo>
                  <a:pt x="163093" y="34124"/>
                </a:lnTo>
                <a:lnTo>
                  <a:pt x="151536" y="41935"/>
                </a:lnTo>
                <a:lnTo>
                  <a:pt x="144132" y="53759"/>
                </a:lnTo>
                <a:lnTo>
                  <a:pt x="141516" y="68592"/>
                </a:lnTo>
                <a:lnTo>
                  <a:pt x="144056" y="83375"/>
                </a:lnTo>
                <a:lnTo>
                  <a:pt x="151307" y="95300"/>
                </a:lnTo>
                <a:lnTo>
                  <a:pt x="162674" y="103276"/>
                </a:lnTo>
                <a:lnTo>
                  <a:pt x="177571" y="106172"/>
                </a:lnTo>
                <a:lnTo>
                  <a:pt x="187528" y="104876"/>
                </a:lnTo>
                <a:lnTo>
                  <a:pt x="195897" y="101168"/>
                </a:lnTo>
                <a:lnTo>
                  <a:pt x="202438" y="95402"/>
                </a:lnTo>
                <a:lnTo>
                  <a:pt x="206921" y="87884"/>
                </a:lnTo>
                <a:lnTo>
                  <a:pt x="206921" y="104787"/>
                </a:lnTo>
                <a:lnTo>
                  <a:pt x="219202" y="104787"/>
                </a:lnTo>
                <a:lnTo>
                  <a:pt x="219202" y="87884"/>
                </a:lnTo>
                <a:lnTo>
                  <a:pt x="219202" y="49174"/>
                </a:lnTo>
                <a:lnTo>
                  <a:pt x="219202" y="32829"/>
                </a:lnTo>
                <a:close/>
              </a:path>
              <a:path w="982345" h="137159">
                <a:moveTo>
                  <a:pt x="300367" y="32829"/>
                </a:moveTo>
                <a:lnTo>
                  <a:pt x="243789" y="32829"/>
                </a:lnTo>
                <a:lnTo>
                  <a:pt x="243789" y="90805"/>
                </a:lnTo>
                <a:lnTo>
                  <a:pt x="236791" y="93891"/>
                </a:lnTo>
                <a:lnTo>
                  <a:pt x="230924" y="94170"/>
                </a:lnTo>
                <a:lnTo>
                  <a:pt x="230924" y="105054"/>
                </a:lnTo>
                <a:lnTo>
                  <a:pt x="240245" y="103644"/>
                </a:lnTo>
                <a:lnTo>
                  <a:pt x="248094" y="98882"/>
                </a:lnTo>
                <a:lnTo>
                  <a:pt x="253504" y="90411"/>
                </a:lnTo>
                <a:lnTo>
                  <a:pt x="255524" y="77812"/>
                </a:lnTo>
                <a:lnTo>
                  <a:pt x="255524" y="43726"/>
                </a:lnTo>
                <a:lnTo>
                  <a:pt x="288340" y="43726"/>
                </a:lnTo>
                <a:lnTo>
                  <a:pt x="288340" y="104787"/>
                </a:lnTo>
                <a:lnTo>
                  <a:pt x="300367" y="104787"/>
                </a:lnTo>
                <a:lnTo>
                  <a:pt x="300367" y="32829"/>
                </a:lnTo>
                <a:close/>
              </a:path>
              <a:path w="982345" h="137159">
                <a:moveTo>
                  <a:pt x="386435" y="32829"/>
                </a:moveTo>
                <a:lnTo>
                  <a:pt x="375107" y="32829"/>
                </a:lnTo>
                <a:lnTo>
                  <a:pt x="330263" y="87884"/>
                </a:lnTo>
                <a:lnTo>
                  <a:pt x="330263" y="32829"/>
                </a:lnTo>
                <a:lnTo>
                  <a:pt x="318236" y="32829"/>
                </a:lnTo>
                <a:lnTo>
                  <a:pt x="318236" y="104787"/>
                </a:lnTo>
                <a:lnTo>
                  <a:pt x="329425" y="104787"/>
                </a:lnTo>
                <a:lnTo>
                  <a:pt x="374281" y="50431"/>
                </a:lnTo>
                <a:lnTo>
                  <a:pt x="374281" y="104787"/>
                </a:lnTo>
                <a:lnTo>
                  <a:pt x="386435" y="104787"/>
                </a:lnTo>
                <a:lnTo>
                  <a:pt x="386435" y="32829"/>
                </a:lnTo>
                <a:close/>
              </a:path>
              <a:path w="982345" h="137159">
                <a:moveTo>
                  <a:pt x="485609" y="68592"/>
                </a:moveTo>
                <a:lnTo>
                  <a:pt x="482892" y="54152"/>
                </a:lnTo>
                <a:lnTo>
                  <a:pt x="475246" y="42621"/>
                </a:lnTo>
                <a:lnTo>
                  <a:pt x="474294" y="41998"/>
                </a:lnTo>
                <a:lnTo>
                  <a:pt x="474294" y="68592"/>
                </a:lnTo>
                <a:lnTo>
                  <a:pt x="472427" y="79133"/>
                </a:lnTo>
                <a:lnTo>
                  <a:pt x="467131" y="87528"/>
                </a:lnTo>
                <a:lnTo>
                  <a:pt x="458851" y="93192"/>
                </a:lnTo>
                <a:lnTo>
                  <a:pt x="448030" y="95554"/>
                </a:lnTo>
                <a:lnTo>
                  <a:pt x="448030" y="41897"/>
                </a:lnTo>
                <a:lnTo>
                  <a:pt x="458851" y="44246"/>
                </a:lnTo>
                <a:lnTo>
                  <a:pt x="467131" y="49961"/>
                </a:lnTo>
                <a:lnTo>
                  <a:pt x="472427" y="58318"/>
                </a:lnTo>
                <a:lnTo>
                  <a:pt x="474294" y="68592"/>
                </a:lnTo>
                <a:lnTo>
                  <a:pt x="474294" y="41998"/>
                </a:lnTo>
                <a:lnTo>
                  <a:pt x="474141" y="41897"/>
                </a:lnTo>
                <a:lnTo>
                  <a:pt x="463384" y="34899"/>
                </a:lnTo>
                <a:lnTo>
                  <a:pt x="448030" y="31838"/>
                </a:lnTo>
                <a:lnTo>
                  <a:pt x="448030" y="0"/>
                </a:lnTo>
                <a:lnTo>
                  <a:pt x="436575" y="0"/>
                </a:lnTo>
                <a:lnTo>
                  <a:pt x="436575" y="31838"/>
                </a:lnTo>
                <a:lnTo>
                  <a:pt x="436575" y="41897"/>
                </a:lnTo>
                <a:lnTo>
                  <a:pt x="436575" y="95554"/>
                </a:lnTo>
                <a:lnTo>
                  <a:pt x="425818" y="93141"/>
                </a:lnTo>
                <a:lnTo>
                  <a:pt x="417576" y="87376"/>
                </a:lnTo>
                <a:lnTo>
                  <a:pt x="412292" y="78955"/>
                </a:lnTo>
                <a:lnTo>
                  <a:pt x="410438" y="68592"/>
                </a:lnTo>
                <a:lnTo>
                  <a:pt x="412292" y="58254"/>
                </a:lnTo>
                <a:lnTo>
                  <a:pt x="417576" y="49911"/>
                </a:lnTo>
                <a:lnTo>
                  <a:pt x="425818" y="44234"/>
                </a:lnTo>
                <a:lnTo>
                  <a:pt x="436575" y="41897"/>
                </a:lnTo>
                <a:lnTo>
                  <a:pt x="436575" y="31838"/>
                </a:lnTo>
                <a:lnTo>
                  <a:pt x="421284" y="34937"/>
                </a:lnTo>
                <a:lnTo>
                  <a:pt x="409460" y="42735"/>
                </a:lnTo>
                <a:lnTo>
                  <a:pt x="401828" y="54267"/>
                </a:lnTo>
                <a:lnTo>
                  <a:pt x="399122" y="68592"/>
                </a:lnTo>
                <a:lnTo>
                  <a:pt x="401828" y="83045"/>
                </a:lnTo>
                <a:lnTo>
                  <a:pt x="409460" y="94729"/>
                </a:lnTo>
                <a:lnTo>
                  <a:pt x="421284" y="102641"/>
                </a:lnTo>
                <a:lnTo>
                  <a:pt x="436575" y="105765"/>
                </a:lnTo>
                <a:lnTo>
                  <a:pt x="436575" y="136918"/>
                </a:lnTo>
                <a:lnTo>
                  <a:pt x="448030" y="136918"/>
                </a:lnTo>
                <a:lnTo>
                  <a:pt x="448030" y="105765"/>
                </a:lnTo>
                <a:lnTo>
                  <a:pt x="463384" y="102692"/>
                </a:lnTo>
                <a:lnTo>
                  <a:pt x="474218" y="95554"/>
                </a:lnTo>
                <a:lnTo>
                  <a:pt x="475246" y="94881"/>
                </a:lnTo>
                <a:lnTo>
                  <a:pt x="482892" y="83223"/>
                </a:lnTo>
                <a:lnTo>
                  <a:pt x="485609" y="68592"/>
                </a:lnTo>
                <a:close/>
              </a:path>
              <a:path w="982345" h="137159">
                <a:moveTo>
                  <a:pt x="566508" y="32829"/>
                </a:moveTo>
                <a:lnTo>
                  <a:pt x="555180" y="32829"/>
                </a:lnTo>
                <a:lnTo>
                  <a:pt x="510336" y="87884"/>
                </a:lnTo>
                <a:lnTo>
                  <a:pt x="510336" y="32829"/>
                </a:lnTo>
                <a:lnTo>
                  <a:pt x="498309" y="32829"/>
                </a:lnTo>
                <a:lnTo>
                  <a:pt x="498309" y="104787"/>
                </a:lnTo>
                <a:lnTo>
                  <a:pt x="509498" y="104787"/>
                </a:lnTo>
                <a:lnTo>
                  <a:pt x="554355" y="50431"/>
                </a:lnTo>
                <a:lnTo>
                  <a:pt x="554355" y="104787"/>
                </a:lnTo>
                <a:lnTo>
                  <a:pt x="566508" y="104787"/>
                </a:lnTo>
                <a:lnTo>
                  <a:pt x="566508" y="32829"/>
                </a:lnTo>
                <a:close/>
              </a:path>
              <a:path w="982345" h="137159">
                <a:moveTo>
                  <a:pt x="646963" y="104787"/>
                </a:moveTo>
                <a:lnTo>
                  <a:pt x="607987" y="66078"/>
                </a:lnTo>
                <a:lnTo>
                  <a:pt x="646811" y="32829"/>
                </a:lnTo>
                <a:lnTo>
                  <a:pt x="632155" y="32829"/>
                </a:lnTo>
                <a:lnTo>
                  <a:pt x="595833" y="63715"/>
                </a:lnTo>
                <a:lnTo>
                  <a:pt x="596226" y="57899"/>
                </a:lnTo>
                <a:lnTo>
                  <a:pt x="596430" y="51155"/>
                </a:lnTo>
                <a:lnTo>
                  <a:pt x="596519" y="32829"/>
                </a:lnTo>
                <a:lnTo>
                  <a:pt x="584365" y="32829"/>
                </a:lnTo>
                <a:lnTo>
                  <a:pt x="584365" y="104787"/>
                </a:lnTo>
                <a:lnTo>
                  <a:pt x="596519" y="104787"/>
                </a:lnTo>
                <a:lnTo>
                  <a:pt x="596366" y="84645"/>
                </a:lnTo>
                <a:lnTo>
                  <a:pt x="596099" y="76187"/>
                </a:lnTo>
                <a:lnTo>
                  <a:pt x="595680" y="68465"/>
                </a:lnTo>
                <a:lnTo>
                  <a:pt x="632294" y="104787"/>
                </a:lnTo>
                <a:lnTo>
                  <a:pt x="646963" y="104787"/>
                </a:lnTo>
                <a:close/>
              </a:path>
              <a:path w="982345" h="137159">
                <a:moveTo>
                  <a:pt x="724636" y="32829"/>
                </a:moveTo>
                <a:lnTo>
                  <a:pt x="714159" y="32829"/>
                </a:lnTo>
                <a:lnTo>
                  <a:pt x="712343" y="49174"/>
                </a:lnTo>
                <a:lnTo>
                  <a:pt x="712343" y="48475"/>
                </a:lnTo>
                <a:lnTo>
                  <a:pt x="712203" y="48285"/>
                </a:lnTo>
                <a:lnTo>
                  <a:pt x="712203" y="68732"/>
                </a:lnTo>
                <a:lnTo>
                  <a:pt x="710260" y="79197"/>
                </a:lnTo>
                <a:lnTo>
                  <a:pt x="704824" y="87630"/>
                </a:lnTo>
                <a:lnTo>
                  <a:pt x="696518" y="93243"/>
                </a:lnTo>
                <a:lnTo>
                  <a:pt x="685939" y="95288"/>
                </a:lnTo>
                <a:lnTo>
                  <a:pt x="675220" y="93332"/>
                </a:lnTo>
                <a:lnTo>
                  <a:pt x="666762" y="87833"/>
                </a:lnTo>
                <a:lnTo>
                  <a:pt x="661225" y="79438"/>
                </a:lnTo>
                <a:lnTo>
                  <a:pt x="659244" y="68732"/>
                </a:lnTo>
                <a:lnTo>
                  <a:pt x="661225" y="58127"/>
                </a:lnTo>
                <a:lnTo>
                  <a:pt x="666762" y="49771"/>
                </a:lnTo>
                <a:lnTo>
                  <a:pt x="675220" y="44297"/>
                </a:lnTo>
                <a:lnTo>
                  <a:pt x="685939" y="42329"/>
                </a:lnTo>
                <a:lnTo>
                  <a:pt x="696518" y="44373"/>
                </a:lnTo>
                <a:lnTo>
                  <a:pt x="704824" y="49987"/>
                </a:lnTo>
                <a:lnTo>
                  <a:pt x="710260" y="58369"/>
                </a:lnTo>
                <a:lnTo>
                  <a:pt x="712203" y="68732"/>
                </a:lnTo>
                <a:lnTo>
                  <a:pt x="712203" y="48285"/>
                </a:lnTo>
                <a:lnTo>
                  <a:pt x="683552" y="31292"/>
                </a:lnTo>
                <a:lnTo>
                  <a:pt x="668515" y="34124"/>
                </a:lnTo>
                <a:lnTo>
                  <a:pt x="656971" y="41935"/>
                </a:lnTo>
                <a:lnTo>
                  <a:pt x="649554" y="53759"/>
                </a:lnTo>
                <a:lnTo>
                  <a:pt x="646950" y="68592"/>
                </a:lnTo>
                <a:lnTo>
                  <a:pt x="649490" y="83375"/>
                </a:lnTo>
                <a:lnTo>
                  <a:pt x="656742" y="95300"/>
                </a:lnTo>
                <a:lnTo>
                  <a:pt x="668108" y="103276"/>
                </a:lnTo>
                <a:lnTo>
                  <a:pt x="682993" y="106172"/>
                </a:lnTo>
                <a:lnTo>
                  <a:pt x="692950" y="104876"/>
                </a:lnTo>
                <a:lnTo>
                  <a:pt x="701332" y="101168"/>
                </a:lnTo>
                <a:lnTo>
                  <a:pt x="707872" y="95402"/>
                </a:lnTo>
                <a:lnTo>
                  <a:pt x="712343" y="87884"/>
                </a:lnTo>
                <a:lnTo>
                  <a:pt x="712343" y="104787"/>
                </a:lnTo>
                <a:lnTo>
                  <a:pt x="724636" y="104787"/>
                </a:lnTo>
                <a:lnTo>
                  <a:pt x="724636" y="87884"/>
                </a:lnTo>
                <a:lnTo>
                  <a:pt x="724636" y="49174"/>
                </a:lnTo>
                <a:lnTo>
                  <a:pt x="724636" y="32829"/>
                </a:lnTo>
                <a:close/>
              </a:path>
              <a:path w="982345" h="137159">
                <a:moveTo>
                  <a:pt x="816838" y="93459"/>
                </a:moveTo>
                <a:lnTo>
                  <a:pt x="808037" y="93459"/>
                </a:lnTo>
                <a:lnTo>
                  <a:pt x="808037" y="32829"/>
                </a:lnTo>
                <a:lnTo>
                  <a:pt x="795883" y="32829"/>
                </a:lnTo>
                <a:lnTo>
                  <a:pt x="795883" y="93878"/>
                </a:lnTo>
                <a:lnTo>
                  <a:pt x="754519" y="93878"/>
                </a:lnTo>
                <a:lnTo>
                  <a:pt x="754519" y="32829"/>
                </a:lnTo>
                <a:lnTo>
                  <a:pt x="742505" y="32829"/>
                </a:lnTo>
                <a:lnTo>
                  <a:pt x="742505" y="104787"/>
                </a:lnTo>
                <a:lnTo>
                  <a:pt x="805662" y="104787"/>
                </a:lnTo>
                <a:lnTo>
                  <a:pt x="805662" y="121132"/>
                </a:lnTo>
                <a:lnTo>
                  <a:pt x="816838" y="121132"/>
                </a:lnTo>
                <a:lnTo>
                  <a:pt x="816838" y="93459"/>
                </a:lnTo>
                <a:close/>
              </a:path>
              <a:path w="982345" h="137159">
                <a:moveTo>
                  <a:pt x="896048" y="32829"/>
                </a:moveTo>
                <a:lnTo>
                  <a:pt x="884720" y="32829"/>
                </a:lnTo>
                <a:lnTo>
                  <a:pt x="839876" y="87884"/>
                </a:lnTo>
                <a:lnTo>
                  <a:pt x="839876" y="32829"/>
                </a:lnTo>
                <a:lnTo>
                  <a:pt x="827849" y="32829"/>
                </a:lnTo>
                <a:lnTo>
                  <a:pt x="827849" y="104787"/>
                </a:lnTo>
                <a:lnTo>
                  <a:pt x="839038" y="104787"/>
                </a:lnTo>
                <a:lnTo>
                  <a:pt x="883894" y="50431"/>
                </a:lnTo>
                <a:lnTo>
                  <a:pt x="883894" y="104787"/>
                </a:lnTo>
                <a:lnTo>
                  <a:pt x="896048" y="104787"/>
                </a:lnTo>
                <a:lnTo>
                  <a:pt x="896048" y="32829"/>
                </a:lnTo>
                <a:close/>
              </a:path>
              <a:path w="982345" h="137159">
                <a:moveTo>
                  <a:pt x="982091" y="32829"/>
                </a:moveTo>
                <a:lnTo>
                  <a:pt x="970775" y="32829"/>
                </a:lnTo>
                <a:lnTo>
                  <a:pt x="925931" y="87884"/>
                </a:lnTo>
                <a:lnTo>
                  <a:pt x="925931" y="32829"/>
                </a:lnTo>
                <a:lnTo>
                  <a:pt x="913904" y="32829"/>
                </a:lnTo>
                <a:lnTo>
                  <a:pt x="913904" y="104787"/>
                </a:lnTo>
                <a:lnTo>
                  <a:pt x="925080" y="104787"/>
                </a:lnTo>
                <a:lnTo>
                  <a:pt x="969937" y="50431"/>
                </a:lnTo>
                <a:lnTo>
                  <a:pt x="969937" y="104787"/>
                </a:lnTo>
                <a:lnTo>
                  <a:pt x="982091" y="104787"/>
                </a:lnTo>
                <a:lnTo>
                  <a:pt x="982091" y="32829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341269" y="4971344"/>
            <a:ext cx="981262" cy="60045"/>
          </a:xfrm>
          <a:custGeom>
            <a:avLst/>
            <a:gdLst/>
            <a:ahLst/>
            <a:cxnLst/>
            <a:rect l="l" t="t" r="r" b="b"/>
            <a:pathLst>
              <a:path w="675639" h="100965">
                <a:moveTo>
                  <a:pt x="119456" y="0"/>
                </a:moveTo>
                <a:lnTo>
                  <a:pt x="106883" y="0"/>
                </a:lnTo>
                <a:lnTo>
                  <a:pt x="106883" y="87630"/>
                </a:lnTo>
                <a:lnTo>
                  <a:pt x="65938" y="87630"/>
                </a:lnTo>
                <a:lnTo>
                  <a:pt x="65938" y="0"/>
                </a:lnTo>
                <a:lnTo>
                  <a:pt x="53505" y="0"/>
                </a:lnTo>
                <a:lnTo>
                  <a:pt x="53505" y="87630"/>
                </a:lnTo>
                <a:lnTo>
                  <a:pt x="12433" y="87630"/>
                </a:lnTo>
                <a:lnTo>
                  <a:pt x="12433" y="0"/>
                </a:lnTo>
                <a:lnTo>
                  <a:pt x="0" y="0"/>
                </a:lnTo>
                <a:lnTo>
                  <a:pt x="0" y="87630"/>
                </a:lnTo>
                <a:lnTo>
                  <a:pt x="0" y="99060"/>
                </a:lnTo>
                <a:lnTo>
                  <a:pt x="119456" y="99060"/>
                </a:lnTo>
                <a:lnTo>
                  <a:pt x="119456" y="87630"/>
                </a:lnTo>
                <a:lnTo>
                  <a:pt x="119456" y="0"/>
                </a:lnTo>
                <a:close/>
              </a:path>
              <a:path w="675639" h="100965">
                <a:moveTo>
                  <a:pt x="202006" y="98933"/>
                </a:moveTo>
                <a:lnTo>
                  <a:pt x="163029" y="60236"/>
                </a:lnTo>
                <a:lnTo>
                  <a:pt x="201866" y="26974"/>
                </a:lnTo>
                <a:lnTo>
                  <a:pt x="187198" y="26974"/>
                </a:lnTo>
                <a:lnTo>
                  <a:pt x="150876" y="57861"/>
                </a:lnTo>
                <a:lnTo>
                  <a:pt x="151269" y="52044"/>
                </a:lnTo>
                <a:lnTo>
                  <a:pt x="151472" y="45300"/>
                </a:lnTo>
                <a:lnTo>
                  <a:pt x="151561" y="26974"/>
                </a:lnTo>
                <a:lnTo>
                  <a:pt x="139407" y="26974"/>
                </a:lnTo>
                <a:lnTo>
                  <a:pt x="139407" y="98933"/>
                </a:lnTo>
                <a:lnTo>
                  <a:pt x="151561" y="98933"/>
                </a:lnTo>
                <a:lnTo>
                  <a:pt x="151409" y="78790"/>
                </a:lnTo>
                <a:lnTo>
                  <a:pt x="151155" y="70332"/>
                </a:lnTo>
                <a:lnTo>
                  <a:pt x="150736" y="62611"/>
                </a:lnTo>
                <a:lnTo>
                  <a:pt x="187337" y="98933"/>
                </a:lnTo>
                <a:lnTo>
                  <a:pt x="202006" y="98933"/>
                </a:lnTo>
                <a:close/>
              </a:path>
              <a:path w="675639" h="100965">
                <a:moveTo>
                  <a:pt x="278574" y="62903"/>
                </a:moveTo>
                <a:lnTo>
                  <a:pt x="275666" y="48031"/>
                </a:lnTo>
                <a:lnTo>
                  <a:pt x="267881" y="36499"/>
                </a:lnTo>
                <a:lnTo>
                  <a:pt x="267652" y="36156"/>
                </a:lnTo>
                <a:lnTo>
                  <a:pt x="266700" y="35547"/>
                </a:lnTo>
                <a:lnTo>
                  <a:pt x="266700" y="62750"/>
                </a:lnTo>
                <a:lnTo>
                  <a:pt x="264693" y="73266"/>
                </a:lnTo>
                <a:lnTo>
                  <a:pt x="259143" y="81686"/>
                </a:lnTo>
                <a:lnTo>
                  <a:pt x="250774" y="87287"/>
                </a:lnTo>
                <a:lnTo>
                  <a:pt x="240296" y="89306"/>
                </a:lnTo>
                <a:lnTo>
                  <a:pt x="229857" y="87287"/>
                </a:lnTo>
                <a:lnTo>
                  <a:pt x="221475" y="81686"/>
                </a:lnTo>
                <a:lnTo>
                  <a:pt x="215900" y="73266"/>
                </a:lnTo>
                <a:lnTo>
                  <a:pt x="213880" y="62750"/>
                </a:lnTo>
                <a:lnTo>
                  <a:pt x="215900" y="52349"/>
                </a:lnTo>
                <a:lnTo>
                  <a:pt x="221475" y="44030"/>
                </a:lnTo>
                <a:lnTo>
                  <a:pt x="229857" y="38506"/>
                </a:lnTo>
                <a:lnTo>
                  <a:pt x="240296" y="36499"/>
                </a:lnTo>
                <a:lnTo>
                  <a:pt x="250774" y="38506"/>
                </a:lnTo>
                <a:lnTo>
                  <a:pt x="259143" y="44030"/>
                </a:lnTo>
                <a:lnTo>
                  <a:pt x="264693" y="52349"/>
                </a:lnTo>
                <a:lnTo>
                  <a:pt x="266700" y="62750"/>
                </a:lnTo>
                <a:lnTo>
                  <a:pt x="266700" y="35547"/>
                </a:lnTo>
                <a:lnTo>
                  <a:pt x="255524" y="28295"/>
                </a:lnTo>
                <a:lnTo>
                  <a:pt x="240296" y="25450"/>
                </a:lnTo>
                <a:lnTo>
                  <a:pt x="225107" y="28295"/>
                </a:lnTo>
                <a:lnTo>
                  <a:pt x="212966" y="36156"/>
                </a:lnTo>
                <a:lnTo>
                  <a:pt x="204914" y="48031"/>
                </a:lnTo>
                <a:lnTo>
                  <a:pt x="202006" y="62903"/>
                </a:lnTo>
                <a:lnTo>
                  <a:pt x="204914" y="77774"/>
                </a:lnTo>
                <a:lnTo>
                  <a:pt x="212966" y="89636"/>
                </a:lnTo>
                <a:lnTo>
                  <a:pt x="225107" y="97497"/>
                </a:lnTo>
                <a:lnTo>
                  <a:pt x="240296" y="100342"/>
                </a:lnTo>
                <a:lnTo>
                  <a:pt x="255524" y="97497"/>
                </a:lnTo>
                <a:lnTo>
                  <a:pt x="267652" y="89636"/>
                </a:lnTo>
                <a:lnTo>
                  <a:pt x="267868" y="89306"/>
                </a:lnTo>
                <a:lnTo>
                  <a:pt x="275666" y="77774"/>
                </a:lnTo>
                <a:lnTo>
                  <a:pt x="278574" y="62903"/>
                </a:lnTo>
                <a:close/>
              </a:path>
              <a:path w="675639" h="100965">
                <a:moveTo>
                  <a:pt x="356247" y="26974"/>
                </a:moveTo>
                <a:lnTo>
                  <a:pt x="299669" y="26974"/>
                </a:lnTo>
                <a:lnTo>
                  <a:pt x="299669" y="84963"/>
                </a:lnTo>
                <a:lnTo>
                  <a:pt x="292671" y="88049"/>
                </a:lnTo>
                <a:lnTo>
                  <a:pt x="286804" y="88315"/>
                </a:lnTo>
                <a:lnTo>
                  <a:pt x="286804" y="99212"/>
                </a:lnTo>
                <a:lnTo>
                  <a:pt x="296125" y="97790"/>
                </a:lnTo>
                <a:lnTo>
                  <a:pt x="303974" y="93040"/>
                </a:lnTo>
                <a:lnTo>
                  <a:pt x="309384" y="84569"/>
                </a:lnTo>
                <a:lnTo>
                  <a:pt x="311404" y="71970"/>
                </a:lnTo>
                <a:lnTo>
                  <a:pt x="311404" y="37871"/>
                </a:lnTo>
                <a:lnTo>
                  <a:pt x="344220" y="37871"/>
                </a:lnTo>
                <a:lnTo>
                  <a:pt x="344220" y="98933"/>
                </a:lnTo>
                <a:lnTo>
                  <a:pt x="356247" y="98933"/>
                </a:lnTo>
                <a:lnTo>
                  <a:pt x="356247" y="26974"/>
                </a:lnTo>
                <a:close/>
              </a:path>
              <a:path w="675639" h="100965">
                <a:moveTo>
                  <a:pt x="434187" y="74917"/>
                </a:moveTo>
                <a:lnTo>
                  <a:pt x="432066" y="64655"/>
                </a:lnTo>
                <a:lnTo>
                  <a:pt x="429260" y="61074"/>
                </a:lnTo>
                <a:lnTo>
                  <a:pt x="426123" y="57073"/>
                </a:lnTo>
                <a:lnTo>
                  <a:pt x="422186" y="55054"/>
                </a:lnTo>
                <a:lnTo>
                  <a:pt x="422186" y="65557"/>
                </a:lnTo>
                <a:lnTo>
                  <a:pt x="422186" y="83997"/>
                </a:lnTo>
                <a:lnTo>
                  <a:pt x="414629" y="88607"/>
                </a:lnTo>
                <a:lnTo>
                  <a:pt x="386130" y="88607"/>
                </a:lnTo>
                <a:lnTo>
                  <a:pt x="386130" y="61074"/>
                </a:lnTo>
                <a:lnTo>
                  <a:pt x="414629" y="61074"/>
                </a:lnTo>
                <a:lnTo>
                  <a:pt x="422186" y="65557"/>
                </a:lnTo>
                <a:lnTo>
                  <a:pt x="422186" y="55054"/>
                </a:lnTo>
                <a:lnTo>
                  <a:pt x="416979" y="52374"/>
                </a:lnTo>
                <a:lnTo>
                  <a:pt x="405269" y="50749"/>
                </a:lnTo>
                <a:lnTo>
                  <a:pt x="386130" y="50749"/>
                </a:lnTo>
                <a:lnTo>
                  <a:pt x="386130" y="26974"/>
                </a:lnTo>
                <a:lnTo>
                  <a:pt x="374116" y="26974"/>
                </a:lnTo>
                <a:lnTo>
                  <a:pt x="374116" y="98933"/>
                </a:lnTo>
                <a:lnTo>
                  <a:pt x="405269" y="98933"/>
                </a:lnTo>
                <a:lnTo>
                  <a:pt x="416979" y="97332"/>
                </a:lnTo>
                <a:lnTo>
                  <a:pt x="426123" y="92646"/>
                </a:lnTo>
                <a:lnTo>
                  <a:pt x="429298" y="88607"/>
                </a:lnTo>
                <a:lnTo>
                  <a:pt x="432066" y="85102"/>
                </a:lnTo>
                <a:lnTo>
                  <a:pt x="434187" y="74917"/>
                </a:lnTo>
                <a:close/>
              </a:path>
              <a:path w="675639" h="100965">
                <a:moveTo>
                  <a:pt x="511733" y="26974"/>
                </a:moveTo>
                <a:lnTo>
                  <a:pt x="499579" y="26974"/>
                </a:lnTo>
                <a:lnTo>
                  <a:pt x="499579" y="57581"/>
                </a:lnTo>
                <a:lnTo>
                  <a:pt x="457809" y="57581"/>
                </a:lnTo>
                <a:lnTo>
                  <a:pt x="457809" y="26974"/>
                </a:lnTo>
                <a:lnTo>
                  <a:pt x="445795" y="26974"/>
                </a:lnTo>
                <a:lnTo>
                  <a:pt x="445795" y="98933"/>
                </a:lnTo>
                <a:lnTo>
                  <a:pt x="457809" y="98933"/>
                </a:lnTo>
                <a:lnTo>
                  <a:pt x="457809" y="68199"/>
                </a:lnTo>
                <a:lnTo>
                  <a:pt x="499579" y="68199"/>
                </a:lnTo>
                <a:lnTo>
                  <a:pt x="499579" y="98933"/>
                </a:lnTo>
                <a:lnTo>
                  <a:pt x="511733" y="98933"/>
                </a:lnTo>
                <a:lnTo>
                  <a:pt x="511733" y="26974"/>
                </a:lnTo>
                <a:close/>
              </a:path>
              <a:path w="675639" h="100965">
                <a:moveTo>
                  <a:pt x="603656" y="26974"/>
                </a:moveTo>
                <a:lnTo>
                  <a:pt x="593178" y="26974"/>
                </a:lnTo>
                <a:lnTo>
                  <a:pt x="591375" y="43332"/>
                </a:lnTo>
                <a:lnTo>
                  <a:pt x="591375" y="42621"/>
                </a:lnTo>
                <a:lnTo>
                  <a:pt x="591223" y="42418"/>
                </a:lnTo>
                <a:lnTo>
                  <a:pt x="591223" y="62890"/>
                </a:lnTo>
                <a:lnTo>
                  <a:pt x="589280" y="73355"/>
                </a:lnTo>
                <a:lnTo>
                  <a:pt x="583857" y="81775"/>
                </a:lnTo>
                <a:lnTo>
                  <a:pt x="575551" y="87388"/>
                </a:lnTo>
                <a:lnTo>
                  <a:pt x="564959" y="89433"/>
                </a:lnTo>
                <a:lnTo>
                  <a:pt x="554240" y="87477"/>
                </a:lnTo>
                <a:lnTo>
                  <a:pt x="545795" y="81978"/>
                </a:lnTo>
                <a:lnTo>
                  <a:pt x="540258" y="73583"/>
                </a:lnTo>
                <a:lnTo>
                  <a:pt x="538276" y="62890"/>
                </a:lnTo>
                <a:lnTo>
                  <a:pt x="540258" y="52285"/>
                </a:lnTo>
                <a:lnTo>
                  <a:pt x="545795" y="43929"/>
                </a:lnTo>
                <a:lnTo>
                  <a:pt x="554240" y="38455"/>
                </a:lnTo>
                <a:lnTo>
                  <a:pt x="564959" y="36487"/>
                </a:lnTo>
                <a:lnTo>
                  <a:pt x="575551" y="38531"/>
                </a:lnTo>
                <a:lnTo>
                  <a:pt x="583857" y="44145"/>
                </a:lnTo>
                <a:lnTo>
                  <a:pt x="589280" y="52527"/>
                </a:lnTo>
                <a:lnTo>
                  <a:pt x="591223" y="62890"/>
                </a:lnTo>
                <a:lnTo>
                  <a:pt x="591223" y="42418"/>
                </a:lnTo>
                <a:lnTo>
                  <a:pt x="562584" y="25450"/>
                </a:lnTo>
                <a:lnTo>
                  <a:pt x="547547" y="28282"/>
                </a:lnTo>
                <a:lnTo>
                  <a:pt x="535990" y="36093"/>
                </a:lnTo>
                <a:lnTo>
                  <a:pt x="528586" y="47904"/>
                </a:lnTo>
                <a:lnTo>
                  <a:pt x="525970" y="62738"/>
                </a:lnTo>
                <a:lnTo>
                  <a:pt x="528510" y="77520"/>
                </a:lnTo>
                <a:lnTo>
                  <a:pt x="535762" y="89458"/>
                </a:lnTo>
                <a:lnTo>
                  <a:pt x="547128" y="97434"/>
                </a:lnTo>
                <a:lnTo>
                  <a:pt x="562025" y="100330"/>
                </a:lnTo>
                <a:lnTo>
                  <a:pt x="571982" y="99034"/>
                </a:lnTo>
                <a:lnTo>
                  <a:pt x="580351" y="95326"/>
                </a:lnTo>
                <a:lnTo>
                  <a:pt x="586892" y="89547"/>
                </a:lnTo>
                <a:lnTo>
                  <a:pt x="591375" y="82029"/>
                </a:lnTo>
                <a:lnTo>
                  <a:pt x="591375" y="98933"/>
                </a:lnTo>
                <a:lnTo>
                  <a:pt x="603656" y="98933"/>
                </a:lnTo>
                <a:lnTo>
                  <a:pt x="603656" y="82029"/>
                </a:lnTo>
                <a:lnTo>
                  <a:pt x="603656" y="43332"/>
                </a:lnTo>
                <a:lnTo>
                  <a:pt x="603656" y="26974"/>
                </a:lnTo>
                <a:close/>
              </a:path>
              <a:path w="675639" h="100965">
                <a:moveTo>
                  <a:pt x="675182" y="26974"/>
                </a:moveTo>
                <a:lnTo>
                  <a:pt x="663587" y="26974"/>
                </a:lnTo>
                <a:lnTo>
                  <a:pt x="663587" y="37452"/>
                </a:lnTo>
                <a:lnTo>
                  <a:pt x="663587" y="61493"/>
                </a:lnTo>
                <a:lnTo>
                  <a:pt x="633552" y="61493"/>
                </a:lnTo>
                <a:lnTo>
                  <a:pt x="628383" y="56603"/>
                </a:lnTo>
                <a:lnTo>
                  <a:pt x="628383" y="42354"/>
                </a:lnTo>
                <a:lnTo>
                  <a:pt x="633552" y="37452"/>
                </a:lnTo>
                <a:lnTo>
                  <a:pt x="663587" y="37452"/>
                </a:lnTo>
                <a:lnTo>
                  <a:pt x="663587" y="26974"/>
                </a:lnTo>
                <a:lnTo>
                  <a:pt x="641934" y="26974"/>
                </a:lnTo>
                <a:lnTo>
                  <a:pt x="631393" y="28473"/>
                </a:lnTo>
                <a:lnTo>
                  <a:pt x="623493" y="32753"/>
                </a:lnTo>
                <a:lnTo>
                  <a:pt x="618515" y="39484"/>
                </a:lnTo>
                <a:lnTo>
                  <a:pt x="616788" y="48361"/>
                </a:lnTo>
                <a:lnTo>
                  <a:pt x="618883" y="58178"/>
                </a:lnTo>
                <a:lnTo>
                  <a:pt x="624357" y="64909"/>
                </a:lnTo>
                <a:lnTo>
                  <a:pt x="631977" y="68783"/>
                </a:lnTo>
                <a:lnTo>
                  <a:pt x="640537" y="70015"/>
                </a:lnTo>
                <a:lnTo>
                  <a:pt x="649058" y="70015"/>
                </a:lnTo>
                <a:lnTo>
                  <a:pt x="644931" y="72910"/>
                </a:lnTo>
                <a:lnTo>
                  <a:pt x="638632" y="78143"/>
                </a:lnTo>
                <a:lnTo>
                  <a:pt x="629145" y="86537"/>
                </a:lnTo>
                <a:lnTo>
                  <a:pt x="615518" y="98933"/>
                </a:lnTo>
                <a:lnTo>
                  <a:pt x="630186" y="98933"/>
                </a:lnTo>
                <a:lnTo>
                  <a:pt x="664146" y="66243"/>
                </a:lnTo>
                <a:lnTo>
                  <a:pt x="664425" y="66243"/>
                </a:lnTo>
                <a:lnTo>
                  <a:pt x="663943" y="68783"/>
                </a:lnTo>
                <a:lnTo>
                  <a:pt x="663689" y="74269"/>
                </a:lnTo>
                <a:lnTo>
                  <a:pt x="663587" y="98933"/>
                </a:lnTo>
                <a:lnTo>
                  <a:pt x="675182" y="98933"/>
                </a:lnTo>
                <a:lnTo>
                  <a:pt x="675182" y="66243"/>
                </a:lnTo>
                <a:lnTo>
                  <a:pt x="675182" y="61493"/>
                </a:lnTo>
                <a:lnTo>
                  <a:pt x="675182" y="37452"/>
                </a:lnTo>
                <a:lnTo>
                  <a:pt x="675182" y="26974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393878" y="4986480"/>
            <a:ext cx="842004" cy="53625"/>
          </a:xfrm>
          <a:custGeom>
            <a:avLst/>
            <a:gdLst/>
            <a:ahLst/>
            <a:cxnLst/>
            <a:rect l="l" t="t" r="r" b="b"/>
            <a:pathLst>
              <a:path w="579755" h="90170">
                <a:moveTo>
                  <a:pt x="62598" y="73482"/>
                </a:moveTo>
                <a:lnTo>
                  <a:pt x="23622" y="34785"/>
                </a:lnTo>
                <a:lnTo>
                  <a:pt x="62445" y="1524"/>
                </a:lnTo>
                <a:lnTo>
                  <a:pt x="47790" y="1524"/>
                </a:lnTo>
                <a:lnTo>
                  <a:pt x="11468" y="32410"/>
                </a:lnTo>
                <a:lnTo>
                  <a:pt x="11861" y="26593"/>
                </a:lnTo>
                <a:lnTo>
                  <a:pt x="12065" y="19850"/>
                </a:lnTo>
                <a:lnTo>
                  <a:pt x="12153" y="1524"/>
                </a:lnTo>
                <a:lnTo>
                  <a:pt x="0" y="1524"/>
                </a:lnTo>
                <a:lnTo>
                  <a:pt x="0" y="73482"/>
                </a:lnTo>
                <a:lnTo>
                  <a:pt x="12153" y="73482"/>
                </a:lnTo>
                <a:lnTo>
                  <a:pt x="12001" y="53340"/>
                </a:lnTo>
                <a:lnTo>
                  <a:pt x="11734" y="44881"/>
                </a:lnTo>
                <a:lnTo>
                  <a:pt x="11315" y="37160"/>
                </a:lnTo>
                <a:lnTo>
                  <a:pt x="47929" y="73482"/>
                </a:lnTo>
                <a:lnTo>
                  <a:pt x="62598" y="73482"/>
                </a:lnTo>
                <a:close/>
              </a:path>
              <a:path w="579755" h="90170">
                <a:moveTo>
                  <a:pt x="139153" y="37452"/>
                </a:moveTo>
                <a:lnTo>
                  <a:pt x="136245" y="22580"/>
                </a:lnTo>
                <a:lnTo>
                  <a:pt x="128460" y="11049"/>
                </a:lnTo>
                <a:lnTo>
                  <a:pt x="128231" y="10706"/>
                </a:lnTo>
                <a:lnTo>
                  <a:pt x="127279" y="10096"/>
                </a:lnTo>
                <a:lnTo>
                  <a:pt x="127279" y="37299"/>
                </a:lnTo>
                <a:lnTo>
                  <a:pt x="125272" y="47815"/>
                </a:lnTo>
                <a:lnTo>
                  <a:pt x="119722" y="56235"/>
                </a:lnTo>
                <a:lnTo>
                  <a:pt x="111353" y="61836"/>
                </a:lnTo>
                <a:lnTo>
                  <a:pt x="100876" y="63855"/>
                </a:lnTo>
                <a:lnTo>
                  <a:pt x="90436" y="61836"/>
                </a:lnTo>
                <a:lnTo>
                  <a:pt x="82054" y="56235"/>
                </a:lnTo>
                <a:lnTo>
                  <a:pt x="76479" y="47815"/>
                </a:lnTo>
                <a:lnTo>
                  <a:pt x="74460" y="37299"/>
                </a:lnTo>
                <a:lnTo>
                  <a:pt x="76479" y="26898"/>
                </a:lnTo>
                <a:lnTo>
                  <a:pt x="82054" y="18580"/>
                </a:lnTo>
                <a:lnTo>
                  <a:pt x="90436" y="13055"/>
                </a:lnTo>
                <a:lnTo>
                  <a:pt x="100876" y="11049"/>
                </a:lnTo>
                <a:lnTo>
                  <a:pt x="111353" y="13055"/>
                </a:lnTo>
                <a:lnTo>
                  <a:pt x="119722" y="18580"/>
                </a:lnTo>
                <a:lnTo>
                  <a:pt x="125272" y="26898"/>
                </a:lnTo>
                <a:lnTo>
                  <a:pt x="127279" y="37299"/>
                </a:lnTo>
                <a:lnTo>
                  <a:pt x="127279" y="10096"/>
                </a:lnTo>
                <a:lnTo>
                  <a:pt x="116103" y="2844"/>
                </a:lnTo>
                <a:lnTo>
                  <a:pt x="100876" y="0"/>
                </a:lnTo>
                <a:lnTo>
                  <a:pt x="85686" y="2844"/>
                </a:lnTo>
                <a:lnTo>
                  <a:pt x="73545" y="10706"/>
                </a:lnTo>
                <a:lnTo>
                  <a:pt x="65493" y="22580"/>
                </a:lnTo>
                <a:lnTo>
                  <a:pt x="62585" y="37452"/>
                </a:lnTo>
                <a:lnTo>
                  <a:pt x="65493" y="52324"/>
                </a:lnTo>
                <a:lnTo>
                  <a:pt x="73545" y="64185"/>
                </a:lnTo>
                <a:lnTo>
                  <a:pt x="85686" y="72047"/>
                </a:lnTo>
                <a:lnTo>
                  <a:pt x="100876" y="74891"/>
                </a:lnTo>
                <a:lnTo>
                  <a:pt x="116103" y="72047"/>
                </a:lnTo>
                <a:lnTo>
                  <a:pt x="128231" y="64185"/>
                </a:lnTo>
                <a:lnTo>
                  <a:pt x="128447" y="63855"/>
                </a:lnTo>
                <a:lnTo>
                  <a:pt x="136245" y="52324"/>
                </a:lnTo>
                <a:lnTo>
                  <a:pt x="139153" y="37452"/>
                </a:lnTo>
                <a:close/>
              </a:path>
              <a:path w="579755" h="90170">
                <a:moveTo>
                  <a:pt x="227990" y="1524"/>
                </a:moveTo>
                <a:lnTo>
                  <a:pt x="216547" y="1524"/>
                </a:lnTo>
                <a:lnTo>
                  <a:pt x="190690" y="37287"/>
                </a:lnTo>
                <a:lnTo>
                  <a:pt x="164846" y="1524"/>
                </a:lnTo>
                <a:lnTo>
                  <a:pt x="153530" y="1524"/>
                </a:lnTo>
                <a:lnTo>
                  <a:pt x="153530" y="73482"/>
                </a:lnTo>
                <a:lnTo>
                  <a:pt x="165544" y="73482"/>
                </a:lnTo>
                <a:lnTo>
                  <a:pt x="165493" y="55143"/>
                </a:lnTo>
                <a:lnTo>
                  <a:pt x="165290" y="40373"/>
                </a:lnTo>
                <a:lnTo>
                  <a:pt x="164833" y="27698"/>
                </a:lnTo>
                <a:lnTo>
                  <a:pt x="164007" y="15633"/>
                </a:lnTo>
                <a:lnTo>
                  <a:pt x="169291" y="24447"/>
                </a:lnTo>
                <a:lnTo>
                  <a:pt x="175094" y="33324"/>
                </a:lnTo>
                <a:lnTo>
                  <a:pt x="182016" y="43040"/>
                </a:lnTo>
                <a:lnTo>
                  <a:pt x="190690" y="54343"/>
                </a:lnTo>
                <a:lnTo>
                  <a:pt x="199618" y="42697"/>
                </a:lnTo>
                <a:lnTo>
                  <a:pt x="206667" y="32791"/>
                </a:lnTo>
                <a:lnTo>
                  <a:pt x="212432" y="23888"/>
                </a:lnTo>
                <a:lnTo>
                  <a:pt x="217512" y="15214"/>
                </a:lnTo>
                <a:lnTo>
                  <a:pt x="216662" y="27533"/>
                </a:lnTo>
                <a:lnTo>
                  <a:pt x="216154" y="40322"/>
                </a:lnTo>
                <a:lnTo>
                  <a:pt x="215900" y="55130"/>
                </a:lnTo>
                <a:lnTo>
                  <a:pt x="215836" y="73482"/>
                </a:lnTo>
                <a:lnTo>
                  <a:pt x="227990" y="73482"/>
                </a:lnTo>
                <a:lnTo>
                  <a:pt x="227990" y="1524"/>
                </a:lnTo>
                <a:close/>
              </a:path>
              <a:path w="579755" h="90170">
                <a:moveTo>
                  <a:pt x="319925" y="1524"/>
                </a:moveTo>
                <a:lnTo>
                  <a:pt x="309448" y="1524"/>
                </a:lnTo>
                <a:lnTo>
                  <a:pt x="307644" y="17881"/>
                </a:lnTo>
                <a:lnTo>
                  <a:pt x="307644" y="17170"/>
                </a:lnTo>
                <a:lnTo>
                  <a:pt x="307492" y="16967"/>
                </a:lnTo>
                <a:lnTo>
                  <a:pt x="307492" y="37439"/>
                </a:lnTo>
                <a:lnTo>
                  <a:pt x="305549" y="47904"/>
                </a:lnTo>
                <a:lnTo>
                  <a:pt x="300126" y="56324"/>
                </a:lnTo>
                <a:lnTo>
                  <a:pt x="291820" y="61937"/>
                </a:lnTo>
                <a:lnTo>
                  <a:pt x="281228" y="63982"/>
                </a:lnTo>
                <a:lnTo>
                  <a:pt x="270510" y="62026"/>
                </a:lnTo>
                <a:lnTo>
                  <a:pt x="262064" y="56527"/>
                </a:lnTo>
                <a:lnTo>
                  <a:pt x="256527" y="48133"/>
                </a:lnTo>
                <a:lnTo>
                  <a:pt x="254546" y="37439"/>
                </a:lnTo>
                <a:lnTo>
                  <a:pt x="256527" y="26835"/>
                </a:lnTo>
                <a:lnTo>
                  <a:pt x="262064" y="18478"/>
                </a:lnTo>
                <a:lnTo>
                  <a:pt x="270510" y="13004"/>
                </a:lnTo>
                <a:lnTo>
                  <a:pt x="281228" y="11036"/>
                </a:lnTo>
                <a:lnTo>
                  <a:pt x="291820" y="13081"/>
                </a:lnTo>
                <a:lnTo>
                  <a:pt x="300126" y="18694"/>
                </a:lnTo>
                <a:lnTo>
                  <a:pt x="305549" y="27076"/>
                </a:lnTo>
                <a:lnTo>
                  <a:pt x="307492" y="37439"/>
                </a:lnTo>
                <a:lnTo>
                  <a:pt x="307492" y="16967"/>
                </a:lnTo>
                <a:lnTo>
                  <a:pt x="278853" y="0"/>
                </a:lnTo>
                <a:lnTo>
                  <a:pt x="263817" y="2832"/>
                </a:lnTo>
                <a:lnTo>
                  <a:pt x="252260" y="10642"/>
                </a:lnTo>
                <a:lnTo>
                  <a:pt x="244856" y="22453"/>
                </a:lnTo>
                <a:lnTo>
                  <a:pt x="242239" y="37287"/>
                </a:lnTo>
                <a:lnTo>
                  <a:pt x="244779" y="52070"/>
                </a:lnTo>
                <a:lnTo>
                  <a:pt x="252031" y="64008"/>
                </a:lnTo>
                <a:lnTo>
                  <a:pt x="263398" y="71983"/>
                </a:lnTo>
                <a:lnTo>
                  <a:pt x="278295" y="74879"/>
                </a:lnTo>
                <a:lnTo>
                  <a:pt x="288251" y="73583"/>
                </a:lnTo>
                <a:lnTo>
                  <a:pt x="296621" y="69875"/>
                </a:lnTo>
                <a:lnTo>
                  <a:pt x="303161" y="64096"/>
                </a:lnTo>
                <a:lnTo>
                  <a:pt x="307644" y="56578"/>
                </a:lnTo>
                <a:lnTo>
                  <a:pt x="307644" y="73482"/>
                </a:lnTo>
                <a:lnTo>
                  <a:pt x="319925" y="73482"/>
                </a:lnTo>
                <a:lnTo>
                  <a:pt x="319925" y="56578"/>
                </a:lnTo>
                <a:lnTo>
                  <a:pt x="319925" y="17881"/>
                </a:lnTo>
                <a:lnTo>
                  <a:pt x="319925" y="1524"/>
                </a:lnTo>
                <a:close/>
              </a:path>
              <a:path w="579755" h="90170">
                <a:moveTo>
                  <a:pt x="403745" y="1524"/>
                </a:moveTo>
                <a:lnTo>
                  <a:pt x="391591" y="1524"/>
                </a:lnTo>
                <a:lnTo>
                  <a:pt x="391591" y="32131"/>
                </a:lnTo>
                <a:lnTo>
                  <a:pt x="349821" y="32131"/>
                </a:lnTo>
                <a:lnTo>
                  <a:pt x="349821" y="1524"/>
                </a:lnTo>
                <a:lnTo>
                  <a:pt x="337807" y="1524"/>
                </a:lnTo>
                <a:lnTo>
                  <a:pt x="337807" y="73482"/>
                </a:lnTo>
                <a:lnTo>
                  <a:pt x="349821" y="73482"/>
                </a:lnTo>
                <a:lnTo>
                  <a:pt x="349821" y="42748"/>
                </a:lnTo>
                <a:lnTo>
                  <a:pt x="391591" y="42748"/>
                </a:lnTo>
                <a:lnTo>
                  <a:pt x="391591" y="73482"/>
                </a:lnTo>
                <a:lnTo>
                  <a:pt x="403745" y="73482"/>
                </a:lnTo>
                <a:lnTo>
                  <a:pt x="403745" y="1524"/>
                </a:lnTo>
                <a:close/>
              </a:path>
              <a:path w="579755" h="90170">
                <a:moveTo>
                  <a:pt x="494677" y="62179"/>
                </a:moveTo>
                <a:lnTo>
                  <a:pt x="485736" y="62179"/>
                </a:lnTo>
                <a:lnTo>
                  <a:pt x="485736" y="12433"/>
                </a:lnTo>
                <a:lnTo>
                  <a:pt x="485736" y="1536"/>
                </a:lnTo>
                <a:lnTo>
                  <a:pt x="473722" y="1536"/>
                </a:lnTo>
                <a:lnTo>
                  <a:pt x="473722" y="12433"/>
                </a:lnTo>
                <a:lnTo>
                  <a:pt x="473722" y="62179"/>
                </a:lnTo>
                <a:lnTo>
                  <a:pt x="435305" y="62179"/>
                </a:lnTo>
                <a:lnTo>
                  <a:pt x="436702" y="61341"/>
                </a:lnTo>
                <a:lnTo>
                  <a:pt x="439064" y="57150"/>
                </a:lnTo>
                <a:lnTo>
                  <a:pt x="439356" y="47929"/>
                </a:lnTo>
                <a:lnTo>
                  <a:pt x="440194" y="12433"/>
                </a:lnTo>
                <a:lnTo>
                  <a:pt x="473722" y="12433"/>
                </a:lnTo>
                <a:lnTo>
                  <a:pt x="473722" y="1536"/>
                </a:lnTo>
                <a:lnTo>
                  <a:pt x="428739" y="1536"/>
                </a:lnTo>
                <a:lnTo>
                  <a:pt x="427621" y="48628"/>
                </a:lnTo>
                <a:lnTo>
                  <a:pt x="427469" y="58547"/>
                </a:lnTo>
                <a:lnTo>
                  <a:pt x="424548" y="62179"/>
                </a:lnTo>
                <a:lnTo>
                  <a:pt x="413219" y="62179"/>
                </a:lnTo>
                <a:lnTo>
                  <a:pt x="413219" y="89839"/>
                </a:lnTo>
                <a:lnTo>
                  <a:pt x="424408" y="89839"/>
                </a:lnTo>
                <a:lnTo>
                  <a:pt x="424408" y="73494"/>
                </a:lnTo>
                <a:lnTo>
                  <a:pt x="483514" y="73494"/>
                </a:lnTo>
                <a:lnTo>
                  <a:pt x="483514" y="89839"/>
                </a:lnTo>
                <a:lnTo>
                  <a:pt x="494677" y="89839"/>
                </a:lnTo>
                <a:lnTo>
                  <a:pt x="494677" y="73494"/>
                </a:lnTo>
                <a:lnTo>
                  <a:pt x="494677" y="62179"/>
                </a:lnTo>
                <a:close/>
              </a:path>
              <a:path w="579755" h="90170">
                <a:moveTo>
                  <a:pt x="579628" y="1524"/>
                </a:moveTo>
                <a:lnTo>
                  <a:pt x="569150" y="1524"/>
                </a:lnTo>
                <a:lnTo>
                  <a:pt x="567334" y="17881"/>
                </a:lnTo>
                <a:lnTo>
                  <a:pt x="567334" y="17170"/>
                </a:lnTo>
                <a:lnTo>
                  <a:pt x="567194" y="16979"/>
                </a:lnTo>
                <a:lnTo>
                  <a:pt x="567194" y="37439"/>
                </a:lnTo>
                <a:lnTo>
                  <a:pt x="565251" y="47904"/>
                </a:lnTo>
                <a:lnTo>
                  <a:pt x="559816" y="56324"/>
                </a:lnTo>
                <a:lnTo>
                  <a:pt x="551510" y="61937"/>
                </a:lnTo>
                <a:lnTo>
                  <a:pt x="540931" y="63982"/>
                </a:lnTo>
                <a:lnTo>
                  <a:pt x="530212" y="62026"/>
                </a:lnTo>
                <a:lnTo>
                  <a:pt x="521754" y="56527"/>
                </a:lnTo>
                <a:lnTo>
                  <a:pt x="516216" y="48133"/>
                </a:lnTo>
                <a:lnTo>
                  <a:pt x="514235" y="37439"/>
                </a:lnTo>
                <a:lnTo>
                  <a:pt x="516216" y="26835"/>
                </a:lnTo>
                <a:lnTo>
                  <a:pt x="521754" y="18478"/>
                </a:lnTo>
                <a:lnTo>
                  <a:pt x="530212" y="13004"/>
                </a:lnTo>
                <a:lnTo>
                  <a:pt x="540931" y="11036"/>
                </a:lnTo>
                <a:lnTo>
                  <a:pt x="551510" y="13081"/>
                </a:lnTo>
                <a:lnTo>
                  <a:pt x="559816" y="18694"/>
                </a:lnTo>
                <a:lnTo>
                  <a:pt x="565251" y="27076"/>
                </a:lnTo>
                <a:lnTo>
                  <a:pt x="567194" y="37439"/>
                </a:lnTo>
                <a:lnTo>
                  <a:pt x="567194" y="16979"/>
                </a:lnTo>
                <a:lnTo>
                  <a:pt x="538543" y="0"/>
                </a:lnTo>
                <a:lnTo>
                  <a:pt x="523506" y="2832"/>
                </a:lnTo>
                <a:lnTo>
                  <a:pt x="511962" y="10642"/>
                </a:lnTo>
                <a:lnTo>
                  <a:pt x="504545" y="22453"/>
                </a:lnTo>
                <a:lnTo>
                  <a:pt x="501942" y="37287"/>
                </a:lnTo>
                <a:lnTo>
                  <a:pt x="504482" y="52070"/>
                </a:lnTo>
                <a:lnTo>
                  <a:pt x="511733" y="64008"/>
                </a:lnTo>
                <a:lnTo>
                  <a:pt x="523100" y="71983"/>
                </a:lnTo>
                <a:lnTo>
                  <a:pt x="537984" y="74879"/>
                </a:lnTo>
                <a:lnTo>
                  <a:pt x="547941" y="73583"/>
                </a:lnTo>
                <a:lnTo>
                  <a:pt x="556323" y="69875"/>
                </a:lnTo>
                <a:lnTo>
                  <a:pt x="562864" y="64096"/>
                </a:lnTo>
                <a:lnTo>
                  <a:pt x="567334" y="56578"/>
                </a:lnTo>
                <a:lnTo>
                  <a:pt x="567334" y="73482"/>
                </a:lnTo>
                <a:lnTo>
                  <a:pt x="579628" y="73482"/>
                </a:lnTo>
                <a:lnTo>
                  <a:pt x="579628" y="56578"/>
                </a:lnTo>
                <a:lnTo>
                  <a:pt x="579628" y="17881"/>
                </a:lnTo>
                <a:lnTo>
                  <a:pt x="579628" y="1524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99" name="object 9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219653" y="5057349"/>
            <a:ext cx="5620899" cy="290627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140131" y="5306079"/>
            <a:ext cx="2573350" cy="262691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156140" y="5657406"/>
            <a:ext cx="4275130" cy="365143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202121" y="6007963"/>
            <a:ext cx="4570155" cy="338405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156140" y="6300770"/>
            <a:ext cx="6109463" cy="353210"/>
          </a:xfrm>
          <a:prstGeom prst="rect">
            <a:avLst/>
          </a:prstGeom>
        </p:spPr>
      </p:pic>
      <p:sp>
        <p:nvSpPr>
          <p:cNvPr id="104" name="object 104"/>
          <p:cNvSpPr/>
          <p:nvPr/>
        </p:nvSpPr>
        <p:spPr>
          <a:xfrm>
            <a:off x="3862244" y="3472202"/>
            <a:ext cx="935150" cy="428981"/>
          </a:xfrm>
          <a:custGeom>
            <a:avLst/>
            <a:gdLst/>
            <a:ahLst/>
            <a:cxnLst/>
            <a:rect l="l" t="t" r="r" b="b"/>
            <a:pathLst>
              <a:path w="643889" h="106045">
                <a:moveTo>
                  <a:pt x="65252" y="44030"/>
                </a:moveTo>
                <a:lnTo>
                  <a:pt x="60363" y="38163"/>
                </a:lnTo>
                <a:lnTo>
                  <a:pt x="51282" y="35509"/>
                </a:lnTo>
                <a:lnTo>
                  <a:pt x="58547" y="32283"/>
                </a:lnTo>
                <a:lnTo>
                  <a:pt x="61760" y="26695"/>
                </a:lnTo>
                <a:lnTo>
                  <a:pt x="61760" y="20408"/>
                </a:lnTo>
                <a:lnTo>
                  <a:pt x="59740" y="12153"/>
                </a:lnTo>
                <a:lnTo>
                  <a:pt x="53962" y="5715"/>
                </a:lnTo>
                <a:lnTo>
                  <a:pt x="44780" y="1511"/>
                </a:lnTo>
                <a:lnTo>
                  <a:pt x="32562" y="12"/>
                </a:lnTo>
                <a:lnTo>
                  <a:pt x="19316" y="1968"/>
                </a:lnTo>
                <a:lnTo>
                  <a:pt x="9639" y="7226"/>
                </a:lnTo>
                <a:lnTo>
                  <a:pt x="3632" y="14935"/>
                </a:lnTo>
                <a:lnTo>
                  <a:pt x="1409" y="24180"/>
                </a:lnTo>
                <a:lnTo>
                  <a:pt x="13131" y="24180"/>
                </a:lnTo>
                <a:lnTo>
                  <a:pt x="13131" y="15659"/>
                </a:lnTo>
                <a:lnTo>
                  <a:pt x="20408" y="9512"/>
                </a:lnTo>
                <a:lnTo>
                  <a:pt x="42481" y="9512"/>
                </a:lnTo>
                <a:lnTo>
                  <a:pt x="49745" y="13982"/>
                </a:lnTo>
                <a:lnTo>
                  <a:pt x="49745" y="29070"/>
                </a:lnTo>
                <a:lnTo>
                  <a:pt x="40525" y="32143"/>
                </a:lnTo>
                <a:lnTo>
                  <a:pt x="24739" y="32143"/>
                </a:lnTo>
                <a:lnTo>
                  <a:pt x="24739" y="40817"/>
                </a:lnTo>
                <a:lnTo>
                  <a:pt x="43180" y="40817"/>
                </a:lnTo>
                <a:lnTo>
                  <a:pt x="53098" y="44030"/>
                </a:lnTo>
                <a:lnTo>
                  <a:pt x="53098" y="59664"/>
                </a:lnTo>
                <a:lnTo>
                  <a:pt x="45834" y="65544"/>
                </a:lnTo>
                <a:lnTo>
                  <a:pt x="33540" y="65544"/>
                </a:lnTo>
                <a:lnTo>
                  <a:pt x="24701" y="64401"/>
                </a:lnTo>
                <a:lnTo>
                  <a:pt x="17818" y="61226"/>
                </a:lnTo>
                <a:lnTo>
                  <a:pt x="13335" y="56413"/>
                </a:lnTo>
                <a:lnTo>
                  <a:pt x="11747" y="50317"/>
                </a:lnTo>
                <a:lnTo>
                  <a:pt x="0" y="50317"/>
                </a:lnTo>
                <a:lnTo>
                  <a:pt x="2362" y="59944"/>
                </a:lnTo>
                <a:lnTo>
                  <a:pt x="8763" y="67741"/>
                </a:lnTo>
                <a:lnTo>
                  <a:pt x="19100" y="72986"/>
                </a:lnTo>
                <a:lnTo>
                  <a:pt x="33261" y="74891"/>
                </a:lnTo>
                <a:lnTo>
                  <a:pt x="47091" y="73126"/>
                </a:lnTo>
                <a:lnTo>
                  <a:pt x="57111" y="68300"/>
                </a:lnTo>
                <a:lnTo>
                  <a:pt x="63195" y="61112"/>
                </a:lnTo>
                <a:lnTo>
                  <a:pt x="65252" y="52260"/>
                </a:lnTo>
                <a:lnTo>
                  <a:pt x="65252" y="44030"/>
                </a:lnTo>
                <a:close/>
              </a:path>
              <a:path w="643889" h="106045">
                <a:moveTo>
                  <a:pt x="151168" y="62179"/>
                </a:moveTo>
                <a:lnTo>
                  <a:pt x="142227" y="62179"/>
                </a:lnTo>
                <a:lnTo>
                  <a:pt x="142227" y="12446"/>
                </a:lnTo>
                <a:lnTo>
                  <a:pt x="142227" y="1549"/>
                </a:lnTo>
                <a:lnTo>
                  <a:pt x="130213" y="1549"/>
                </a:lnTo>
                <a:lnTo>
                  <a:pt x="130213" y="12446"/>
                </a:lnTo>
                <a:lnTo>
                  <a:pt x="130213" y="62179"/>
                </a:lnTo>
                <a:lnTo>
                  <a:pt x="91795" y="62179"/>
                </a:lnTo>
                <a:lnTo>
                  <a:pt x="93179" y="61353"/>
                </a:lnTo>
                <a:lnTo>
                  <a:pt x="95554" y="57150"/>
                </a:lnTo>
                <a:lnTo>
                  <a:pt x="95834" y="47929"/>
                </a:lnTo>
                <a:lnTo>
                  <a:pt x="96685" y="12446"/>
                </a:lnTo>
                <a:lnTo>
                  <a:pt x="130213" y="12446"/>
                </a:lnTo>
                <a:lnTo>
                  <a:pt x="130213" y="1549"/>
                </a:lnTo>
                <a:lnTo>
                  <a:pt x="85229" y="1549"/>
                </a:lnTo>
                <a:lnTo>
                  <a:pt x="84112" y="48628"/>
                </a:lnTo>
                <a:lnTo>
                  <a:pt x="83959" y="58547"/>
                </a:lnTo>
                <a:lnTo>
                  <a:pt x="81026" y="62179"/>
                </a:lnTo>
                <a:lnTo>
                  <a:pt x="69710" y="62179"/>
                </a:lnTo>
                <a:lnTo>
                  <a:pt x="69710" y="89852"/>
                </a:lnTo>
                <a:lnTo>
                  <a:pt x="80899" y="89852"/>
                </a:lnTo>
                <a:lnTo>
                  <a:pt x="80899" y="73507"/>
                </a:lnTo>
                <a:lnTo>
                  <a:pt x="139992" y="73507"/>
                </a:lnTo>
                <a:lnTo>
                  <a:pt x="139992" y="89852"/>
                </a:lnTo>
                <a:lnTo>
                  <a:pt x="151168" y="89852"/>
                </a:lnTo>
                <a:lnTo>
                  <a:pt x="151168" y="73507"/>
                </a:lnTo>
                <a:lnTo>
                  <a:pt x="151168" y="62179"/>
                </a:lnTo>
                <a:close/>
              </a:path>
              <a:path w="643889" h="106045">
                <a:moveTo>
                  <a:pt x="234988" y="37452"/>
                </a:moveTo>
                <a:lnTo>
                  <a:pt x="232079" y="22593"/>
                </a:lnTo>
                <a:lnTo>
                  <a:pt x="224294" y="11049"/>
                </a:lnTo>
                <a:lnTo>
                  <a:pt x="224066" y="10718"/>
                </a:lnTo>
                <a:lnTo>
                  <a:pt x="223113" y="10109"/>
                </a:lnTo>
                <a:lnTo>
                  <a:pt x="223113" y="37312"/>
                </a:lnTo>
                <a:lnTo>
                  <a:pt x="221107" y="47828"/>
                </a:lnTo>
                <a:lnTo>
                  <a:pt x="215569" y="56248"/>
                </a:lnTo>
                <a:lnTo>
                  <a:pt x="207200" y="61836"/>
                </a:lnTo>
                <a:lnTo>
                  <a:pt x="196710" y="63855"/>
                </a:lnTo>
                <a:lnTo>
                  <a:pt x="186270" y="61836"/>
                </a:lnTo>
                <a:lnTo>
                  <a:pt x="177888" y="56248"/>
                </a:lnTo>
                <a:lnTo>
                  <a:pt x="172313" y="47828"/>
                </a:lnTo>
                <a:lnTo>
                  <a:pt x="170294" y="37312"/>
                </a:lnTo>
                <a:lnTo>
                  <a:pt x="172313" y="26911"/>
                </a:lnTo>
                <a:lnTo>
                  <a:pt x="177888" y="18580"/>
                </a:lnTo>
                <a:lnTo>
                  <a:pt x="186270" y="13055"/>
                </a:lnTo>
                <a:lnTo>
                  <a:pt x="196710" y="11049"/>
                </a:lnTo>
                <a:lnTo>
                  <a:pt x="207200" y="13055"/>
                </a:lnTo>
                <a:lnTo>
                  <a:pt x="215569" y="18580"/>
                </a:lnTo>
                <a:lnTo>
                  <a:pt x="221107" y="26911"/>
                </a:lnTo>
                <a:lnTo>
                  <a:pt x="223113" y="37312"/>
                </a:lnTo>
                <a:lnTo>
                  <a:pt x="223113" y="10109"/>
                </a:lnTo>
                <a:lnTo>
                  <a:pt x="211937" y="2857"/>
                </a:lnTo>
                <a:lnTo>
                  <a:pt x="196710" y="0"/>
                </a:lnTo>
                <a:lnTo>
                  <a:pt x="181521" y="2857"/>
                </a:lnTo>
                <a:lnTo>
                  <a:pt x="169392" y="10718"/>
                </a:lnTo>
                <a:lnTo>
                  <a:pt x="161328" y="22593"/>
                </a:lnTo>
                <a:lnTo>
                  <a:pt x="158419" y="37452"/>
                </a:lnTo>
                <a:lnTo>
                  <a:pt x="161328" y="52324"/>
                </a:lnTo>
                <a:lnTo>
                  <a:pt x="169392" y="64198"/>
                </a:lnTo>
                <a:lnTo>
                  <a:pt x="181521" y="72059"/>
                </a:lnTo>
                <a:lnTo>
                  <a:pt x="196710" y="74891"/>
                </a:lnTo>
                <a:lnTo>
                  <a:pt x="211937" y="72059"/>
                </a:lnTo>
                <a:lnTo>
                  <a:pt x="224066" y="64198"/>
                </a:lnTo>
                <a:lnTo>
                  <a:pt x="224294" y="63855"/>
                </a:lnTo>
                <a:lnTo>
                  <a:pt x="232079" y="52324"/>
                </a:lnTo>
                <a:lnTo>
                  <a:pt x="234988" y="37452"/>
                </a:lnTo>
                <a:close/>
              </a:path>
              <a:path w="643889" h="106045">
                <a:moveTo>
                  <a:pt x="326910" y="37744"/>
                </a:moveTo>
                <a:lnTo>
                  <a:pt x="324358" y="22974"/>
                </a:lnTo>
                <a:lnTo>
                  <a:pt x="317119" y="11049"/>
                </a:lnTo>
                <a:lnTo>
                  <a:pt x="314617" y="9296"/>
                </a:lnTo>
                <a:lnTo>
                  <a:pt x="314617" y="37592"/>
                </a:lnTo>
                <a:lnTo>
                  <a:pt x="312623" y="48209"/>
                </a:lnTo>
                <a:lnTo>
                  <a:pt x="307086" y="56578"/>
                </a:lnTo>
                <a:lnTo>
                  <a:pt x="298640" y="62052"/>
                </a:lnTo>
                <a:lnTo>
                  <a:pt x="287934" y="64008"/>
                </a:lnTo>
                <a:lnTo>
                  <a:pt x="277329" y="61976"/>
                </a:lnTo>
                <a:lnTo>
                  <a:pt x="271043" y="57721"/>
                </a:lnTo>
                <a:lnTo>
                  <a:pt x="269024" y="56362"/>
                </a:lnTo>
                <a:lnTo>
                  <a:pt x="263601" y="47980"/>
                </a:lnTo>
                <a:lnTo>
                  <a:pt x="261670" y="37592"/>
                </a:lnTo>
                <a:lnTo>
                  <a:pt x="263601" y="27139"/>
                </a:lnTo>
                <a:lnTo>
                  <a:pt x="269024" y="18719"/>
                </a:lnTo>
                <a:lnTo>
                  <a:pt x="269621" y="18313"/>
                </a:lnTo>
                <a:lnTo>
                  <a:pt x="277329" y="13106"/>
                </a:lnTo>
                <a:lnTo>
                  <a:pt x="287934" y="11049"/>
                </a:lnTo>
                <a:lnTo>
                  <a:pt x="298640" y="13017"/>
                </a:lnTo>
                <a:lnTo>
                  <a:pt x="307086" y="18516"/>
                </a:lnTo>
                <a:lnTo>
                  <a:pt x="312623" y="26911"/>
                </a:lnTo>
                <a:lnTo>
                  <a:pt x="314617" y="37592"/>
                </a:lnTo>
                <a:lnTo>
                  <a:pt x="314617" y="9296"/>
                </a:lnTo>
                <a:lnTo>
                  <a:pt x="305752" y="3060"/>
                </a:lnTo>
                <a:lnTo>
                  <a:pt x="290868" y="152"/>
                </a:lnTo>
                <a:lnTo>
                  <a:pt x="280898" y="1460"/>
                </a:lnTo>
                <a:lnTo>
                  <a:pt x="272516" y="5156"/>
                </a:lnTo>
                <a:lnTo>
                  <a:pt x="265976" y="10883"/>
                </a:lnTo>
                <a:lnTo>
                  <a:pt x="261518" y="18313"/>
                </a:lnTo>
                <a:lnTo>
                  <a:pt x="261518" y="18034"/>
                </a:lnTo>
                <a:lnTo>
                  <a:pt x="259702" y="1549"/>
                </a:lnTo>
                <a:lnTo>
                  <a:pt x="249364" y="1549"/>
                </a:lnTo>
                <a:lnTo>
                  <a:pt x="249364" y="105638"/>
                </a:lnTo>
                <a:lnTo>
                  <a:pt x="261518" y="105638"/>
                </a:lnTo>
                <a:lnTo>
                  <a:pt x="261518" y="57721"/>
                </a:lnTo>
                <a:lnTo>
                  <a:pt x="266598" y="64947"/>
                </a:lnTo>
                <a:lnTo>
                  <a:pt x="273291" y="70358"/>
                </a:lnTo>
                <a:lnTo>
                  <a:pt x="281292" y="73736"/>
                </a:lnTo>
                <a:lnTo>
                  <a:pt x="290309" y="74904"/>
                </a:lnTo>
                <a:lnTo>
                  <a:pt x="305333" y="72110"/>
                </a:lnTo>
                <a:lnTo>
                  <a:pt x="316877" y="64338"/>
                </a:lnTo>
                <a:lnTo>
                  <a:pt x="317080" y="64008"/>
                </a:lnTo>
                <a:lnTo>
                  <a:pt x="324294" y="52565"/>
                </a:lnTo>
                <a:lnTo>
                  <a:pt x="326910" y="37744"/>
                </a:lnTo>
                <a:close/>
              </a:path>
              <a:path w="643889" h="106045">
                <a:moveTo>
                  <a:pt x="414083" y="37452"/>
                </a:moveTo>
                <a:lnTo>
                  <a:pt x="411175" y="22593"/>
                </a:lnTo>
                <a:lnTo>
                  <a:pt x="403390" y="11049"/>
                </a:lnTo>
                <a:lnTo>
                  <a:pt x="403161" y="10718"/>
                </a:lnTo>
                <a:lnTo>
                  <a:pt x="402209" y="10109"/>
                </a:lnTo>
                <a:lnTo>
                  <a:pt x="402209" y="37312"/>
                </a:lnTo>
                <a:lnTo>
                  <a:pt x="400202" y="47828"/>
                </a:lnTo>
                <a:lnTo>
                  <a:pt x="394665" y="56248"/>
                </a:lnTo>
                <a:lnTo>
                  <a:pt x="386295" y="61836"/>
                </a:lnTo>
                <a:lnTo>
                  <a:pt x="375805" y="63855"/>
                </a:lnTo>
                <a:lnTo>
                  <a:pt x="365366" y="61836"/>
                </a:lnTo>
                <a:lnTo>
                  <a:pt x="356984" y="56248"/>
                </a:lnTo>
                <a:lnTo>
                  <a:pt x="351409" y="47828"/>
                </a:lnTo>
                <a:lnTo>
                  <a:pt x="349389" y="37312"/>
                </a:lnTo>
                <a:lnTo>
                  <a:pt x="351409" y="26911"/>
                </a:lnTo>
                <a:lnTo>
                  <a:pt x="356984" y="18580"/>
                </a:lnTo>
                <a:lnTo>
                  <a:pt x="365366" y="13055"/>
                </a:lnTo>
                <a:lnTo>
                  <a:pt x="375805" y="11049"/>
                </a:lnTo>
                <a:lnTo>
                  <a:pt x="386295" y="13055"/>
                </a:lnTo>
                <a:lnTo>
                  <a:pt x="394665" y="18580"/>
                </a:lnTo>
                <a:lnTo>
                  <a:pt x="400202" y="26911"/>
                </a:lnTo>
                <a:lnTo>
                  <a:pt x="402209" y="37312"/>
                </a:lnTo>
                <a:lnTo>
                  <a:pt x="402209" y="10109"/>
                </a:lnTo>
                <a:lnTo>
                  <a:pt x="391033" y="2857"/>
                </a:lnTo>
                <a:lnTo>
                  <a:pt x="375805" y="0"/>
                </a:lnTo>
                <a:lnTo>
                  <a:pt x="360616" y="2857"/>
                </a:lnTo>
                <a:lnTo>
                  <a:pt x="348488" y="10718"/>
                </a:lnTo>
                <a:lnTo>
                  <a:pt x="340423" y="22593"/>
                </a:lnTo>
                <a:lnTo>
                  <a:pt x="337515" y="37452"/>
                </a:lnTo>
                <a:lnTo>
                  <a:pt x="340423" y="52324"/>
                </a:lnTo>
                <a:lnTo>
                  <a:pt x="348488" y="64198"/>
                </a:lnTo>
                <a:lnTo>
                  <a:pt x="360616" y="72059"/>
                </a:lnTo>
                <a:lnTo>
                  <a:pt x="375805" y="74891"/>
                </a:lnTo>
                <a:lnTo>
                  <a:pt x="391033" y="72059"/>
                </a:lnTo>
                <a:lnTo>
                  <a:pt x="403161" y="64198"/>
                </a:lnTo>
                <a:lnTo>
                  <a:pt x="403390" y="63855"/>
                </a:lnTo>
                <a:lnTo>
                  <a:pt x="411175" y="52324"/>
                </a:lnTo>
                <a:lnTo>
                  <a:pt x="414083" y="37452"/>
                </a:lnTo>
                <a:close/>
              </a:path>
              <a:path w="643889" h="106045">
                <a:moveTo>
                  <a:pt x="489381" y="43053"/>
                </a:moveTo>
                <a:lnTo>
                  <a:pt x="486803" y="40259"/>
                </a:lnTo>
                <a:lnTo>
                  <a:pt x="482803" y="35915"/>
                </a:lnTo>
                <a:lnTo>
                  <a:pt x="478332" y="35433"/>
                </a:lnTo>
                <a:lnTo>
                  <a:pt x="478332" y="44856"/>
                </a:lnTo>
                <a:lnTo>
                  <a:pt x="478332" y="59537"/>
                </a:lnTo>
                <a:lnTo>
                  <a:pt x="472605" y="64147"/>
                </a:lnTo>
                <a:lnTo>
                  <a:pt x="439356" y="64147"/>
                </a:lnTo>
                <a:lnTo>
                  <a:pt x="439356" y="40259"/>
                </a:lnTo>
                <a:lnTo>
                  <a:pt x="472605" y="40259"/>
                </a:lnTo>
                <a:lnTo>
                  <a:pt x="478332" y="44856"/>
                </a:lnTo>
                <a:lnTo>
                  <a:pt x="478332" y="35433"/>
                </a:lnTo>
                <a:lnTo>
                  <a:pt x="472605" y="34798"/>
                </a:lnTo>
                <a:lnTo>
                  <a:pt x="479590" y="33413"/>
                </a:lnTo>
                <a:lnTo>
                  <a:pt x="481063" y="32016"/>
                </a:lnTo>
                <a:lnTo>
                  <a:pt x="484619" y="28651"/>
                </a:lnTo>
                <a:lnTo>
                  <a:pt x="484619" y="19431"/>
                </a:lnTo>
                <a:lnTo>
                  <a:pt x="483006" y="12014"/>
                </a:lnTo>
                <a:lnTo>
                  <a:pt x="482180" y="11049"/>
                </a:lnTo>
                <a:lnTo>
                  <a:pt x="478218" y="6426"/>
                </a:lnTo>
                <a:lnTo>
                  <a:pt x="473722" y="4432"/>
                </a:lnTo>
                <a:lnTo>
                  <a:pt x="473722" y="14820"/>
                </a:lnTo>
                <a:lnTo>
                  <a:pt x="473722" y="28651"/>
                </a:lnTo>
                <a:lnTo>
                  <a:pt x="468693" y="32016"/>
                </a:lnTo>
                <a:lnTo>
                  <a:pt x="439356" y="32016"/>
                </a:lnTo>
                <a:lnTo>
                  <a:pt x="439356" y="11049"/>
                </a:lnTo>
                <a:lnTo>
                  <a:pt x="468693" y="11049"/>
                </a:lnTo>
                <a:lnTo>
                  <a:pt x="473722" y="14820"/>
                </a:lnTo>
                <a:lnTo>
                  <a:pt x="473722" y="4432"/>
                </a:lnTo>
                <a:lnTo>
                  <a:pt x="470344" y="2921"/>
                </a:lnTo>
                <a:lnTo>
                  <a:pt x="459473" y="1689"/>
                </a:lnTo>
                <a:lnTo>
                  <a:pt x="428459" y="1689"/>
                </a:lnTo>
                <a:lnTo>
                  <a:pt x="428459" y="73507"/>
                </a:lnTo>
                <a:lnTo>
                  <a:pt x="461149" y="73507"/>
                </a:lnTo>
                <a:lnTo>
                  <a:pt x="473392" y="71945"/>
                </a:lnTo>
                <a:lnTo>
                  <a:pt x="482231" y="67589"/>
                </a:lnTo>
                <a:lnTo>
                  <a:pt x="485000" y="64147"/>
                </a:lnTo>
                <a:lnTo>
                  <a:pt x="487578" y="60960"/>
                </a:lnTo>
                <a:lnTo>
                  <a:pt x="489381" y="52552"/>
                </a:lnTo>
                <a:lnTo>
                  <a:pt x="489381" y="43053"/>
                </a:lnTo>
                <a:close/>
              </a:path>
              <a:path w="643889" h="106045">
                <a:moveTo>
                  <a:pt x="562013" y="49466"/>
                </a:moveTo>
                <a:lnTo>
                  <a:pt x="559879" y="39217"/>
                </a:lnTo>
                <a:lnTo>
                  <a:pt x="557085" y="35636"/>
                </a:lnTo>
                <a:lnTo>
                  <a:pt x="553935" y="31623"/>
                </a:lnTo>
                <a:lnTo>
                  <a:pt x="549998" y="29603"/>
                </a:lnTo>
                <a:lnTo>
                  <a:pt x="549998" y="40106"/>
                </a:lnTo>
                <a:lnTo>
                  <a:pt x="549998" y="58547"/>
                </a:lnTo>
                <a:lnTo>
                  <a:pt x="542455" y="63157"/>
                </a:lnTo>
                <a:lnTo>
                  <a:pt x="513956" y="63157"/>
                </a:lnTo>
                <a:lnTo>
                  <a:pt x="513956" y="35636"/>
                </a:lnTo>
                <a:lnTo>
                  <a:pt x="542455" y="35636"/>
                </a:lnTo>
                <a:lnTo>
                  <a:pt x="549998" y="40106"/>
                </a:lnTo>
                <a:lnTo>
                  <a:pt x="549998" y="29603"/>
                </a:lnTo>
                <a:lnTo>
                  <a:pt x="544791" y="26924"/>
                </a:lnTo>
                <a:lnTo>
                  <a:pt x="533095" y="25298"/>
                </a:lnTo>
                <a:lnTo>
                  <a:pt x="513956" y="25298"/>
                </a:lnTo>
                <a:lnTo>
                  <a:pt x="513956" y="1536"/>
                </a:lnTo>
                <a:lnTo>
                  <a:pt x="501942" y="1536"/>
                </a:lnTo>
                <a:lnTo>
                  <a:pt x="501942" y="73494"/>
                </a:lnTo>
                <a:lnTo>
                  <a:pt x="533095" y="73494"/>
                </a:lnTo>
                <a:lnTo>
                  <a:pt x="544791" y="71882"/>
                </a:lnTo>
                <a:lnTo>
                  <a:pt x="553935" y="67195"/>
                </a:lnTo>
                <a:lnTo>
                  <a:pt x="557123" y="63157"/>
                </a:lnTo>
                <a:lnTo>
                  <a:pt x="559879" y="59651"/>
                </a:lnTo>
                <a:lnTo>
                  <a:pt x="562013" y="49466"/>
                </a:lnTo>
                <a:close/>
              </a:path>
              <a:path w="643889" h="106045">
                <a:moveTo>
                  <a:pt x="643331" y="41224"/>
                </a:moveTo>
                <a:lnTo>
                  <a:pt x="641972" y="31877"/>
                </a:lnTo>
                <a:lnTo>
                  <a:pt x="640842" y="24066"/>
                </a:lnTo>
                <a:lnTo>
                  <a:pt x="633336" y="11087"/>
                </a:lnTo>
                <a:lnTo>
                  <a:pt x="631888" y="10071"/>
                </a:lnTo>
                <a:lnTo>
                  <a:pt x="630618" y="9182"/>
                </a:lnTo>
                <a:lnTo>
                  <a:pt x="630618" y="31877"/>
                </a:lnTo>
                <a:lnTo>
                  <a:pt x="582129" y="31877"/>
                </a:lnTo>
                <a:lnTo>
                  <a:pt x="584492" y="23177"/>
                </a:lnTo>
                <a:lnTo>
                  <a:pt x="589737" y="16268"/>
                </a:lnTo>
                <a:lnTo>
                  <a:pt x="597293" y="11722"/>
                </a:lnTo>
                <a:lnTo>
                  <a:pt x="606577" y="10071"/>
                </a:lnTo>
                <a:lnTo>
                  <a:pt x="616229" y="11760"/>
                </a:lnTo>
                <a:lnTo>
                  <a:pt x="623735" y="16370"/>
                </a:lnTo>
                <a:lnTo>
                  <a:pt x="628662" y="23279"/>
                </a:lnTo>
                <a:lnTo>
                  <a:pt x="630618" y="31877"/>
                </a:lnTo>
                <a:lnTo>
                  <a:pt x="630618" y="9182"/>
                </a:lnTo>
                <a:lnTo>
                  <a:pt x="621626" y="2882"/>
                </a:lnTo>
                <a:lnTo>
                  <a:pt x="606577" y="12"/>
                </a:lnTo>
                <a:lnTo>
                  <a:pt x="591896" y="2908"/>
                </a:lnTo>
                <a:lnTo>
                  <a:pt x="580313" y="10833"/>
                </a:lnTo>
                <a:lnTo>
                  <a:pt x="572706" y="22707"/>
                </a:lnTo>
                <a:lnTo>
                  <a:pt x="569976" y="37452"/>
                </a:lnTo>
                <a:lnTo>
                  <a:pt x="572833" y="52857"/>
                </a:lnTo>
                <a:lnTo>
                  <a:pt x="580758" y="64681"/>
                </a:lnTo>
                <a:lnTo>
                  <a:pt x="592721" y="72237"/>
                </a:lnTo>
                <a:lnTo>
                  <a:pt x="607707" y="74904"/>
                </a:lnTo>
                <a:lnTo>
                  <a:pt x="619594" y="73126"/>
                </a:lnTo>
                <a:lnTo>
                  <a:pt x="629437" y="68287"/>
                </a:lnTo>
                <a:lnTo>
                  <a:pt x="633145" y="64706"/>
                </a:lnTo>
                <a:lnTo>
                  <a:pt x="636790" y="61175"/>
                </a:lnTo>
                <a:lnTo>
                  <a:pt x="641235" y="52552"/>
                </a:lnTo>
                <a:lnTo>
                  <a:pt x="630478" y="51295"/>
                </a:lnTo>
                <a:lnTo>
                  <a:pt x="627265" y="56286"/>
                </a:lnTo>
                <a:lnTo>
                  <a:pt x="622452" y="60579"/>
                </a:lnTo>
                <a:lnTo>
                  <a:pt x="615988" y="63576"/>
                </a:lnTo>
                <a:lnTo>
                  <a:pt x="607834" y="64706"/>
                </a:lnTo>
                <a:lnTo>
                  <a:pt x="598030" y="63030"/>
                </a:lnTo>
                <a:lnTo>
                  <a:pt x="590054" y="58267"/>
                </a:lnTo>
                <a:lnTo>
                  <a:pt x="584530" y="50863"/>
                </a:lnTo>
                <a:lnTo>
                  <a:pt x="582129" y="41224"/>
                </a:lnTo>
                <a:lnTo>
                  <a:pt x="643331" y="41224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545890" y="3472202"/>
            <a:ext cx="1098387" cy="428981"/>
          </a:xfrm>
          <a:custGeom>
            <a:avLst/>
            <a:gdLst/>
            <a:ahLst/>
            <a:cxnLst/>
            <a:rect l="l" t="t" r="r" b="b"/>
            <a:pathLst>
              <a:path w="756285" h="106045">
                <a:moveTo>
                  <a:pt x="58115" y="1549"/>
                </a:moveTo>
                <a:lnTo>
                  <a:pt x="0" y="1549"/>
                </a:lnTo>
                <a:lnTo>
                  <a:pt x="0" y="12446"/>
                </a:lnTo>
                <a:lnTo>
                  <a:pt x="23050" y="12446"/>
                </a:lnTo>
                <a:lnTo>
                  <a:pt x="23050" y="73507"/>
                </a:lnTo>
                <a:lnTo>
                  <a:pt x="35204" y="73507"/>
                </a:lnTo>
                <a:lnTo>
                  <a:pt x="35204" y="12446"/>
                </a:lnTo>
                <a:lnTo>
                  <a:pt x="58115" y="12446"/>
                </a:lnTo>
                <a:lnTo>
                  <a:pt x="58115" y="1549"/>
                </a:lnTo>
                <a:close/>
              </a:path>
              <a:path w="756285" h="106045">
                <a:moveTo>
                  <a:pt x="128536" y="43053"/>
                </a:moveTo>
                <a:lnTo>
                  <a:pt x="125958" y="40259"/>
                </a:lnTo>
                <a:lnTo>
                  <a:pt x="121958" y="35915"/>
                </a:lnTo>
                <a:lnTo>
                  <a:pt x="117487" y="35433"/>
                </a:lnTo>
                <a:lnTo>
                  <a:pt x="117487" y="44856"/>
                </a:lnTo>
                <a:lnTo>
                  <a:pt x="117487" y="59537"/>
                </a:lnTo>
                <a:lnTo>
                  <a:pt x="111760" y="64147"/>
                </a:lnTo>
                <a:lnTo>
                  <a:pt x="78511" y="64147"/>
                </a:lnTo>
                <a:lnTo>
                  <a:pt x="78511" y="40259"/>
                </a:lnTo>
                <a:lnTo>
                  <a:pt x="111760" y="40259"/>
                </a:lnTo>
                <a:lnTo>
                  <a:pt x="117487" y="44856"/>
                </a:lnTo>
                <a:lnTo>
                  <a:pt x="117487" y="35433"/>
                </a:lnTo>
                <a:lnTo>
                  <a:pt x="111760" y="34798"/>
                </a:lnTo>
                <a:lnTo>
                  <a:pt x="118745" y="33413"/>
                </a:lnTo>
                <a:lnTo>
                  <a:pt x="120218" y="32016"/>
                </a:lnTo>
                <a:lnTo>
                  <a:pt x="123774" y="28651"/>
                </a:lnTo>
                <a:lnTo>
                  <a:pt x="123774" y="19431"/>
                </a:lnTo>
                <a:lnTo>
                  <a:pt x="122161" y="12014"/>
                </a:lnTo>
                <a:lnTo>
                  <a:pt x="121335" y="11049"/>
                </a:lnTo>
                <a:lnTo>
                  <a:pt x="117373" y="6426"/>
                </a:lnTo>
                <a:lnTo>
                  <a:pt x="112877" y="4432"/>
                </a:lnTo>
                <a:lnTo>
                  <a:pt x="112877" y="14820"/>
                </a:lnTo>
                <a:lnTo>
                  <a:pt x="112877" y="28651"/>
                </a:lnTo>
                <a:lnTo>
                  <a:pt x="107848" y="32016"/>
                </a:lnTo>
                <a:lnTo>
                  <a:pt x="78511" y="32016"/>
                </a:lnTo>
                <a:lnTo>
                  <a:pt x="78511" y="11049"/>
                </a:lnTo>
                <a:lnTo>
                  <a:pt x="107848" y="11049"/>
                </a:lnTo>
                <a:lnTo>
                  <a:pt x="112877" y="14820"/>
                </a:lnTo>
                <a:lnTo>
                  <a:pt x="112877" y="4432"/>
                </a:lnTo>
                <a:lnTo>
                  <a:pt x="109499" y="2921"/>
                </a:lnTo>
                <a:lnTo>
                  <a:pt x="98628" y="1689"/>
                </a:lnTo>
                <a:lnTo>
                  <a:pt x="67614" y="1689"/>
                </a:lnTo>
                <a:lnTo>
                  <a:pt x="67614" y="73507"/>
                </a:lnTo>
                <a:lnTo>
                  <a:pt x="100304" y="73507"/>
                </a:lnTo>
                <a:lnTo>
                  <a:pt x="112547" y="71945"/>
                </a:lnTo>
                <a:lnTo>
                  <a:pt x="121386" y="67589"/>
                </a:lnTo>
                <a:lnTo>
                  <a:pt x="124155" y="64147"/>
                </a:lnTo>
                <a:lnTo>
                  <a:pt x="126733" y="60960"/>
                </a:lnTo>
                <a:lnTo>
                  <a:pt x="128536" y="52552"/>
                </a:lnTo>
                <a:lnTo>
                  <a:pt x="128536" y="43053"/>
                </a:lnTo>
                <a:close/>
              </a:path>
              <a:path w="756285" h="106045">
                <a:moveTo>
                  <a:pt x="214020" y="37452"/>
                </a:moveTo>
                <a:lnTo>
                  <a:pt x="211112" y="22593"/>
                </a:lnTo>
                <a:lnTo>
                  <a:pt x="203327" y="11049"/>
                </a:lnTo>
                <a:lnTo>
                  <a:pt x="203098" y="10718"/>
                </a:lnTo>
                <a:lnTo>
                  <a:pt x="202145" y="10109"/>
                </a:lnTo>
                <a:lnTo>
                  <a:pt x="202145" y="37312"/>
                </a:lnTo>
                <a:lnTo>
                  <a:pt x="200139" y="47828"/>
                </a:lnTo>
                <a:lnTo>
                  <a:pt x="194602" y="56248"/>
                </a:lnTo>
                <a:lnTo>
                  <a:pt x="186232" y="61836"/>
                </a:lnTo>
                <a:lnTo>
                  <a:pt x="175742" y="63855"/>
                </a:lnTo>
                <a:lnTo>
                  <a:pt x="165303" y="61836"/>
                </a:lnTo>
                <a:lnTo>
                  <a:pt x="156921" y="56248"/>
                </a:lnTo>
                <a:lnTo>
                  <a:pt x="151345" y="47828"/>
                </a:lnTo>
                <a:lnTo>
                  <a:pt x="149326" y="37312"/>
                </a:lnTo>
                <a:lnTo>
                  <a:pt x="151345" y="26911"/>
                </a:lnTo>
                <a:lnTo>
                  <a:pt x="156921" y="18580"/>
                </a:lnTo>
                <a:lnTo>
                  <a:pt x="165303" y="13055"/>
                </a:lnTo>
                <a:lnTo>
                  <a:pt x="175742" y="11049"/>
                </a:lnTo>
                <a:lnTo>
                  <a:pt x="186232" y="13055"/>
                </a:lnTo>
                <a:lnTo>
                  <a:pt x="194602" y="18580"/>
                </a:lnTo>
                <a:lnTo>
                  <a:pt x="200139" y="26911"/>
                </a:lnTo>
                <a:lnTo>
                  <a:pt x="202145" y="37312"/>
                </a:lnTo>
                <a:lnTo>
                  <a:pt x="202145" y="10109"/>
                </a:lnTo>
                <a:lnTo>
                  <a:pt x="190969" y="2857"/>
                </a:lnTo>
                <a:lnTo>
                  <a:pt x="175742" y="0"/>
                </a:lnTo>
                <a:lnTo>
                  <a:pt x="160553" y="2857"/>
                </a:lnTo>
                <a:lnTo>
                  <a:pt x="148424" y="10718"/>
                </a:lnTo>
                <a:lnTo>
                  <a:pt x="140360" y="22593"/>
                </a:lnTo>
                <a:lnTo>
                  <a:pt x="137452" y="37452"/>
                </a:lnTo>
                <a:lnTo>
                  <a:pt x="140360" y="52324"/>
                </a:lnTo>
                <a:lnTo>
                  <a:pt x="148424" y="64198"/>
                </a:lnTo>
                <a:lnTo>
                  <a:pt x="160553" y="72059"/>
                </a:lnTo>
                <a:lnTo>
                  <a:pt x="175742" y="74891"/>
                </a:lnTo>
                <a:lnTo>
                  <a:pt x="190969" y="72059"/>
                </a:lnTo>
                <a:lnTo>
                  <a:pt x="203098" y="64198"/>
                </a:lnTo>
                <a:lnTo>
                  <a:pt x="203327" y="63855"/>
                </a:lnTo>
                <a:lnTo>
                  <a:pt x="211112" y="52324"/>
                </a:lnTo>
                <a:lnTo>
                  <a:pt x="214020" y="37452"/>
                </a:lnTo>
                <a:close/>
              </a:path>
              <a:path w="756285" h="106045">
                <a:moveTo>
                  <a:pt x="305943" y="37744"/>
                </a:moveTo>
                <a:lnTo>
                  <a:pt x="303390" y="22974"/>
                </a:lnTo>
                <a:lnTo>
                  <a:pt x="296151" y="11049"/>
                </a:lnTo>
                <a:lnTo>
                  <a:pt x="293649" y="9296"/>
                </a:lnTo>
                <a:lnTo>
                  <a:pt x="293649" y="37592"/>
                </a:lnTo>
                <a:lnTo>
                  <a:pt x="291655" y="48209"/>
                </a:lnTo>
                <a:lnTo>
                  <a:pt x="286118" y="56578"/>
                </a:lnTo>
                <a:lnTo>
                  <a:pt x="277672" y="62052"/>
                </a:lnTo>
                <a:lnTo>
                  <a:pt x="266966" y="64008"/>
                </a:lnTo>
                <a:lnTo>
                  <a:pt x="256362" y="61976"/>
                </a:lnTo>
                <a:lnTo>
                  <a:pt x="250075" y="57721"/>
                </a:lnTo>
                <a:lnTo>
                  <a:pt x="248056" y="56362"/>
                </a:lnTo>
                <a:lnTo>
                  <a:pt x="242633" y="47980"/>
                </a:lnTo>
                <a:lnTo>
                  <a:pt x="240703" y="37592"/>
                </a:lnTo>
                <a:lnTo>
                  <a:pt x="242633" y="27139"/>
                </a:lnTo>
                <a:lnTo>
                  <a:pt x="248056" y="18719"/>
                </a:lnTo>
                <a:lnTo>
                  <a:pt x="248653" y="18313"/>
                </a:lnTo>
                <a:lnTo>
                  <a:pt x="256362" y="13106"/>
                </a:lnTo>
                <a:lnTo>
                  <a:pt x="266966" y="11049"/>
                </a:lnTo>
                <a:lnTo>
                  <a:pt x="277672" y="13017"/>
                </a:lnTo>
                <a:lnTo>
                  <a:pt x="286118" y="18516"/>
                </a:lnTo>
                <a:lnTo>
                  <a:pt x="291655" y="26911"/>
                </a:lnTo>
                <a:lnTo>
                  <a:pt x="293649" y="37592"/>
                </a:lnTo>
                <a:lnTo>
                  <a:pt x="293649" y="9296"/>
                </a:lnTo>
                <a:lnTo>
                  <a:pt x="284784" y="3060"/>
                </a:lnTo>
                <a:lnTo>
                  <a:pt x="269900" y="152"/>
                </a:lnTo>
                <a:lnTo>
                  <a:pt x="259930" y="1460"/>
                </a:lnTo>
                <a:lnTo>
                  <a:pt x="251548" y="5156"/>
                </a:lnTo>
                <a:lnTo>
                  <a:pt x="245008" y="10883"/>
                </a:lnTo>
                <a:lnTo>
                  <a:pt x="240550" y="18313"/>
                </a:lnTo>
                <a:lnTo>
                  <a:pt x="240550" y="18034"/>
                </a:lnTo>
                <a:lnTo>
                  <a:pt x="238734" y="1549"/>
                </a:lnTo>
                <a:lnTo>
                  <a:pt x="228396" y="1549"/>
                </a:lnTo>
                <a:lnTo>
                  <a:pt x="228396" y="105638"/>
                </a:lnTo>
                <a:lnTo>
                  <a:pt x="240550" y="105638"/>
                </a:lnTo>
                <a:lnTo>
                  <a:pt x="240550" y="57721"/>
                </a:lnTo>
                <a:lnTo>
                  <a:pt x="245630" y="64947"/>
                </a:lnTo>
                <a:lnTo>
                  <a:pt x="252323" y="70358"/>
                </a:lnTo>
                <a:lnTo>
                  <a:pt x="260324" y="73736"/>
                </a:lnTo>
                <a:lnTo>
                  <a:pt x="269341" y="74904"/>
                </a:lnTo>
                <a:lnTo>
                  <a:pt x="284365" y="72110"/>
                </a:lnTo>
                <a:lnTo>
                  <a:pt x="295910" y="64338"/>
                </a:lnTo>
                <a:lnTo>
                  <a:pt x="296113" y="64008"/>
                </a:lnTo>
                <a:lnTo>
                  <a:pt x="303326" y="52565"/>
                </a:lnTo>
                <a:lnTo>
                  <a:pt x="305943" y="37744"/>
                </a:lnTo>
                <a:close/>
              </a:path>
              <a:path w="756285" h="106045">
                <a:moveTo>
                  <a:pt x="375932" y="1549"/>
                </a:moveTo>
                <a:lnTo>
                  <a:pt x="363918" y="1549"/>
                </a:lnTo>
                <a:lnTo>
                  <a:pt x="363918" y="33121"/>
                </a:lnTo>
                <a:lnTo>
                  <a:pt x="358470" y="34937"/>
                </a:lnTo>
                <a:lnTo>
                  <a:pt x="352602" y="35356"/>
                </a:lnTo>
                <a:lnTo>
                  <a:pt x="348132" y="35356"/>
                </a:lnTo>
                <a:lnTo>
                  <a:pt x="338556" y="34226"/>
                </a:lnTo>
                <a:lnTo>
                  <a:pt x="331800" y="30848"/>
                </a:lnTo>
                <a:lnTo>
                  <a:pt x="327787" y="25298"/>
                </a:lnTo>
                <a:lnTo>
                  <a:pt x="326478" y="17627"/>
                </a:lnTo>
                <a:lnTo>
                  <a:pt x="326478" y="1549"/>
                </a:lnTo>
                <a:lnTo>
                  <a:pt x="314325" y="1549"/>
                </a:lnTo>
                <a:lnTo>
                  <a:pt x="314325" y="18186"/>
                </a:lnTo>
                <a:lnTo>
                  <a:pt x="316407" y="29984"/>
                </a:lnTo>
                <a:lnTo>
                  <a:pt x="322668" y="38760"/>
                </a:lnTo>
                <a:lnTo>
                  <a:pt x="333057" y="44246"/>
                </a:lnTo>
                <a:lnTo>
                  <a:pt x="347573" y="46126"/>
                </a:lnTo>
                <a:lnTo>
                  <a:pt x="353720" y="46126"/>
                </a:lnTo>
                <a:lnTo>
                  <a:pt x="359168" y="45415"/>
                </a:lnTo>
                <a:lnTo>
                  <a:pt x="363918" y="43611"/>
                </a:lnTo>
                <a:lnTo>
                  <a:pt x="363918" y="73507"/>
                </a:lnTo>
                <a:lnTo>
                  <a:pt x="375932" y="73507"/>
                </a:lnTo>
                <a:lnTo>
                  <a:pt x="375932" y="1549"/>
                </a:lnTo>
                <a:close/>
              </a:path>
              <a:path w="756285" h="106045">
                <a:moveTo>
                  <a:pt x="463524" y="41224"/>
                </a:moveTo>
                <a:lnTo>
                  <a:pt x="462165" y="31877"/>
                </a:lnTo>
                <a:lnTo>
                  <a:pt x="461035" y="24066"/>
                </a:lnTo>
                <a:lnTo>
                  <a:pt x="453529" y="11087"/>
                </a:lnTo>
                <a:lnTo>
                  <a:pt x="452081" y="10071"/>
                </a:lnTo>
                <a:lnTo>
                  <a:pt x="450811" y="9182"/>
                </a:lnTo>
                <a:lnTo>
                  <a:pt x="450811" y="31877"/>
                </a:lnTo>
                <a:lnTo>
                  <a:pt x="402323" y="31877"/>
                </a:lnTo>
                <a:lnTo>
                  <a:pt x="404685" y="23177"/>
                </a:lnTo>
                <a:lnTo>
                  <a:pt x="409930" y="16268"/>
                </a:lnTo>
                <a:lnTo>
                  <a:pt x="417487" y="11722"/>
                </a:lnTo>
                <a:lnTo>
                  <a:pt x="426770" y="10071"/>
                </a:lnTo>
                <a:lnTo>
                  <a:pt x="436422" y="11760"/>
                </a:lnTo>
                <a:lnTo>
                  <a:pt x="443928" y="16370"/>
                </a:lnTo>
                <a:lnTo>
                  <a:pt x="448856" y="23279"/>
                </a:lnTo>
                <a:lnTo>
                  <a:pt x="450811" y="31877"/>
                </a:lnTo>
                <a:lnTo>
                  <a:pt x="450811" y="9182"/>
                </a:lnTo>
                <a:lnTo>
                  <a:pt x="441820" y="2882"/>
                </a:lnTo>
                <a:lnTo>
                  <a:pt x="426770" y="12"/>
                </a:lnTo>
                <a:lnTo>
                  <a:pt x="412089" y="2908"/>
                </a:lnTo>
                <a:lnTo>
                  <a:pt x="400507" y="10833"/>
                </a:lnTo>
                <a:lnTo>
                  <a:pt x="392899" y="22707"/>
                </a:lnTo>
                <a:lnTo>
                  <a:pt x="390169" y="37452"/>
                </a:lnTo>
                <a:lnTo>
                  <a:pt x="393026" y="52857"/>
                </a:lnTo>
                <a:lnTo>
                  <a:pt x="400951" y="64681"/>
                </a:lnTo>
                <a:lnTo>
                  <a:pt x="412915" y="72237"/>
                </a:lnTo>
                <a:lnTo>
                  <a:pt x="427901" y="74904"/>
                </a:lnTo>
                <a:lnTo>
                  <a:pt x="439788" y="73126"/>
                </a:lnTo>
                <a:lnTo>
                  <a:pt x="449630" y="68287"/>
                </a:lnTo>
                <a:lnTo>
                  <a:pt x="453339" y="64706"/>
                </a:lnTo>
                <a:lnTo>
                  <a:pt x="456984" y="61175"/>
                </a:lnTo>
                <a:lnTo>
                  <a:pt x="461429" y="52552"/>
                </a:lnTo>
                <a:lnTo>
                  <a:pt x="450672" y="51295"/>
                </a:lnTo>
                <a:lnTo>
                  <a:pt x="447459" y="56286"/>
                </a:lnTo>
                <a:lnTo>
                  <a:pt x="442645" y="60579"/>
                </a:lnTo>
                <a:lnTo>
                  <a:pt x="436181" y="63576"/>
                </a:lnTo>
                <a:lnTo>
                  <a:pt x="428028" y="64706"/>
                </a:lnTo>
                <a:lnTo>
                  <a:pt x="418223" y="63030"/>
                </a:lnTo>
                <a:lnTo>
                  <a:pt x="410248" y="58267"/>
                </a:lnTo>
                <a:lnTo>
                  <a:pt x="404723" y="50863"/>
                </a:lnTo>
                <a:lnTo>
                  <a:pt x="402323" y="41224"/>
                </a:lnTo>
                <a:lnTo>
                  <a:pt x="463524" y="41224"/>
                </a:lnTo>
                <a:close/>
              </a:path>
              <a:path w="756285" h="106045">
                <a:moveTo>
                  <a:pt x="535470" y="8534"/>
                </a:moveTo>
                <a:lnTo>
                  <a:pt x="529323" y="2946"/>
                </a:lnTo>
                <a:lnTo>
                  <a:pt x="521360" y="12"/>
                </a:lnTo>
                <a:lnTo>
                  <a:pt x="512267" y="12"/>
                </a:lnTo>
                <a:lnTo>
                  <a:pt x="496874" y="2857"/>
                </a:lnTo>
                <a:lnTo>
                  <a:pt x="484809" y="10718"/>
                </a:lnTo>
                <a:lnTo>
                  <a:pt x="476935" y="22593"/>
                </a:lnTo>
                <a:lnTo>
                  <a:pt x="474129" y="37452"/>
                </a:lnTo>
                <a:lnTo>
                  <a:pt x="476935" y="52336"/>
                </a:lnTo>
                <a:lnTo>
                  <a:pt x="484809" y="64198"/>
                </a:lnTo>
                <a:lnTo>
                  <a:pt x="496874" y="72059"/>
                </a:lnTo>
                <a:lnTo>
                  <a:pt x="512267" y="74891"/>
                </a:lnTo>
                <a:lnTo>
                  <a:pt x="521360" y="74891"/>
                </a:lnTo>
                <a:lnTo>
                  <a:pt x="529323" y="72110"/>
                </a:lnTo>
                <a:lnTo>
                  <a:pt x="535470" y="66370"/>
                </a:lnTo>
                <a:lnTo>
                  <a:pt x="535470" y="54356"/>
                </a:lnTo>
                <a:lnTo>
                  <a:pt x="529742" y="59944"/>
                </a:lnTo>
                <a:lnTo>
                  <a:pt x="522617" y="64008"/>
                </a:lnTo>
                <a:lnTo>
                  <a:pt x="513384" y="64008"/>
                </a:lnTo>
                <a:lnTo>
                  <a:pt x="502742" y="61963"/>
                </a:lnTo>
                <a:lnTo>
                  <a:pt x="494195" y="56349"/>
                </a:lnTo>
                <a:lnTo>
                  <a:pt x="488492" y="47917"/>
                </a:lnTo>
                <a:lnTo>
                  <a:pt x="486422" y="37452"/>
                </a:lnTo>
                <a:lnTo>
                  <a:pt x="488492" y="27025"/>
                </a:lnTo>
                <a:lnTo>
                  <a:pt x="494195" y="18656"/>
                </a:lnTo>
                <a:lnTo>
                  <a:pt x="502742" y="13081"/>
                </a:lnTo>
                <a:lnTo>
                  <a:pt x="513384" y="11049"/>
                </a:lnTo>
                <a:lnTo>
                  <a:pt x="522617" y="11049"/>
                </a:lnTo>
                <a:lnTo>
                  <a:pt x="529742" y="14960"/>
                </a:lnTo>
                <a:lnTo>
                  <a:pt x="535470" y="20688"/>
                </a:lnTo>
                <a:lnTo>
                  <a:pt x="535470" y="8534"/>
                </a:lnTo>
                <a:close/>
              </a:path>
              <a:path w="756285" h="106045">
                <a:moveTo>
                  <a:pt x="600278" y="1549"/>
                </a:moveTo>
                <a:lnTo>
                  <a:pt x="542163" y="1549"/>
                </a:lnTo>
                <a:lnTo>
                  <a:pt x="542163" y="12446"/>
                </a:lnTo>
                <a:lnTo>
                  <a:pt x="565213" y="12446"/>
                </a:lnTo>
                <a:lnTo>
                  <a:pt x="565213" y="73507"/>
                </a:lnTo>
                <a:lnTo>
                  <a:pt x="577367" y="73507"/>
                </a:lnTo>
                <a:lnTo>
                  <a:pt x="577367" y="12446"/>
                </a:lnTo>
                <a:lnTo>
                  <a:pt x="600278" y="12446"/>
                </a:lnTo>
                <a:lnTo>
                  <a:pt x="600278" y="1549"/>
                </a:lnTo>
                <a:close/>
              </a:path>
              <a:path w="756285" h="106045">
                <a:moveTo>
                  <a:pt x="670699" y="43053"/>
                </a:moveTo>
                <a:lnTo>
                  <a:pt x="668121" y="40259"/>
                </a:lnTo>
                <a:lnTo>
                  <a:pt x="664121" y="35915"/>
                </a:lnTo>
                <a:lnTo>
                  <a:pt x="659650" y="35433"/>
                </a:lnTo>
                <a:lnTo>
                  <a:pt x="659650" y="44856"/>
                </a:lnTo>
                <a:lnTo>
                  <a:pt x="659650" y="59537"/>
                </a:lnTo>
                <a:lnTo>
                  <a:pt x="653923" y="64147"/>
                </a:lnTo>
                <a:lnTo>
                  <a:pt x="620674" y="64147"/>
                </a:lnTo>
                <a:lnTo>
                  <a:pt x="620674" y="40259"/>
                </a:lnTo>
                <a:lnTo>
                  <a:pt x="653923" y="40259"/>
                </a:lnTo>
                <a:lnTo>
                  <a:pt x="659650" y="44856"/>
                </a:lnTo>
                <a:lnTo>
                  <a:pt x="659650" y="35433"/>
                </a:lnTo>
                <a:lnTo>
                  <a:pt x="653923" y="34798"/>
                </a:lnTo>
                <a:lnTo>
                  <a:pt x="660908" y="33413"/>
                </a:lnTo>
                <a:lnTo>
                  <a:pt x="662381" y="32016"/>
                </a:lnTo>
                <a:lnTo>
                  <a:pt x="665937" y="28651"/>
                </a:lnTo>
                <a:lnTo>
                  <a:pt x="665937" y="19431"/>
                </a:lnTo>
                <a:lnTo>
                  <a:pt x="664324" y="12014"/>
                </a:lnTo>
                <a:lnTo>
                  <a:pt x="663498" y="11049"/>
                </a:lnTo>
                <a:lnTo>
                  <a:pt x="659536" y="6426"/>
                </a:lnTo>
                <a:lnTo>
                  <a:pt x="655040" y="4432"/>
                </a:lnTo>
                <a:lnTo>
                  <a:pt x="655040" y="14820"/>
                </a:lnTo>
                <a:lnTo>
                  <a:pt x="655040" y="28651"/>
                </a:lnTo>
                <a:lnTo>
                  <a:pt x="650011" y="32016"/>
                </a:lnTo>
                <a:lnTo>
                  <a:pt x="620674" y="32016"/>
                </a:lnTo>
                <a:lnTo>
                  <a:pt x="620674" y="11049"/>
                </a:lnTo>
                <a:lnTo>
                  <a:pt x="650011" y="11049"/>
                </a:lnTo>
                <a:lnTo>
                  <a:pt x="655040" y="14820"/>
                </a:lnTo>
                <a:lnTo>
                  <a:pt x="655040" y="4432"/>
                </a:lnTo>
                <a:lnTo>
                  <a:pt x="651662" y="2921"/>
                </a:lnTo>
                <a:lnTo>
                  <a:pt x="640791" y="1689"/>
                </a:lnTo>
                <a:lnTo>
                  <a:pt x="609777" y="1689"/>
                </a:lnTo>
                <a:lnTo>
                  <a:pt x="609777" y="73507"/>
                </a:lnTo>
                <a:lnTo>
                  <a:pt x="642467" y="73507"/>
                </a:lnTo>
                <a:lnTo>
                  <a:pt x="654710" y="71945"/>
                </a:lnTo>
                <a:lnTo>
                  <a:pt x="663549" y="67589"/>
                </a:lnTo>
                <a:lnTo>
                  <a:pt x="666318" y="64147"/>
                </a:lnTo>
                <a:lnTo>
                  <a:pt x="668896" y="60960"/>
                </a:lnTo>
                <a:lnTo>
                  <a:pt x="670699" y="52552"/>
                </a:lnTo>
                <a:lnTo>
                  <a:pt x="670699" y="43053"/>
                </a:lnTo>
                <a:close/>
              </a:path>
              <a:path w="756285" h="106045">
                <a:moveTo>
                  <a:pt x="756183" y="37452"/>
                </a:moveTo>
                <a:lnTo>
                  <a:pt x="753275" y="22593"/>
                </a:lnTo>
                <a:lnTo>
                  <a:pt x="745490" y="11049"/>
                </a:lnTo>
                <a:lnTo>
                  <a:pt x="745261" y="10718"/>
                </a:lnTo>
                <a:lnTo>
                  <a:pt x="744308" y="10109"/>
                </a:lnTo>
                <a:lnTo>
                  <a:pt x="744308" y="37312"/>
                </a:lnTo>
                <a:lnTo>
                  <a:pt x="742302" y="47828"/>
                </a:lnTo>
                <a:lnTo>
                  <a:pt x="736765" y="56248"/>
                </a:lnTo>
                <a:lnTo>
                  <a:pt x="728395" y="61836"/>
                </a:lnTo>
                <a:lnTo>
                  <a:pt x="717905" y="63855"/>
                </a:lnTo>
                <a:lnTo>
                  <a:pt x="707466" y="61836"/>
                </a:lnTo>
                <a:lnTo>
                  <a:pt x="699084" y="56248"/>
                </a:lnTo>
                <a:lnTo>
                  <a:pt x="693508" y="47828"/>
                </a:lnTo>
                <a:lnTo>
                  <a:pt x="691489" y="37312"/>
                </a:lnTo>
                <a:lnTo>
                  <a:pt x="693508" y="26911"/>
                </a:lnTo>
                <a:lnTo>
                  <a:pt x="699084" y="18580"/>
                </a:lnTo>
                <a:lnTo>
                  <a:pt x="707466" y="13055"/>
                </a:lnTo>
                <a:lnTo>
                  <a:pt x="717905" y="11049"/>
                </a:lnTo>
                <a:lnTo>
                  <a:pt x="728395" y="13055"/>
                </a:lnTo>
                <a:lnTo>
                  <a:pt x="736765" y="18580"/>
                </a:lnTo>
                <a:lnTo>
                  <a:pt x="742302" y="26911"/>
                </a:lnTo>
                <a:lnTo>
                  <a:pt x="744308" y="37312"/>
                </a:lnTo>
                <a:lnTo>
                  <a:pt x="744308" y="10109"/>
                </a:lnTo>
                <a:lnTo>
                  <a:pt x="733132" y="2857"/>
                </a:lnTo>
                <a:lnTo>
                  <a:pt x="717905" y="0"/>
                </a:lnTo>
                <a:lnTo>
                  <a:pt x="702716" y="2857"/>
                </a:lnTo>
                <a:lnTo>
                  <a:pt x="690587" y="10718"/>
                </a:lnTo>
                <a:lnTo>
                  <a:pt x="682523" y="22593"/>
                </a:lnTo>
                <a:lnTo>
                  <a:pt x="679615" y="37452"/>
                </a:lnTo>
                <a:lnTo>
                  <a:pt x="682523" y="52324"/>
                </a:lnTo>
                <a:lnTo>
                  <a:pt x="690587" y="64198"/>
                </a:lnTo>
                <a:lnTo>
                  <a:pt x="702716" y="72059"/>
                </a:lnTo>
                <a:lnTo>
                  <a:pt x="717905" y="74891"/>
                </a:lnTo>
                <a:lnTo>
                  <a:pt x="733132" y="72059"/>
                </a:lnTo>
                <a:lnTo>
                  <a:pt x="745261" y="64198"/>
                </a:lnTo>
                <a:lnTo>
                  <a:pt x="745490" y="63855"/>
                </a:lnTo>
                <a:lnTo>
                  <a:pt x="753275" y="52324"/>
                </a:lnTo>
                <a:lnTo>
                  <a:pt x="756183" y="37452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294027" y="3472204"/>
            <a:ext cx="1150032" cy="349359"/>
          </a:xfrm>
          <a:custGeom>
            <a:avLst/>
            <a:gdLst/>
            <a:ahLst/>
            <a:cxnLst/>
            <a:rect l="l" t="t" r="r" b="b"/>
            <a:pathLst>
              <a:path w="791845" h="74929">
                <a:moveTo>
                  <a:pt x="60921" y="43053"/>
                </a:moveTo>
                <a:lnTo>
                  <a:pt x="58343" y="40259"/>
                </a:lnTo>
                <a:lnTo>
                  <a:pt x="54343" y="35915"/>
                </a:lnTo>
                <a:lnTo>
                  <a:pt x="49872" y="35433"/>
                </a:lnTo>
                <a:lnTo>
                  <a:pt x="49872" y="44856"/>
                </a:lnTo>
                <a:lnTo>
                  <a:pt x="49872" y="59537"/>
                </a:lnTo>
                <a:lnTo>
                  <a:pt x="44145" y="64147"/>
                </a:lnTo>
                <a:lnTo>
                  <a:pt x="10896" y="64147"/>
                </a:lnTo>
                <a:lnTo>
                  <a:pt x="10896" y="40259"/>
                </a:lnTo>
                <a:lnTo>
                  <a:pt x="44145" y="40259"/>
                </a:lnTo>
                <a:lnTo>
                  <a:pt x="49872" y="44856"/>
                </a:lnTo>
                <a:lnTo>
                  <a:pt x="49872" y="35433"/>
                </a:lnTo>
                <a:lnTo>
                  <a:pt x="44145" y="34798"/>
                </a:lnTo>
                <a:lnTo>
                  <a:pt x="51130" y="33413"/>
                </a:lnTo>
                <a:lnTo>
                  <a:pt x="52603" y="32016"/>
                </a:lnTo>
                <a:lnTo>
                  <a:pt x="56159" y="28651"/>
                </a:lnTo>
                <a:lnTo>
                  <a:pt x="56159" y="19431"/>
                </a:lnTo>
                <a:lnTo>
                  <a:pt x="54546" y="12014"/>
                </a:lnTo>
                <a:lnTo>
                  <a:pt x="53721" y="11049"/>
                </a:lnTo>
                <a:lnTo>
                  <a:pt x="49758" y="6426"/>
                </a:lnTo>
                <a:lnTo>
                  <a:pt x="45262" y="4432"/>
                </a:lnTo>
                <a:lnTo>
                  <a:pt x="45262" y="14820"/>
                </a:lnTo>
                <a:lnTo>
                  <a:pt x="45262" y="28651"/>
                </a:lnTo>
                <a:lnTo>
                  <a:pt x="40233" y="32016"/>
                </a:lnTo>
                <a:lnTo>
                  <a:pt x="10896" y="32016"/>
                </a:lnTo>
                <a:lnTo>
                  <a:pt x="10896" y="11049"/>
                </a:lnTo>
                <a:lnTo>
                  <a:pt x="40233" y="11049"/>
                </a:lnTo>
                <a:lnTo>
                  <a:pt x="45262" y="14820"/>
                </a:lnTo>
                <a:lnTo>
                  <a:pt x="45262" y="4432"/>
                </a:lnTo>
                <a:lnTo>
                  <a:pt x="41884" y="2921"/>
                </a:lnTo>
                <a:lnTo>
                  <a:pt x="31013" y="1689"/>
                </a:lnTo>
                <a:lnTo>
                  <a:pt x="0" y="1689"/>
                </a:lnTo>
                <a:lnTo>
                  <a:pt x="0" y="73507"/>
                </a:lnTo>
                <a:lnTo>
                  <a:pt x="32689" y="73507"/>
                </a:lnTo>
                <a:lnTo>
                  <a:pt x="44932" y="71945"/>
                </a:lnTo>
                <a:lnTo>
                  <a:pt x="53771" y="67589"/>
                </a:lnTo>
                <a:lnTo>
                  <a:pt x="56540" y="64147"/>
                </a:lnTo>
                <a:lnTo>
                  <a:pt x="59118" y="60960"/>
                </a:lnTo>
                <a:lnTo>
                  <a:pt x="60921" y="52552"/>
                </a:lnTo>
                <a:lnTo>
                  <a:pt x="60921" y="43053"/>
                </a:lnTo>
                <a:close/>
              </a:path>
              <a:path w="791845" h="74929">
                <a:moveTo>
                  <a:pt x="146405" y="37452"/>
                </a:moveTo>
                <a:lnTo>
                  <a:pt x="143497" y="22593"/>
                </a:lnTo>
                <a:lnTo>
                  <a:pt x="135712" y="11049"/>
                </a:lnTo>
                <a:lnTo>
                  <a:pt x="135483" y="10718"/>
                </a:lnTo>
                <a:lnTo>
                  <a:pt x="134531" y="10109"/>
                </a:lnTo>
                <a:lnTo>
                  <a:pt x="134531" y="37312"/>
                </a:lnTo>
                <a:lnTo>
                  <a:pt x="132524" y="47828"/>
                </a:lnTo>
                <a:lnTo>
                  <a:pt x="126987" y="56248"/>
                </a:lnTo>
                <a:lnTo>
                  <a:pt x="118618" y="61836"/>
                </a:lnTo>
                <a:lnTo>
                  <a:pt x="108127" y="63855"/>
                </a:lnTo>
                <a:lnTo>
                  <a:pt x="97688" y="61836"/>
                </a:lnTo>
                <a:lnTo>
                  <a:pt x="89306" y="56248"/>
                </a:lnTo>
                <a:lnTo>
                  <a:pt x="83731" y="47828"/>
                </a:lnTo>
                <a:lnTo>
                  <a:pt x="81711" y="37312"/>
                </a:lnTo>
                <a:lnTo>
                  <a:pt x="83731" y="26911"/>
                </a:lnTo>
                <a:lnTo>
                  <a:pt x="89306" y="18580"/>
                </a:lnTo>
                <a:lnTo>
                  <a:pt x="97688" y="13055"/>
                </a:lnTo>
                <a:lnTo>
                  <a:pt x="108127" y="11049"/>
                </a:lnTo>
                <a:lnTo>
                  <a:pt x="118618" y="13055"/>
                </a:lnTo>
                <a:lnTo>
                  <a:pt x="126987" y="18580"/>
                </a:lnTo>
                <a:lnTo>
                  <a:pt x="132524" y="26911"/>
                </a:lnTo>
                <a:lnTo>
                  <a:pt x="134531" y="37312"/>
                </a:lnTo>
                <a:lnTo>
                  <a:pt x="134531" y="10109"/>
                </a:lnTo>
                <a:lnTo>
                  <a:pt x="123355" y="2857"/>
                </a:lnTo>
                <a:lnTo>
                  <a:pt x="108127" y="0"/>
                </a:lnTo>
                <a:lnTo>
                  <a:pt x="92938" y="2857"/>
                </a:lnTo>
                <a:lnTo>
                  <a:pt x="80810" y="10718"/>
                </a:lnTo>
                <a:lnTo>
                  <a:pt x="72745" y="22593"/>
                </a:lnTo>
                <a:lnTo>
                  <a:pt x="69837" y="37452"/>
                </a:lnTo>
                <a:lnTo>
                  <a:pt x="72745" y="52324"/>
                </a:lnTo>
                <a:lnTo>
                  <a:pt x="80810" y="64198"/>
                </a:lnTo>
                <a:lnTo>
                  <a:pt x="92938" y="72059"/>
                </a:lnTo>
                <a:lnTo>
                  <a:pt x="108127" y="74891"/>
                </a:lnTo>
                <a:lnTo>
                  <a:pt x="123355" y="72059"/>
                </a:lnTo>
                <a:lnTo>
                  <a:pt x="135483" y="64198"/>
                </a:lnTo>
                <a:lnTo>
                  <a:pt x="135712" y="63855"/>
                </a:lnTo>
                <a:lnTo>
                  <a:pt x="143497" y="52324"/>
                </a:lnTo>
                <a:lnTo>
                  <a:pt x="146405" y="37452"/>
                </a:lnTo>
                <a:close/>
              </a:path>
              <a:path w="791845" h="74929">
                <a:moveTo>
                  <a:pt x="218490" y="8534"/>
                </a:moveTo>
                <a:lnTo>
                  <a:pt x="212344" y="2946"/>
                </a:lnTo>
                <a:lnTo>
                  <a:pt x="204381" y="12"/>
                </a:lnTo>
                <a:lnTo>
                  <a:pt x="195287" y="12"/>
                </a:lnTo>
                <a:lnTo>
                  <a:pt x="179895" y="2857"/>
                </a:lnTo>
                <a:lnTo>
                  <a:pt x="167830" y="10718"/>
                </a:lnTo>
                <a:lnTo>
                  <a:pt x="159956" y="22593"/>
                </a:lnTo>
                <a:lnTo>
                  <a:pt x="157149" y="37452"/>
                </a:lnTo>
                <a:lnTo>
                  <a:pt x="159956" y="52336"/>
                </a:lnTo>
                <a:lnTo>
                  <a:pt x="167830" y="64198"/>
                </a:lnTo>
                <a:lnTo>
                  <a:pt x="179895" y="72059"/>
                </a:lnTo>
                <a:lnTo>
                  <a:pt x="195287" y="74891"/>
                </a:lnTo>
                <a:lnTo>
                  <a:pt x="204381" y="74891"/>
                </a:lnTo>
                <a:lnTo>
                  <a:pt x="212344" y="72110"/>
                </a:lnTo>
                <a:lnTo>
                  <a:pt x="218490" y="66370"/>
                </a:lnTo>
                <a:lnTo>
                  <a:pt x="218490" y="54356"/>
                </a:lnTo>
                <a:lnTo>
                  <a:pt x="212763" y="59944"/>
                </a:lnTo>
                <a:lnTo>
                  <a:pt x="205638" y="64008"/>
                </a:lnTo>
                <a:lnTo>
                  <a:pt x="196405" y="64008"/>
                </a:lnTo>
                <a:lnTo>
                  <a:pt x="185762" y="61963"/>
                </a:lnTo>
                <a:lnTo>
                  <a:pt x="177215" y="56349"/>
                </a:lnTo>
                <a:lnTo>
                  <a:pt x="171513" y="47917"/>
                </a:lnTo>
                <a:lnTo>
                  <a:pt x="169443" y="37452"/>
                </a:lnTo>
                <a:lnTo>
                  <a:pt x="171513" y="27025"/>
                </a:lnTo>
                <a:lnTo>
                  <a:pt x="177215" y="18656"/>
                </a:lnTo>
                <a:lnTo>
                  <a:pt x="185762" y="13081"/>
                </a:lnTo>
                <a:lnTo>
                  <a:pt x="196405" y="11049"/>
                </a:lnTo>
                <a:lnTo>
                  <a:pt x="205638" y="11049"/>
                </a:lnTo>
                <a:lnTo>
                  <a:pt x="212763" y="14960"/>
                </a:lnTo>
                <a:lnTo>
                  <a:pt x="218490" y="20688"/>
                </a:lnTo>
                <a:lnTo>
                  <a:pt x="218490" y="8534"/>
                </a:lnTo>
                <a:close/>
              </a:path>
              <a:path w="791845" h="74929">
                <a:moveTo>
                  <a:pt x="299097" y="1549"/>
                </a:moveTo>
                <a:lnTo>
                  <a:pt x="233565" y="1549"/>
                </a:lnTo>
                <a:lnTo>
                  <a:pt x="233565" y="73507"/>
                </a:lnTo>
                <a:lnTo>
                  <a:pt x="245592" y="73507"/>
                </a:lnTo>
                <a:lnTo>
                  <a:pt x="245592" y="12446"/>
                </a:lnTo>
                <a:lnTo>
                  <a:pt x="286943" y="12446"/>
                </a:lnTo>
                <a:lnTo>
                  <a:pt x="286943" y="73507"/>
                </a:lnTo>
                <a:lnTo>
                  <a:pt x="299097" y="73507"/>
                </a:lnTo>
                <a:lnTo>
                  <a:pt x="299097" y="1549"/>
                </a:lnTo>
                <a:close/>
              </a:path>
              <a:path w="791845" h="74929">
                <a:moveTo>
                  <a:pt x="385152" y="1549"/>
                </a:moveTo>
                <a:lnTo>
                  <a:pt x="373837" y="1549"/>
                </a:lnTo>
                <a:lnTo>
                  <a:pt x="328993" y="56603"/>
                </a:lnTo>
                <a:lnTo>
                  <a:pt x="328993" y="1549"/>
                </a:lnTo>
                <a:lnTo>
                  <a:pt x="316966" y="1549"/>
                </a:lnTo>
                <a:lnTo>
                  <a:pt x="316966" y="73507"/>
                </a:lnTo>
                <a:lnTo>
                  <a:pt x="328155" y="73507"/>
                </a:lnTo>
                <a:lnTo>
                  <a:pt x="372999" y="19151"/>
                </a:lnTo>
                <a:lnTo>
                  <a:pt x="372999" y="73507"/>
                </a:lnTo>
                <a:lnTo>
                  <a:pt x="385152" y="73507"/>
                </a:lnTo>
                <a:lnTo>
                  <a:pt x="385152" y="1549"/>
                </a:lnTo>
                <a:close/>
              </a:path>
              <a:path w="791845" h="74929">
                <a:moveTo>
                  <a:pt x="452755" y="1549"/>
                </a:moveTo>
                <a:lnTo>
                  <a:pt x="394639" y="1549"/>
                </a:lnTo>
                <a:lnTo>
                  <a:pt x="394639" y="12446"/>
                </a:lnTo>
                <a:lnTo>
                  <a:pt x="417690" y="12446"/>
                </a:lnTo>
                <a:lnTo>
                  <a:pt x="417690" y="73507"/>
                </a:lnTo>
                <a:lnTo>
                  <a:pt x="429844" y="73507"/>
                </a:lnTo>
                <a:lnTo>
                  <a:pt x="429844" y="12446"/>
                </a:lnTo>
                <a:lnTo>
                  <a:pt x="452755" y="12446"/>
                </a:lnTo>
                <a:lnTo>
                  <a:pt x="452755" y="1549"/>
                </a:lnTo>
                <a:close/>
              </a:path>
              <a:path w="791845" h="74929">
                <a:moveTo>
                  <a:pt x="534073" y="1549"/>
                </a:moveTo>
                <a:lnTo>
                  <a:pt x="523595" y="1549"/>
                </a:lnTo>
                <a:lnTo>
                  <a:pt x="521779" y="17894"/>
                </a:lnTo>
                <a:lnTo>
                  <a:pt x="521779" y="17195"/>
                </a:lnTo>
                <a:lnTo>
                  <a:pt x="521639" y="17005"/>
                </a:lnTo>
                <a:lnTo>
                  <a:pt x="521639" y="37452"/>
                </a:lnTo>
                <a:lnTo>
                  <a:pt x="519696" y="47917"/>
                </a:lnTo>
                <a:lnTo>
                  <a:pt x="514261" y="56349"/>
                </a:lnTo>
                <a:lnTo>
                  <a:pt x="505955" y="61963"/>
                </a:lnTo>
                <a:lnTo>
                  <a:pt x="495376" y="64008"/>
                </a:lnTo>
                <a:lnTo>
                  <a:pt x="484657" y="62052"/>
                </a:lnTo>
                <a:lnTo>
                  <a:pt x="476211" y="56553"/>
                </a:lnTo>
                <a:lnTo>
                  <a:pt x="470674" y="48158"/>
                </a:lnTo>
                <a:lnTo>
                  <a:pt x="468693" y="37452"/>
                </a:lnTo>
                <a:lnTo>
                  <a:pt x="470674" y="26847"/>
                </a:lnTo>
                <a:lnTo>
                  <a:pt x="476211" y="18491"/>
                </a:lnTo>
                <a:lnTo>
                  <a:pt x="484657" y="13017"/>
                </a:lnTo>
                <a:lnTo>
                  <a:pt x="495376" y="11049"/>
                </a:lnTo>
                <a:lnTo>
                  <a:pt x="505955" y="13093"/>
                </a:lnTo>
                <a:lnTo>
                  <a:pt x="514261" y="18707"/>
                </a:lnTo>
                <a:lnTo>
                  <a:pt x="519696" y="27089"/>
                </a:lnTo>
                <a:lnTo>
                  <a:pt x="521639" y="37452"/>
                </a:lnTo>
                <a:lnTo>
                  <a:pt x="521639" y="17005"/>
                </a:lnTo>
                <a:lnTo>
                  <a:pt x="493001" y="12"/>
                </a:lnTo>
                <a:lnTo>
                  <a:pt x="477951" y="2844"/>
                </a:lnTo>
                <a:lnTo>
                  <a:pt x="466407" y="10655"/>
                </a:lnTo>
                <a:lnTo>
                  <a:pt x="458990" y="22479"/>
                </a:lnTo>
                <a:lnTo>
                  <a:pt x="456387" y="37312"/>
                </a:lnTo>
                <a:lnTo>
                  <a:pt x="458927" y="52095"/>
                </a:lnTo>
                <a:lnTo>
                  <a:pt x="466178" y="64020"/>
                </a:lnTo>
                <a:lnTo>
                  <a:pt x="477545" y="71996"/>
                </a:lnTo>
                <a:lnTo>
                  <a:pt x="492442" y="74891"/>
                </a:lnTo>
                <a:lnTo>
                  <a:pt x="502399" y="73596"/>
                </a:lnTo>
                <a:lnTo>
                  <a:pt x="510768" y="69888"/>
                </a:lnTo>
                <a:lnTo>
                  <a:pt x="517309" y="64122"/>
                </a:lnTo>
                <a:lnTo>
                  <a:pt x="521779" y="56603"/>
                </a:lnTo>
                <a:lnTo>
                  <a:pt x="521779" y="73507"/>
                </a:lnTo>
                <a:lnTo>
                  <a:pt x="534073" y="73507"/>
                </a:lnTo>
                <a:lnTo>
                  <a:pt x="534073" y="56603"/>
                </a:lnTo>
                <a:lnTo>
                  <a:pt x="534073" y="17894"/>
                </a:lnTo>
                <a:lnTo>
                  <a:pt x="534073" y="1549"/>
                </a:lnTo>
                <a:close/>
              </a:path>
              <a:path w="791845" h="74929">
                <a:moveTo>
                  <a:pt x="617893" y="1549"/>
                </a:moveTo>
                <a:lnTo>
                  <a:pt x="605739" y="1549"/>
                </a:lnTo>
                <a:lnTo>
                  <a:pt x="605739" y="32143"/>
                </a:lnTo>
                <a:lnTo>
                  <a:pt x="563956" y="32143"/>
                </a:lnTo>
                <a:lnTo>
                  <a:pt x="563956" y="1549"/>
                </a:lnTo>
                <a:lnTo>
                  <a:pt x="551942" y="1549"/>
                </a:lnTo>
                <a:lnTo>
                  <a:pt x="551942" y="73507"/>
                </a:lnTo>
                <a:lnTo>
                  <a:pt x="563956" y="73507"/>
                </a:lnTo>
                <a:lnTo>
                  <a:pt x="563956" y="42760"/>
                </a:lnTo>
                <a:lnTo>
                  <a:pt x="605739" y="42760"/>
                </a:lnTo>
                <a:lnTo>
                  <a:pt x="605739" y="73507"/>
                </a:lnTo>
                <a:lnTo>
                  <a:pt x="617893" y="73507"/>
                </a:lnTo>
                <a:lnTo>
                  <a:pt x="617893" y="1549"/>
                </a:lnTo>
                <a:close/>
              </a:path>
              <a:path w="791845" h="74929">
                <a:moveTo>
                  <a:pt x="703948" y="1549"/>
                </a:moveTo>
                <a:lnTo>
                  <a:pt x="692632" y="1549"/>
                </a:lnTo>
                <a:lnTo>
                  <a:pt x="647788" y="56603"/>
                </a:lnTo>
                <a:lnTo>
                  <a:pt x="647788" y="1549"/>
                </a:lnTo>
                <a:lnTo>
                  <a:pt x="635762" y="1549"/>
                </a:lnTo>
                <a:lnTo>
                  <a:pt x="635762" y="73507"/>
                </a:lnTo>
                <a:lnTo>
                  <a:pt x="646938" y="73507"/>
                </a:lnTo>
                <a:lnTo>
                  <a:pt x="691794" y="19151"/>
                </a:lnTo>
                <a:lnTo>
                  <a:pt x="691794" y="73507"/>
                </a:lnTo>
                <a:lnTo>
                  <a:pt x="703948" y="73507"/>
                </a:lnTo>
                <a:lnTo>
                  <a:pt x="703948" y="1549"/>
                </a:lnTo>
                <a:close/>
              </a:path>
              <a:path w="791845" h="74929">
                <a:moveTo>
                  <a:pt x="791540" y="41224"/>
                </a:moveTo>
                <a:lnTo>
                  <a:pt x="790181" y="31877"/>
                </a:lnTo>
                <a:lnTo>
                  <a:pt x="789051" y="24066"/>
                </a:lnTo>
                <a:lnTo>
                  <a:pt x="781545" y="11087"/>
                </a:lnTo>
                <a:lnTo>
                  <a:pt x="780097" y="10071"/>
                </a:lnTo>
                <a:lnTo>
                  <a:pt x="778827" y="9182"/>
                </a:lnTo>
                <a:lnTo>
                  <a:pt x="778827" y="31877"/>
                </a:lnTo>
                <a:lnTo>
                  <a:pt x="730338" y="31877"/>
                </a:lnTo>
                <a:lnTo>
                  <a:pt x="732701" y="23177"/>
                </a:lnTo>
                <a:lnTo>
                  <a:pt x="737946" y="16268"/>
                </a:lnTo>
                <a:lnTo>
                  <a:pt x="745502" y="11722"/>
                </a:lnTo>
                <a:lnTo>
                  <a:pt x="754786" y="10071"/>
                </a:lnTo>
                <a:lnTo>
                  <a:pt x="764438" y="11760"/>
                </a:lnTo>
                <a:lnTo>
                  <a:pt x="771944" y="16370"/>
                </a:lnTo>
                <a:lnTo>
                  <a:pt x="776871" y="23279"/>
                </a:lnTo>
                <a:lnTo>
                  <a:pt x="778827" y="31877"/>
                </a:lnTo>
                <a:lnTo>
                  <a:pt x="778827" y="9182"/>
                </a:lnTo>
                <a:lnTo>
                  <a:pt x="769835" y="2882"/>
                </a:lnTo>
                <a:lnTo>
                  <a:pt x="754786" y="12"/>
                </a:lnTo>
                <a:lnTo>
                  <a:pt x="740105" y="2908"/>
                </a:lnTo>
                <a:lnTo>
                  <a:pt x="728522" y="10833"/>
                </a:lnTo>
                <a:lnTo>
                  <a:pt x="720915" y="22707"/>
                </a:lnTo>
                <a:lnTo>
                  <a:pt x="718185" y="37452"/>
                </a:lnTo>
                <a:lnTo>
                  <a:pt x="721042" y="52857"/>
                </a:lnTo>
                <a:lnTo>
                  <a:pt x="728967" y="64681"/>
                </a:lnTo>
                <a:lnTo>
                  <a:pt x="740930" y="72237"/>
                </a:lnTo>
                <a:lnTo>
                  <a:pt x="755916" y="74904"/>
                </a:lnTo>
                <a:lnTo>
                  <a:pt x="767803" y="73126"/>
                </a:lnTo>
                <a:lnTo>
                  <a:pt x="777646" y="68287"/>
                </a:lnTo>
                <a:lnTo>
                  <a:pt x="781354" y="64706"/>
                </a:lnTo>
                <a:lnTo>
                  <a:pt x="784999" y="61175"/>
                </a:lnTo>
                <a:lnTo>
                  <a:pt x="789444" y="52552"/>
                </a:lnTo>
                <a:lnTo>
                  <a:pt x="778687" y="51295"/>
                </a:lnTo>
                <a:lnTo>
                  <a:pt x="775474" y="56286"/>
                </a:lnTo>
                <a:lnTo>
                  <a:pt x="770661" y="60579"/>
                </a:lnTo>
                <a:lnTo>
                  <a:pt x="764197" y="63576"/>
                </a:lnTo>
                <a:lnTo>
                  <a:pt x="756043" y="64706"/>
                </a:lnTo>
                <a:lnTo>
                  <a:pt x="746239" y="63030"/>
                </a:lnTo>
                <a:lnTo>
                  <a:pt x="738263" y="58267"/>
                </a:lnTo>
                <a:lnTo>
                  <a:pt x="732739" y="50863"/>
                </a:lnTo>
                <a:lnTo>
                  <a:pt x="730338" y="41224"/>
                </a:lnTo>
                <a:lnTo>
                  <a:pt x="791540" y="41224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788940" y="3453600"/>
            <a:ext cx="1690464" cy="367961"/>
          </a:xfrm>
          <a:custGeom>
            <a:avLst/>
            <a:gdLst/>
            <a:ahLst/>
            <a:cxnLst/>
            <a:rect l="l" t="t" r="r" b="b"/>
            <a:pathLst>
              <a:path w="1163954" h="137160">
                <a:moveTo>
                  <a:pt x="65532" y="32829"/>
                </a:moveTo>
                <a:lnTo>
                  <a:pt x="0" y="32829"/>
                </a:lnTo>
                <a:lnTo>
                  <a:pt x="0" y="104787"/>
                </a:lnTo>
                <a:lnTo>
                  <a:pt x="12026" y="104787"/>
                </a:lnTo>
                <a:lnTo>
                  <a:pt x="12026" y="43726"/>
                </a:lnTo>
                <a:lnTo>
                  <a:pt x="53378" y="43726"/>
                </a:lnTo>
                <a:lnTo>
                  <a:pt x="53378" y="104787"/>
                </a:lnTo>
                <a:lnTo>
                  <a:pt x="65532" y="104787"/>
                </a:lnTo>
                <a:lnTo>
                  <a:pt x="65532" y="32829"/>
                </a:lnTo>
                <a:close/>
              </a:path>
              <a:path w="1163954" h="137160">
                <a:moveTo>
                  <a:pt x="160947" y="69024"/>
                </a:moveTo>
                <a:lnTo>
                  <a:pt x="158394" y="54254"/>
                </a:lnTo>
                <a:lnTo>
                  <a:pt x="151155" y="42329"/>
                </a:lnTo>
                <a:lnTo>
                  <a:pt x="148653" y="40576"/>
                </a:lnTo>
                <a:lnTo>
                  <a:pt x="148653" y="68872"/>
                </a:lnTo>
                <a:lnTo>
                  <a:pt x="146659" y="79489"/>
                </a:lnTo>
                <a:lnTo>
                  <a:pt x="141122" y="87858"/>
                </a:lnTo>
                <a:lnTo>
                  <a:pt x="132676" y="93332"/>
                </a:lnTo>
                <a:lnTo>
                  <a:pt x="121970" y="95288"/>
                </a:lnTo>
                <a:lnTo>
                  <a:pt x="111366" y="93256"/>
                </a:lnTo>
                <a:lnTo>
                  <a:pt x="105079" y="89001"/>
                </a:lnTo>
                <a:lnTo>
                  <a:pt x="103060" y="87642"/>
                </a:lnTo>
                <a:lnTo>
                  <a:pt x="97637" y="79260"/>
                </a:lnTo>
                <a:lnTo>
                  <a:pt x="95707" y="68872"/>
                </a:lnTo>
                <a:lnTo>
                  <a:pt x="97637" y="58420"/>
                </a:lnTo>
                <a:lnTo>
                  <a:pt x="103060" y="49999"/>
                </a:lnTo>
                <a:lnTo>
                  <a:pt x="103657" y="49593"/>
                </a:lnTo>
                <a:lnTo>
                  <a:pt x="111366" y="44386"/>
                </a:lnTo>
                <a:lnTo>
                  <a:pt x="121970" y="42329"/>
                </a:lnTo>
                <a:lnTo>
                  <a:pt x="132676" y="44297"/>
                </a:lnTo>
                <a:lnTo>
                  <a:pt x="141122" y="49796"/>
                </a:lnTo>
                <a:lnTo>
                  <a:pt x="146659" y="58191"/>
                </a:lnTo>
                <a:lnTo>
                  <a:pt x="148653" y="68872"/>
                </a:lnTo>
                <a:lnTo>
                  <a:pt x="148653" y="40576"/>
                </a:lnTo>
                <a:lnTo>
                  <a:pt x="139788" y="34340"/>
                </a:lnTo>
                <a:lnTo>
                  <a:pt x="124904" y="31432"/>
                </a:lnTo>
                <a:lnTo>
                  <a:pt x="114935" y="32740"/>
                </a:lnTo>
                <a:lnTo>
                  <a:pt x="106553" y="36436"/>
                </a:lnTo>
                <a:lnTo>
                  <a:pt x="100012" y="42164"/>
                </a:lnTo>
                <a:lnTo>
                  <a:pt x="95554" y="49593"/>
                </a:lnTo>
                <a:lnTo>
                  <a:pt x="95554" y="49314"/>
                </a:lnTo>
                <a:lnTo>
                  <a:pt x="93738" y="32829"/>
                </a:lnTo>
                <a:lnTo>
                  <a:pt x="83400" y="32829"/>
                </a:lnTo>
                <a:lnTo>
                  <a:pt x="83400" y="136918"/>
                </a:lnTo>
                <a:lnTo>
                  <a:pt x="95554" y="136918"/>
                </a:lnTo>
                <a:lnTo>
                  <a:pt x="95554" y="89001"/>
                </a:lnTo>
                <a:lnTo>
                  <a:pt x="100634" y="96227"/>
                </a:lnTo>
                <a:lnTo>
                  <a:pt x="107327" y="101638"/>
                </a:lnTo>
                <a:lnTo>
                  <a:pt x="115328" y="105016"/>
                </a:lnTo>
                <a:lnTo>
                  <a:pt x="124345" y="106184"/>
                </a:lnTo>
                <a:lnTo>
                  <a:pt x="139369" y="103390"/>
                </a:lnTo>
                <a:lnTo>
                  <a:pt x="150914" y="95618"/>
                </a:lnTo>
                <a:lnTo>
                  <a:pt x="151117" y="95288"/>
                </a:lnTo>
                <a:lnTo>
                  <a:pt x="158330" y="83845"/>
                </a:lnTo>
                <a:lnTo>
                  <a:pt x="160947" y="69024"/>
                </a:lnTo>
                <a:close/>
              </a:path>
              <a:path w="1163954" h="137160">
                <a:moveTo>
                  <a:pt x="248119" y="68732"/>
                </a:moveTo>
                <a:lnTo>
                  <a:pt x="245211" y="53873"/>
                </a:lnTo>
                <a:lnTo>
                  <a:pt x="237426" y="42329"/>
                </a:lnTo>
                <a:lnTo>
                  <a:pt x="237197" y="41998"/>
                </a:lnTo>
                <a:lnTo>
                  <a:pt x="236245" y="41389"/>
                </a:lnTo>
                <a:lnTo>
                  <a:pt x="236245" y="68592"/>
                </a:lnTo>
                <a:lnTo>
                  <a:pt x="234238" y="79108"/>
                </a:lnTo>
                <a:lnTo>
                  <a:pt x="228701" y="87528"/>
                </a:lnTo>
                <a:lnTo>
                  <a:pt x="220332" y="93116"/>
                </a:lnTo>
                <a:lnTo>
                  <a:pt x="209842" y="95135"/>
                </a:lnTo>
                <a:lnTo>
                  <a:pt x="199402" y="93116"/>
                </a:lnTo>
                <a:lnTo>
                  <a:pt x="191020" y="87528"/>
                </a:lnTo>
                <a:lnTo>
                  <a:pt x="185445" y="79108"/>
                </a:lnTo>
                <a:lnTo>
                  <a:pt x="183426" y="68592"/>
                </a:lnTo>
                <a:lnTo>
                  <a:pt x="185445" y="58191"/>
                </a:lnTo>
                <a:lnTo>
                  <a:pt x="191020" y="49860"/>
                </a:lnTo>
                <a:lnTo>
                  <a:pt x="199402" y="44335"/>
                </a:lnTo>
                <a:lnTo>
                  <a:pt x="209842" y="42329"/>
                </a:lnTo>
                <a:lnTo>
                  <a:pt x="220332" y="44335"/>
                </a:lnTo>
                <a:lnTo>
                  <a:pt x="228701" y="49860"/>
                </a:lnTo>
                <a:lnTo>
                  <a:pt x="234238" y="58191"/>
                </a:lnTo>
                <a:lnTo>
                  <a:pt x="236245" y="68592"/>
                </a:lnTo>
                <a:lnTo>
                  <a:pt x="236245" y="41389"/>
                </a:lnTo>
                <a:lnTo>
                  <a:pt x="225069" y="34137"/>
                </a:lnTo>
                <a:lnTo>
                  <a:pt x="209842" y="31280"/>
                </a:lnTo>
                <a:lnTo>
                  <a:pt x="194652" y="34137"/>
                </a:lnTo>
                <a:lnTo>
                  <a:pt x="182524" y="41998"/>
                </a:lnTo>
                <a:lnTo>
                  <a:pt x="174459" y="53873"/>
                </a:lnTo>
                <a:lnTo>
                  <a:pt x="171551" y="68732"/>
                </a:lnTo>
                <a:lnTo>
                  <a:pt x="174459" y="83604"/>
                </a:lnTo>
                <a:lnTo>
                  <a:pt x="182524" y="95478"/>
                </a:lnTo>
                <a:lnTo>
                  <a:pt x="194652" y="103339"/>
                </a:lnTo>
                <a:lnTo>
                  <a:pt x="209842" y="106172"/>
                </a:lnTo>
                <a:lnTo>
                  <a:pt x="225069" y="103339"/>
                </a:lnTo>
                <a:lnTo>
                  <a:pt x="237197" y="95478"/>
                </a:lnTo>
                <a:lnTo>
                  <a:pt x="237426" y="95135"/>
                </a:lnTo>
                <a:lnTo>
                  <a:pt x="245211" y="83604"/>
                </a:lnTo>
                <a:lnTo>
                  <a:pt x="248119" y="68732"/>
                </a:lnTo>
                <a:close/>
              </a:path>
              <a:path w="1163954" h="137160">
                <a:moveTo>
                  <a:pt x="343814" y="68592"/>
                </a:moveTo>
                <a:lnTo>
                  <a:pt x="341096" y="54152"/>
                </a:lnTo>
                <a:lnTo>
                  <a:pt x="333451" y="42621"/>
                </a:lnTo>
                <a:lnTo>
                  <a:pt x="332498" y="41998"/>
                </a:lnTo>
                <a:lnTo>
                  <a:pt x="332498" y="68592"/>
                </a:lnTo>
                <a:lnTo>
                  <a:pt x="330631" y="79133"/>
                </a:lnTo>
                <a:lnTo>
                  <a:pt x="325335" y="87528"/>
                </a:lnTo>
                <a:lnTo>
                  <a:pt x="317055" y="93192"/>
                </a:lnTo>
                <a:lnTo>
                  <a:pt x="306235" y="95554"/>
                </a:lnTo>
                <a:lnTo>
                  <a:pt x="306235" y="41897"/>
                </a:lnTo>
                <a:lnTo>
                  <a:pt x="317055" y="44246"/>
                </a:lnTo>
                <a:lnTo>
                  <a:pt x="325335" y="49961"/>
                </a:lnTo>
                <a:lnTo>
                  <a:pt x="330631" y="58318"/>
                </a:lnTo>
                <a:lnTo>
                  <a:pt x="332498" y="68592"/>
                </a:lnTo>
                <a:lnTo>
                  <a:pt x="332498" y="41998"/>
                </a:lnTo>
                <a:lnTo>
                  <a:pt x="332346" y="41897"/>
                </a:lnTo>
                <a:lnTo>
                  <a:pt x="321589" y="34899"/>
                </a:lnTo>
                <a:lnTo>
                  <a:pt x="306235" y="31838"/>
                </a:lnTo>
                <a:lnTo>
                  <a:pt x="306235" y="0"/>
                </a:lnTo>
                <a:lnTo>
                  <a:pt x="294779" y="0"/>
                </a:lnTo>
                <a:lnTo>
                  <a:pt x="294779" y="31838"/>
                </a:lnTo>
                <a:lnTo>
                  <a:pt x="294779" y="41897"/>
                </a:lnTo>
                <a:lnTo>
                  <a:pt x="294779" y="95554"/>
                </a:lnTo>
                <a:lnTo>
                  <a:pt x="284035" y="93141"/>
                </a:lnTo>
                <a:lnTo>
                  <a:pt x="275793" y="87376"/>
                </a:lnTo>
                <a:lnTo>
                  <a:pt x="270510" y="78955"/>
                </a:lnTo>
                <a:lnTo>
                  <a:pt x="268655" y="68592"/>
                </a:lnTo>
                <a:lnTo>
                  <a:pt x="270510" y="58254"/>
                </a:lnTo>
                <a:lnTo>
                  <a:pt x="275793" y="49911"/>
                </a:lnTo>
                <a:lnTo>
                  <a:pt x="284035" y="44234"/>
                </a:lnTo>
                <a:lnTo>
                  <a:pt x="294779" y="41897"/>
                </a:lnTo>
                <a:lnTo>
                  <a:pt x="294779" y="31838"/>
                </a:lnTo>
                <a:lnTo>
                  <a:pt x="279488" y="34937"/>
                </a:lnTo>
                <a:lnTo>
                  <a:pt x="267665" y="42735"/>
                </a:lnTo>
                <a:lnTo>
                  <a:pt x="260032" y="54267"/>
                </a:lnTo>
                <a:lnTo>
                  <a:pt x="257327" y="68592"/>
                </a:lnTo>
                <a:lnTo>
                  <a:pt x="260032" y="83045"/>
                </a:lnTo>
                <a:lnTo>
                  <a:pt x="267665" y="94729"/>
                </a:lnTo>
                <a:lnTo>
                  <a:pt x="279488" y="102641"/>
                </a:lnTo>
                <a:lnTo>
                  <a:pt x="294779" y="105765"/>
                </a:lnTo>
                <a:lnTo>
                  <a:pt x="294779" y="136918"/>
                </a:lnTo>
                <a:lnTo>
                  <a:pt x="306235" y="136918"/>
                </a:lnTo>
                <a:lnTo>
                  <a:pt x="306235" y="105765"/>
                </a:lnTo>
                <a:lnTo>
                  <a:pt x="321589" y="102692"/>
                </a:lnTo>
                <a:lnTo>
                  <a:pt x="332422" y="95554"/>
                </a:lnTo>
                <a:lnTo>
                  <a:pt x="333451" y="94881"/>
                </a:lnTo>
                <a:lnTo>
                  <a:pt x="341096" y="83223"/>
                </a:lnTo>
                <a:lnTo>
                  <a:pt x="343814" y="68592"/>
                </a:lnTo>
                <a:close/>
              </a:path>
              <a:path w="1163954" h="137160">
                <a:moveTo>
                  <a:pt x="429450" y="68732"/>
                </a:moveTo>
                <a:lnTo>
                  <a:pt x="426542" y="53873"/>
                </a:lnTo>
                <a:lnTo>
                  <a:pt x="418757" y="42329"/>
                </a:lnTo>
                <a:lnTo>
                  <a:pt x="418528" y="41998"/>
                </a:lnTo>
                <a:lnTo>
                  <a:pt x="417576" y="41389"/>
                </a:lnTo>
                <a:lnTo>
                  <a:pt x="417576" y="68592"/>
                </a:lnTo>
                <a:lnTo>
                  <a:pt x="415569" y="79108"/>
                </a:lnTo>
                <a:lnTo>
                  <a:pt x="410032" y="87528"/>
                </a:lnTo>
                <a:lnTo>
                  <a:pt x="401662" y="93116"/>
                </a:lnTo>
                <a:lnTo>
                  <a:pt x="391172" y="95135"/>
                </a:lnTo>
                <a:lnTo>
                  <a:pt x="380733" y="93116"/>
                </a:lnTo>
                <a:lnTo>
                  <a:pt x="372351" y="87528"/>
                </a:lnTo>
                <a:lnTo>
                  <a:pt x="366776" y="79108"/>
                </a:lnTo>
                <a:lnTo>
                  <a:pt x="364756" y="68592"/>
                </a:lnTo>
                <a:lnTo>
                  <a:pt x="366776" y="58191"/>
                </a:lnTo>
                <a:lnTo>
                  <a:pt x="372351" y="49860"/>
                </a:lnTo>
                <a:lnTo>
                  <a:pt x="380733" y="44335"/>
                </a:lnTo>
                <a:lnTo>
                  <a:pt x="391172" y="42329"/>
                </a:lnTo>
                <a:lnTo>
                  <a:pt x="401662" y="44335"/>
                </a:lnTo>
                <a:lnTo>
                  <a:pt x="410032" y="49860"/>
                </a:lnTo>
                <a:lnTo>
                  <a:pt x="415569" y="58191"/>
                </a:lnTo>
                <a:lnTo>
                  <a:pt x="417576" y="68592"/>
                </a:lnTo>
                <a:lnTo>
                  <a:pt x="417576" y="41389"/>
                </a:lnTo>
                <a:lnTo>
                  <a:pt x="406400" y="34137"/>
                </a:lnTo>
                <a:lnTo>
                  <a:pt x="391172" y="31280"/>
                </a:lnTo>
                <a:lnTo>
                  <a:pt x="375983" y="34137"/>
                </a:lnTo>
                <a:lnTo>
                  <a:pt x="363855" y="41998"/>
                </a:lnTo>
                <a:lnTo>
                  <a:pt x="355790" y="53873"/>
                </a:lnTo>
                <a:lnTo>
                  <a:pt x="352882" y="68732"/>
                </a:lnTo>
                <a:lnTo>
                  <a:pt x="355790" y="83604"/>
                </a:lnTo>
                <a:lnTo>
                  <a:pt x="363855" y="95478"/>
                </a:lnTo>
                <a:lnTo>
                  <a:pt x="375983" y="103339"/>
                </a:lnTo>
                <a:lnTo>
                  <a:pt x="391172" y="106172"/>
                </a:lnTo>
                <a:lnTo>
                  <a:pt x="406400" y="103339"/>
                </a:lnTo>
                <a:lnTo>
                  <a:pt x="418528" y="95478"/>
                </a:lnTo>
                <a:lnTo>
                  <a:pt x="418757" y="95135"/>
                </a:lnTo>
                <a:lnTo>
                  <a:pt x="426542" y="83604"/>
                </a:lnTo>
                <a:lnTo>
                  <a:pt x="429450" y="68732"/>
                </a:lnTo>
                <a:close/>
              </a:path>
              <a:path w="1163954" h="137160">
                <a:moveTo>
                  <a:pt x="521373" y="69024"/>
                </a:moveTo>
                <a:lnTo>
                  <a:pt x="518820" y="54254"/>
                </a:lnTo>
                <a:lnTo>
                  <a:pt x="511581" y="42329"/>
                </a:lnTo>
                <a:lnTo>
                  <a:pt x="509079" y="40576"/>
                </a:lnTo>
                <a:lnTo>
                  <a:pt x="509079" y="68872"/>
                </a:lnTo>
                <a:lnTo>
                  <a:pt x="507085" y="79489"/>
                </a:lnTo>
                <a:lnTo>
                  <a:pt x="501548" y="87858"/>
                </a:lnTo>
                <a:lnTo>
                  <a:pt x="493102" y="93332"/>
                </a:lnTo>
                <a:lnTo>
                  <a:pt x="482396" y="95288"/>
                </a:lnTo>
                <a:lnTo>
                  <a:pt x="471792" y="93256"/>
                </a:lnTo>
                <a:lnTo>
                  <a:pt x="465505" y="89001"/>
                </a:lnTo>
                <a:lnTo>
                  <a:pt x="463486" y="87642"/>
                </a:lnTo>
                <a:lnTo>
                  <a:pt x="458063" y="79260"/>
                </a:lnTo>
                <a:lnTo>
                  <a:pt x="456133" y="68872"/>
                </a:lnTo>
                <a:lnTo>
                  <a:pt x="458063" y="58420"/>
                </a:lnTo>
                <a:lnTo>
                  <a:pt x="463486" y="49999"/>
                </a:lnTo>
                <a:lnTo>
                  <a:pt x="464083" y="49593"/>
                </a:lnTo>
                <a:lnTo>
                  <a:pt x="471792" y="44386"/>
                </a:lnTo>
                <a:lnTo>
                  <a:pt x="482396" y="42329"/>
                </a:lnTo>
                <a:lnTo>
                  <a:pt x="493102" y="44297"/>
                </a:lnTo>
                <a:lnTo>
                  <a:pt x="501548" y="49796"/>
                </a:lnTo>
                <a:lnTo>
                  <a:pt x="507085" y="58191"/>
                </a:lnTo>
                <a:lnTo>
                  <a:pt x="509079" y="68872"/>
                </a:lnTo>
                <a:lnTo>
                  <a:pt x="509079" y="40576"/>
                </a:lnTo>
                <a:lnTo>
                  <a:pt x="500214" y="34340"/>
                </a:lnTo>
                <a:lnTo>
                  <a:pt x="485330" y="31432"/>
                </a:lnTo>
                <a:lnTo>
                  <a:pt x="475361" y="32740"/>
                </a:lnTo>
                <a:lnTo>
                  <a:pt x="466979" y="36436"/>
                </a:lnTo>
                <a:lnTo>
                  <a:pt x="460438" y="42164"/>
                </a:lnTo>
                <a:lnTo>
                  <a:pt x="455980" y="49593"/>
                </a:lnTo>
                <a:lnTo>
                  <a:pt x="455980" y="49314"/>
                </a:lnTo>
                <a:lnTo>
                  <a:pt x="454164" y="32829"/>
                </a:lnTo>
                <a:lnTo>
                  <a:pt x="443826" y="32829"/>
                </a:lnTo>
                <a:lnTo>
                  <a:pt x="443826" y="136918"/>
                </a:lnTo>
                <a:lnTo>
                  <a:pt x="455980" y="136918"/>
                </a:lnTo>
                <a:lnTo>
                  <a:pt x="455980" y="89001"/>
                </a:lnTo>
                <a:lnTo>
                  <a:pt x="461060" y="96227"/>
                </a:lnTo>
                <a:lnTo>
                  <a:pt x="467753" y="101638"/>
                </a:lnTo>
                <a:lnTo>
                  <a:pt x="475754" y="105016"/>
                </a:lnTo>
                <a:lnTo>
                  <a:pt x="484771" y="106184"/>
                </a:lnTo>
                <a:lnTo>
                  <a:pt x="499795" y="103390"/>
                </a:lnTo>
                <a:lnTo>
                  <a:pt x="511340" y="95618"/>
                </a:lnTo>
                <a:lnTo>
                  <a:pt x="511543" y="95288"/>
                </a:lnTo>
                <a:lnTo>
                  <a:pt x="518756" y="83845"/>
                </a:lnTo>
                <a:lnTo>
                  <a:pt x="521373" y="69024"/>
                </a:lnTo>
                <a:close/>
              </a:path>
              <a:path w="1163954" h="137160">
                <a:moveTo>
                  <a:pt x="603796" y="32829"/>
                </a:moveTo>
                <a:lnTo>
                  <a:pt x="592480" y="32829"/>
                </a:lnTo>
                <a:lnTo>
                  <a:pt x="547636" y="87884"/>
                </a:lnTo>
                <a:lnTo>
                  <a:pt x="547636" y="32829"/>
                </a:lnTo>
                <a:lnTo>
                  <a:pt x="535609" y="32829"/>
                </a:lnTo>
                <a:lnTo>
                  <a:pt x="535609" y="104787"/>
                </a:lnTo>
                <a:lnTo>
                  <a:pt x="546785" y="104787"/>
                </a:lnTo>
                <a:lnTo>
                  <a:pt x="591642" y="50431"/>
                </a:lnTo>
                <a:lnTo>
                  <a:pt x="591642" y="104787"/>
                </a:lnTo>
                <a:lnTo>
                  <a:pt x="603796" y="104787"/>
                </a:lnTo>
                <a:lnTo>
                  <a:pt x="603796" y="32829"/>
                </a:lnTo>
                <a:close/>
              </a:path>
              <a:path w="1163954" h="137160">
                <a:moveTo>
                  <a:pt x="691388" y="72504"/>
                </a:moveTo>
                <a:lnTo>
                  <a:pt x="690029" y="63157"/>
                </a:lnTo>
                <a:lnTo>
                  <a:pt x="688898" y="55346"/>
                </a:lnTo>
                <a:lnTo>
                  <a:pt x="681393" y="42367"/>
                </a:lnTo>
                <a:lnTo>
                  <a:pt x="679945" y="41351"/>
                </a:lnTo>
                <a:lnTo>
                  <a:pt x="678675" y="40462"/>
                </a:lnTo>
                <a:lnTo>
                  <a:pt x="678675" y="63157"/>
                </a:lnTo>
                <a:lnTo>
                  <a:pt x="630186" y="63157"/>
                </a:lnTo>
                <a:lnTo>
                  <a:pt x="632548" y="54457"/>
                </a:lnTo>
                <a:lnTo>
                  <a:pt x="637794" y="47548"/>
                </a:lnTo>
                <a:lnTo>
                  <a:pt x="645350" y="43002"/>
                </a:lnTo>
                <a:lnTo>
                  <a:pt x="654634" y="41351"/>
                </a:lnTo>
                <a:lnTo>
                  <a:pt x="664286" y="43040"/>
                </a:lnTo>
                <a:lnTo>
                  <a:pt x="671791" y="47650"/>
                </a:lnTo>
                <a:lnTo>
                  <a:pt x="676719" y="54559"/>
                </a:lnTo>
                <a:lnTo>
                  <a:pt x="678675" y="63157"/>
                </a:lnTo>
                <a:lnTo>
                  <a:pt x="678675" y="40462"/>
                </a:lnTo>
                <a:lnTo>
                  <a:pt x="669683" y="34163"/>
                </a:lnTo>
                <a:lnTo>
                  <a:pt x="654634" y="31292"/>
                </a:lnTo>
                <a:lnTo>
                  <a:pt x="639953" y="34188"/>
                </a:lnTo>
                <a:lnTo>
                  <a:pt x="628370" y="42113"/>
                </a:lnTo>
                <a:lnTo>
                  <a:pt x="620763" y="53987"/>
                </a:lnTo>
                <a:lnTo>
                  <a:pt x="618032" y="68732"/>
                </a:lnTo>
                <a:lnTo>
                  <a:pt x="620890" y="84137"/>
                </a:lnTo>
                <a:lnTo>
                  <a:pt x="628815" y="95961"/>
                </a:lnTo>
                <a:lnTo>
                  <a:pt x="640778" y="103517"/>
                </a:lnTo>
                <a:lnTo>
                  <a:pt x="655764" y="106184"/>
                </a:lnTo>
                <a:lnTo>
                  <a:pt x="667651" y="104406"/>
                </a:lnTo>
                <a:lnTo>
                  <a:pt x="677494" y="99568"/>
                </a:lnTo>
                <a:lnTo>
                  <a:pt x="681202" y="95986"/>
                </a:lnTo>
                <a:lnTo>
                  <a:pt x="684847" y="92456"/>
                </a:lnTo>
                <a:lnTo>
                  <a:pt x="689292" y="83832"/>
                </a:lnTo>
                <a:lnTo>
                  <a:pt x="678535" y="82575"/>
                </a:lnTo>
                <a:lnTo>
                  <a:pt x="675322" y="87566"/>
                </a:lnTo>
                <a:lnTo>
                  <a:pt x="670509" y="91859"/>
                </a:lnTo>
                <a:lnTo>
                  <a:pt x="664044" y="94856"/>
                </a:lnTo>
                <a:lnTo>
                  <a:pt x="655891" y="95986"/>
                </a:lnTo>
                <a:lnTo>
                  <a:pt x="646087" y="94310"/>
                </a:lnTo>
                <a:lnTo>
                  <a:pt x="638111" y="89547"/>
                </a:lnTo>
                <a:lnTo>
                  <a:pt x="632587" y="82143"/>
                </a:lnTo>
                <a:lnTo>
                  <a:pt x="630186" y="72504"/>
                </a:lnTo>
                <a:lnTo>
                  <a:pt x="691388" y="72504"/>
                </a:lnTo>
                <a:close/>
              </a:path>
              <a:path w="1163954" h="137160">
                <a:moveTo>
                  <a:pt x="771575" y="32829"/>
                </a:moveTo>
                <a:lnTo>
                  <a:pt x="759421" y="32829"/>
                </a:lnTo>
                <a:lnTo>
                  <a:pt x="759421" y="63423"/>
                </a:lnTo>
                <a:lnTo>
                  <a:pt x="717638" y="63423"/>
                </a:lnTo>
                <a:lnTo>
                  <a:pt x="717638" y="32829"/>
                </a:lnTo>
                <a:lnTo>
                  <a:pt x="705624" y="32829"/>
                </a:lnTo>
                <a:lnTo>
                  <a:pt x="705624" y="104787"/>
                </a:lnTo>
                <a:lnTo>
                  <a:pt x="717638" y="104787"/>
                </a:lnTo>
                <a:lnTo>
                  <a:pt x="717638" y="74041"/>
                </a:lnTo>
                <a:lnTo>
                  <a:pt x="759421" y="74041"/>
                </a:lnTo>
                <a:lnTo>
                  <a:pt x="759421" y="104787"/>
                </a:lnTo>
                <a:lnTo>
                  <a:pt x="771575" y="104787"/>
                </a:lnTo>
                <a:lnTo>
                  <a:pt x="771575" y="32829"/>
                </a:lnTo>
                <a:close/>
              </a:path>
              <a:path w="1163954" h="137160">
                <a:moveTo>
                  <a:pt x="839190" y="32829"/>
                </a:moveTo>
                <a:lnTo>
                  <a:pt x="781075" y="32829"/>
                </a:lnTo>
                <a:lnTo>
                  <a:pt x="781075" y="43726"/>
                </a:lnTo>
                <a:lnTo>
                  <a:pt x="804125" y="43726"/>
                </a:lnTo>
                <a:lnTo>
                  <a:pt x="804125" y="104787"/>
                </a:lnTo>
                <a:lnTo>
                  <a:pt x="816279" y="104787"/>
                </a:lnTo>
                <a:lnTo>
                  <a:pt x="816279" y="43726"/>
                </a:lnTo>
                <a:lnTo>
                  <a:pt x="839190" y="43726"/>
                </a:lnTo>
                <a:lnTo>
                  <a:pt x="839190" y="32829"/>
                </a:lnTo>
                <a:close/>
              </a:path>
              <a:path w="1163954" h="137160">
                <a:moveTo>
                  <a:pt x="920496" y="32829"/>
                </a:moveTo>
                <a:lnTo>
                  <a:pt x="910018" y="32829"/>
                </a:lnTo>
                <a:lnTo>
                  <a:pt x="908202" y="49174"/>
                </a:lnTo>
                <a:lnTo>
                  <a:pt x="908202" y="48475"/>
                </a:lnTo>
                <a:lnTo>
                  <a:pt x="908062" y="48285"/>
                </a:lnTo>
                <a:lnTo>
                  <a:pt x="908062" y="68732"/>
                </a:lnTo>
                <a:lnTo>
                  <a:pt x="906119" y="79197"/>
                </a:lnTo>
                <a:lnTo>
                  <a:pt x="900684" y="87630"/>
                </a:lnTo>
                <a:lnTo>
                  <a:pt x="892378" y="93243"/>
                </a:lnTo>
                <a:lnTo>
                  <a:pt x="881799" y="95288"/>
                </a:lnTo>
                <a:lnTo>
                  <a:pt x="871080" y="93332"/>
                </a:lnTo>
                <a:lnTo>
                  <a:pt x="862634" y="87833"/>
                </a:lnTo>
                <a:lnTo>
                  <a:pt x="857097" y="79438"/>
                </a:lnTo>
                <a:lnTo>
                  <a:pt x="855116" y="68732"/>
                </a:lnTo>
                <a:lnTo>
                  <a:pt x="857097" y="58127"/>
                </a:lnTo>
                <a:lnTo>
                  <a:pt x="862634" y="49771"/>
                </a:lnTo>
                <a:lnTo>
                  <a:pt x="871080" y="44297"/>
                </a:lnTo>
                <a:lnTo>
                  <a:pt x="881799" y="42329"/>
                </a:lnTo>
                <a:lnTo>
                  <a:pt x="892378" y="44373"/>
                </a:lnTo>
                <a:lnTo>
                  <a:pt x="900684" y="49987"/>
                </a:lnTo>
                <a:lnTo>
                  <a:pt x="906119" y="58369"/>
                </a:lnTo>
                <a:lnTo>
                  <a:pt x="908062" y="68732"/>
                </a:lnTo>
                <a:lnTo>
                  <a:pt x="908062" y="48285"/>
                </a:lnTo>
                <a:lnTo>
                  <a:pt x="879424" y="31292"/>
                </a:lnTo>
                <a:lnTo>
                  <a:pt x="864374" y="34124"/>
                </a:lnTo>
                <a:lnTo>
                  <a:pt x="852830" y="41935"/>
                </a:lnTo>
                <a:lnTo>
                  <a:pt x="845413" y="53759"/>
                </a:lnTo>
                <a:lnTo>
                  <a:pt x="842810" y="68592"/>
                </a:lnTo>
                <a:lnTo>
                  <a:pt x="845350" y="83375"/>
                </a:lnTo>
                <a:lnTo>
                  <a:pt x="852601" y="95300"/>
                </a:lnTo>
                <a:lnTo>
                  <a:pt x="863968" y="103276"/>
                </a:lnTo>
                <a:lnTo>
                  <a:pt x="878865" y="106172"/>
                </a:lnTo>
                <a:lnTo>
                  <a:pt x="888822" y="104876"/>
                </a:lnTo>
                <a:lnTo>
                  <a:pt x="897191" y="101168"/>
                </a:lnTo>
                <a:lnTo>
                  <a:pt x="903732" y="95402"/>
                </a:lnTo>
                <a:lnTo>
                  <a:pt x="908202" y="87884"/>
                </a:lnTo>
                <a:lnTo>
                  <a:pt x="908202" y="104787"/>
                </a:lnTo>
                <a:lnTo>
                  <a:pt x="920496" y="104787"/>
                </a:lnTo>
                <a:lnTo>
                  <a:pt x="920496" y="87884"/>
                </a:lnTo>
                <a:lnTo>
                  <a:pt x="920496" y="49174"/>
                </a:lnTo>
                <a:lnTo>
                  <a:pt x="920496" y="32829"/>
                </a:lnTo>
                <a:close/>
              </a:path>
              <a:path w="1163954" h="137160">
                <a:moveTo>
                  <a:pt x="1012698" y="93459"/>
                </a:moveTo>
                <a:lnTo>
                  <a:pt x="1003896" y="93459"/>
                </a:lnTo>
                <a:lnTo>
                  <a:pt x="1003896" y="32829"/>
                </a:lnTo>
                <a:lnTo>
                  <a:pt x="991743" y="32829"/>
                </a:lnTo>
                <a:lnTo>
                  <a:pt x="991743" y="93878"/>
                </a:lnTo>
                <a:lnTo>
                  <a:pt x="950391" y="93878"/>
                </a:lnTo>
                <a:lnTo>
                  <a:pt x="950391" y="32829"/>
                </a:lnTo>
                <a:lnTo>
                  <a:pt x="938364" y="32829"/>
                </a:lnTo>
                <a:lnTo>
                  <a:pt x="938364" y="104787"/>
                </a:lnTo>
                <a:lnTo>
                  <a:pt x="1001522" y="104787"/>
                </a:lnTo>
                <a:lnTo>
                  <a:pt x="1001522" y="121132"/>
                </a:lnTo>
                <a:lnTo>
                  <a:pt x="1012698" y="121132"/>
                </a:lnTo>
                <a:lnTo>
                  <a:pt x="1012698" y="93459"/>
                </a:lnTo>
                <a:close/>
              </a:path>
              <a:path w="1163954" h="137160">
                <a:moveTo>
                  <a:pt x="1091907" y="32829"/>
                </a:moveTo>
                <a:lnTo>
                  <a:pt x="1080592" y="32829"/>
                </a:lnTo>
                <a:lnTo>
                  <a:pt x="1035748" y="87884"/>
                </a:lnTo>
                <a:lnTo>
                  <a:pt x="1035748" y="32829"/>
                </a:lnTo>
                <a:lnTo>
                  <a:pt x="1023721" y="32829"/>
                </a:lnTo>
                <a:lnTo>
                  <a:pt x="1023721" y="104787"/>
                </a:lnTo>
                <a:lnTo>
                  <a:pt x="1034897" y="104787"/>
                </a:lnTo>
                <a:lnTo>
                  <a:pt x="1079754" y="50431"/>
                </a:lnTo>
                <a:lnTo>
                  <a:pt x="1079754" y="104787"/>
                </a:lnTo>
                <a:lnTo>
                  <a:pt x="1091907" y="104787"/>
                </a:lnTo>
                <a:lnTo>
                  <a:pt x="1091907" y="32829"/>
                </a:lnTo>
                <a:close/>
              </a:path>
              <a:path w="1163954" h="137160">
                <a:moveTo>
                  <a:pt x="1163421" y="32829"/>
                </a:moveTo>
                <a:lnTo>
                  <a:pt x="1151826" y="32829"/>
                </a:lnTo>
                <a:lnTo>
                  <a:pt x="1151826" y="43307"/>
                </a:lnTo>
                <a:lnTo>
                  <a:pt x="1151826" y="67348"/>
                </a:lnTo>
                <a:lnTo>
                  <a:pt x="1121791" y="67348"/>
                </a:lnTo>
                <a:lnTo>
                  <a:pt x="1116622" y="62445"/>
                </a:lnTo>
                <a:lnTo>
                  <a:pt x="1116622" y="48196"/>
                </a:lnTo>
                <a:lnTo>
                  <a:pt x="1121791" y="43307"/>
                </a:lnTo>
                <a:lnTo>
                  <a:pt x="1151826" y="43307"/>
                </a:lnTo>
                <a:lnTo>
                  <a:pt x="1151826" y="32829"/>
                </a:lnTo>
                <a:lnTo>
                  <a:pt x="1130173" y="32829"/>
                </a:lnTo>
                <a:lnTo>
                  <a:pt x="1119632" y="34328"/>
                </a:lnTo>
                <a:lnTo>
                  <a:pt x="1111732" y="38608"/>
                </a:lnTo>
                <a:lnTo>
                  <a:pt x="1106754" y="45339"/>
                </a:lnTo>
                <a:lnTo>
                  <a:pt x="1105027" y="54216"/>
                </a:lnTo>
                <a:lnTo>
                  <a:pt x="1107122" y="64033"/>
                </a:lnTo>
                <a:lnTo>
                  <a:pt x="1112596" y="70764"/>
                </a:lnTo>
                <a:lnTo>
                  <a:pt x="1120228" y="74637"/>
                </a:lnTo>
                <a:lnTo>
                  <a:pt x="1128776" y="75869"/>
                </a:lnTo>
                <a:lnTo>
                  <a:pt x="1137297" y="75869"/>
                </a:lnTo>
                <a:lnTo>
                  <a:pt x="1133170" y="78765"/>
                </a:lnTo>
                <a:lnTo>
                  <a:pt x="1126871" y="83997"/>
                </a:lnTo>
                <a:lnTo>
                  <a:pt x="1117396" y="92392"/>
                </a:lnTo>
                <a:lnTo>
                  <a:pt x="1103769" y="104787"/>
                </a:lnTo>
                <a:lnTo>
                  <a:pt x="1118438" y="104787"/>
                </a:lnTo>
                <a:lnTo>
                  <a:pt x="1152385" y="72097"/>
                </a:lnTo>
                <a:lnTo>
                  <a:pt x="1152664" y="72097"/>
                </a:lnTo>
                <a:lnTo>
                  <a:pt x="1152182" y="74637"/>
                </a:lnTo>
                <a:lnTo>
                  <a:pt x="1151928" y="80124"/>
                </a:lnTo>
                <a:lnTo>
                  <a:pt x="1151826" y="104787"/>
                </a:lnTo>
                <a:lnTo>
                  <a:pt x="1163421" y="104787"/>
                </a:lnTo>
                <a:lnTo>
                  <a:pt x="1163421" y="72097"/>
                </a:lnTo>
                <a:lnTo>
                  <a:pt x="1163421" y="67348"/>
                </a:lnTo>
                <a:lnTo>
                  <a:pt x="1163421" y="43307"/>
                </a:lnTo>
                <a:lnTo>
                  <a:pt x="1163421" y="32829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1596488" y="2652880"/>
            <a:ext cx="9005664" cy="792295"/>
            <a:chOff x="1099248" y="4460761"/>
            <a:chExt cx="6200775" cy="1332230"/>
          </a:xfrm>
        </p:grpSpPr>
        <p:pic>
          <p:nvPicPr>
            <p:cNvPr id="109" name="object 10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99248" y="4460761"/>
              <a:ext cx="1331970" cy="1331976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40002" y="4601515"/>
              <a:ext cx="1049870" cy="104987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316327" y="4460761"/>
              <a:ext cx="1331975" cy="1331976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457081" y="4601515"/>
              <a:ext cx="1049870" cy="104987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533406" y="4460761"/>
              <a:ext cx="1331976" cy="133197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674173" y="4601515"/>
              <a:ext cx="1049870" cy="104987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750498" y="4460761"/>
              <a:ext cx="1331976" cy="133197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891252" y="4601515"/>
              <a:ext cx="1049870" cy="104987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967577" y="4460761"/>
              <a:ext cx="1331976" cy="1331976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108344" y="4601515"/>
              <a:ext cx="1049858" cy="1049870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4047363" y="4704803"/>
              <a:ext cx="303530" cy="843915"/>
            </a:xfrm>
            <a:custGeom>
              <a:avLst/>
              <a:gdLst/>
              <a:ahLst/>
              <a:cxnLst/>
              <a:rect l="l" t="t" r="r" b="b"/>
              <a:pathLst>
                <a:path w="303529" h="843914">
                  <a:moveTo>
                    <a:pt x="267931" y="138988"/>
                  </a:moveTo>
                  <a:lnTo>
                    <a:pt x="265341" y="93662"/>
                  </a:lnTo>
                  <a:lnTo>
                    <a:pt x="255028" y="49364"/>
                  </a:lnTo>
                  <a:lnTo>
                    <a:pt x="234454" y="9017"/>
                  </a:lnTo>
                  <a:lnTo>
                    <a:pt x="221056" y="0"/>
                  </a:lnTo>
                  <a:lnTo>
                    <a:pt x="209003" y="0"/>
                  </a:lnTo>
                  <a:lnTo>
                    <a:pt x="204000" y="3200"/>
                  </a:lnTo>
                  <a:lnTo>
                    <a:pt x="198450" y="5803"/>
                  </a:lnTo>
                  <a:lnTo>
                    <a:pt x="163436" y="44513"/>
                  </a:lnTo>
                  <a:lnTo>
                    <a:pt x="143459" y="86283"/>
                  </a:lnTo>
                  <a:lnTo>
                    <a:pt x="134378" y="123571"/>
                  </a:lnTo>
                  <a:lnTo>
                    <a:pt x="130225" y="161150"/>
                  </a:lnTo>
                  <a:lnTo>
                    <a:pt x="130568" y="199009"/>
                  </a:lnTo>
                  <a:lnTo>
                    <a:pt x="135077" y="237807"/>
                  </a:lnTo>
                  <a:lnTo>
                    <a:pt x="136029" y="239814"/>
                  </a:lnTo>
                  <a:lnTo>
                    <a:pt x="162052" y="215519"/>
                  </a:lnTo>
                  <a:lnTo>
                    <a:pt x="162826" y="212674"/>
                  </a:lnTo>
                  <a:lnTo>
                    <a:pt x="164325" y="190334"/>
                  </a:lnTo>
                  <a:lnTo>
                    <a:pt x="167843" y="170675"/>
                  </a:lnTo>
                  <a:lnTo>
                    <a:pt x="179705" y="132448"/>
                  </a:lnTo>
                  <a:lnTo>
                    <a:pt x="201510" y="95300"/>
                  </a:lnTo>
                  <a:lnTo>
                    <a:pt x="214833" y="87515"/>
                  </a:lnTo>
                  <a:lnTo>
                    <a:pt x="230759" y="93116"/>
                  </a:lnTo>
                  <a:lnTo>
                    <a:pt x="233438" y="99847"/>
                  </a:lnTo>
                  <a:lnTo>
                    <a:pt x="232346" y="124206"/>
                  </a:lnTo>
                  <a:lnTo>
                    <a:pt x="220141" y="166471"/>
                  </a:lnTo>
                  <a:lnTo>
                    <a:pt x="190906" y="210413"/>
                  </a:lnTo>
                  <a:lnTo>
                    <a:pt x="116027" y="277698"/>
                  </a:lnTo>
                  <a:lnTo>
                    <a:pt x="97777" y="294132"/>
                  </a:lnTo>
                  <a:lnTo>
                    <a:pt x="58775" y="334022"/>
                  </a:lnTo>
                  <a:lnTo>
                    <a:pt x="26416" y="379526"/>
                  </a:lnTo>
                  <a:lnTo>
                    <a:pt x="7988" y="420928"/>
                  </a:lnTo>
                  <a:lnTo>
                    <a:pt x="0" y="465543"/>
                  </a:lnTo>
                  <a:lnTo>
                    <a:pt x="1447" y="498259"/>
                  </a:lnTo>
                  <a:lnTo>
                    <a:pt x="20637" y="558558"/>
                  </a:lnTo>
                  <a:lnTo>
                    <a:pt x="57937" y="610362"/>
                  </a:lnTo>
                  <a:lnTo>
                    <a:pt x="107873" y="643712"/>
                  </a:lnTo>
                  <a:lnTo>
                    <a:pt x="148336" y="652233"/>
                  </a:lnTo>
                  <a:lnTo>
                    <a:pt x="178612" y="653364"/>
                  </a:lnTo>
                  <a:lnTo>
                    <a:pt x="177673" y="644118"/>
                  </a:lnTo>
                  <a:lnTo>
                    <a:pt x="176555" y="636625"/>
                  </a:lnTo>
                  <a:lnTo>
                    <a:pt x="176060" y="622858"/>
                  </a:lnTo>
                  <a:lnTo>
                    <a:pt x="173697" y="620750"/>
                  </a:lnTo>
                  <a:lnTo>
                    <a:pt x="167360" y="621169"/>
                  </a:lnTo>
                  <a:lnTo>
                    <a:pt x="148539" y="620890"/>
                  </a:lnTo>
                  <a:lnTo>
                    <a:pt x="97269" y="601548"/>
                  </a:lnTo>
                  <a:lnTo>
                    <a:pt x="52628" y="548970"/>
                  </a:lnTo>
                  <a:lnTo>
                    <a:pt x="47028" y="518896"/>
                  </a:lnTo>
                  <a:lnTo>
                    <a:pt x="51244" y="485571"/>
                  </a:lnTo>
                  <a:lnTo>
                    <a:pt x="67246" y="445312"/>
                  </a:lnTo>
                  <a:lnTo>
                    <a:pt x="91744" y="409498"/>
                  </a:lnTo>
                  <a:lnTo>
                    <a:pt x="129374" y="371055"/>
                  </a:lnTo>
                  <a:lnTo>
                    <a:pt x="170853" y="336727"/>
                  </a:lnTo>
                  <a:lnTo>
                    <a:pt x="204673" y="304266"/>
                  </a:lnTo>
                  <a:lnTo>
                    <a:pt x="230860" y="268020"/>
                  </a:lnTo>
                  <a:lnTo>
                    <a:pt x="249834" y="228219"/>
                  </a:lnTo>
                  <a:lnTo>
                    <a:pt x="262051" y="185127"/>
                  </a:lnTo>
                  <a:lnTo>
                    <a:pt x="267931" y="138988"/>
                  </a:lnTo>
                  <a:close/>
                </a:path>
                <a:path w="303529" h="843914">
                  <a:moveTo>
                    <a:pt x="303466" y="514413"/>
                  </a:moveTo>
                  <a:lnTo>
                    <a:pt x="279285" y="444373"/>
                  </a:lnTo>
                  <a:lnTo>
                    <a:pt x="252577" y="416153"/>
                  </a:lnTo>
                  <a:lnTo>
                    <a:pt x="216763" y="400837"/>
                  </a:lnTo>
                  <a:lnTo>
                    <a:pt x="189001" y="397649"/>
                  </a:lnTo>
                  <a:lnTo>
                    <a:pt x="181952" y="345871"/>
                  </a:lnTo>
                  <a:lnTo>
                    <a:pt x="152806" y="367677"/>
                  </a:lnTo>
                  <a:lnTo>
                    <a:pt x="152628" y="370116"/>
                  </a:lnTo>
                  <a:lnTo>
                    <a:pt x="153581" y="379920"/>
                  </a:lnTo>
                  <a:lnTo>
                    <a:pt x="154076" y="388213"/>
                  </a:lnTo>
                  <a:lnTo>
                    <a:pt x="157048" y="402869"/>
                  </a:lnTo>
                  <a:lnTo>
                    <a:pt x="155155" y="405752"/>
                  </a:lnTo>
                  <a:lnTo>
                    <a:pt x="149085" y="408952"/>
                  </a:lnTo>
                  <a:lnTo>
                    <a:pt x="126720" y="423494"/>
                  </a:lnTo>
                  <a:lnTo>
                    <a:pt x="108724" y="441502"/>
                  </a:lnTo>
                  <a:lnTo>
                    <a:pt x="95669" y="463219"/>
                  </a:lnTo>
                  <a:lnTo>
                    <a:pt x="88112" y="488797"/>
                  </a:lnTo>
                  <a:lnTo>
                    <a:pt x="86715" y="516089"/>
                  </a:lnTo>
                  <a:lnTo>
                    <a:pt x="92138" y="541045"/>
                  </a:lnTo>
                  <a:lnTo>
                    <a:pt x="124002" y="583082"/>
                  </a:lnTo>
                  <a:lnTo>
                    <a:pt x="150126" y="591515"/>
                  </a:lnTo>
                  <a:lnTo>
                    <a:pt x="159296" y="590943"/>
                  </a:lnTo>
                  <a:lnTo>
                    <a:pt x="161886" y="586752"/>
                  </a:lnTo>
                  <a:lnTo>
                    <a:pt x="154228" y="573595"/>
                  </a:lnTo>
                  <a:lnTo>
                    <a:pt x="146913" y="563460"/>
                  </a:lnTo>
                  <a:lnTo>
                    <a:pt x="139700" y="549579"/>
                  </a:lnTo>
                  <a:lnTo>
                    <a:pt x="136918" y="534835"/>
                  </a:lnTo>
                  <a:lnTo>
                    <a:pt x="138633" y="519950"/>
                  </a:lnTo>
                  <a:lnTo>
                    <a:pt x="144919" y="505637"/>
                  </a:lnTo>
                  <a:lnTo>
                    <a:pt x="149326" y="499440"/>
                  </a:lnTo>
                  <a:lnTo>
                    <a:pt x="154508" y="493991"/>
                  </a:lnTo>
                  <a:lnTo>
                    <a:pt x="160578" y="489458"/>
                  </a:lnTo>
                  <a:lnTo>
                    <a:pt x="167703" y="485952"/>
                  </a:lnTo>
                  <a:lnTo>
                    <a:pt x="168503" y="488696"/>
                  </a:lnTo>
                  <a:lnTo>
                    <a:pt x="184835" y="615784"/>
                  </a:lnTo>
                  <a:lnTo>
                    <a:pt x="190525" y="656831"/>
                  </a:lnTo>
                  <a:lnTo>
                    <a:pt x="197434" y="699389"/>
                  </a:lnTo>
                  <a:lnTo>
                    <a:pt x="199885" y="720775"/>
                  </a:lnTo>
                  <a:lnTo>
                    <a:pt x="200431" y="742365"/>
                  </a:lnTo>
                  <a:lnTo>
                    <a:pt x="198932" y="757694"/>
                  </a:lnTo>
                  <a:lnTo>
                    <a:pt x="178498" y="797331"/>
                  </a:lnTo>
                  <a:lnTo>
                    <a:pt x="167982" y="804481"/>
                  </a:lnTo>
                  <a:lnTo>
                    <a:pt x="162674" y="807999"/>
                  </a:lnTo>
                  <a:lnTo>
                    <a:pt x="161518" y="806272"/>
                  </a:lnTo>
                  <a:lnTo>
                    <a:pt x="164668" y="802030"/>
                  </a:lnTo>
                  <a:lnTo>
                    <a:pt x="177825" y="769734"/>
                  </a:lnTo>
                  <a:lnTo>
                    <a:pt x="173304" y="736815"/>
                  </a:lnTo>
                  <a:lnTo>
                    <a:pt x="153784" y="709930"/>
                  </a:lnTo>
                  <a:lnTo>
                    <a:pt x="121958" y="695756"/>
                  </a:lnTo>
                  <a:lnTo>
                    <a:pt x="86410" y="700087"/>
                  </a:lnTo>
                  <a:lnTo>
                    <a:pt x="59296" y="720725"/>
                  </a:lnTo>
                  <a:lnTo>
                    <a:pt x="45237" y="751865"/>
                  </a:lnTo>
                  <a:lnTo>
                    <a:pt x="48882" y="787717"/>
                  </a:lnTo>
                  <a:lnTo>
                    <a:pt x="71145" y="819073"/>
                  </a:lnTo>
                  <a:lnTo>
                    <a:pt x="104876" y="837577"/>
                  </a:lnTo>
                  <a:lnTo>
                    <a:pt x="119849" y="841425"/>
                  </a:lnTo>
                  <a:lnTo>
                    <a:pt x="127355" y="843305"/>
                  </a:lnTo>
                  <a:lnTo>
                    <a:pt x="154127" y="843305"/>
                  </a:lnTo>
                  <a:lnTo>
                    <a:pt x="155549" y="842137"/>
                  </a:lnTo>
                  <a:lnTo>
                    <a:pt x="167373" y="839685"/>
                  </a:lnTo>
                  <a:lnTo>
                    <a:pt x="210997" y="813930"/>
                  </a:lnTo>
                  <a:lnTo>
                    <a:pt x="232206" y="768527"/>
                  </a:lnTo>
                  <a:lnTo>
                    <a:pt x="232625" y="750849"/>
                  </a:lnTo>
                  <a:lnTo>
                    <a:pt x="232435" y="733107"/>
                  </a:lnTo>
                  <a:lnTo>
                    <a:pt x="231521" y="715416"/>
                  </a:lnTo>
                  <a:lnTo>
                    <a:pt x="229793" y="697826"/>
                  </a:lnTo>
                  <a:lnTo>
                    <a:pt x="223888" y="652767"/>
                  </a:lnTo>
                  <a:lnTo>
                    <a:pt x="204647" y="517740"/>
                  </a:lnTo>
                  <a:lnTo>
                    <a:pt x="199898" y="481799"/>
                  </a:lnTo>
                  <a:lnTo>
                    <a:pt x="204241" y="483158"/>
                  </a:lnTo>
                  <a:lnTo>
                    <a:pt x="207479" y="483870"/>
                  </a:lnTo>
                  <a:lnTo>
                    <a:pt x="210489" y="485165"/>
                  </a:lnTo>
                  <a:lnTo>
                    <a:pt x="223621" y="493306"/>
                  </a:lnTo>
                  <a:lnTo>
                    <a:pt x="233654" y="504698"/>
                  </a:lnTo>
                  <a:lnTo>
                    <a:pt x="239979" y="518502"/>
                  </a:lnTo>
                  <a:lnTo>
                    <a:pt x="241998" y="533844"/>
                  </a:lnTo>
                  <a:lnTo>
                    <a:pt x="241185" y="547281"/>
                  </a:lnTo>
                  <a:lnTo>
                    <a:pt x="239153" y="560489"/>
                  </a:lnTo>
                  <a:lnTo>
                    <a:pt x="235623" y="573303"/>
                  </a:lnTo>
                  <a:lnTo>
                    <a:pt x="227761" y="591820"/>
                  </a:lnTo>
                  <a:lnTo>
                    <a:pt x="226529" y="597890"/>
                  </a:lnTo>
                  <a:lnTo>
                    <a:pt x="226479" y="603999"/>
                  </a:lnTo>
                  <a:lnTo>
                    <a:pt x="227418" y="610336"/>
                  </a:lnTo>
                  <a:lnTo>
                    <a:pt x="228752" y="617283"/>
                  </a:lnTo>
                  <a:lnTo>
                    <a:pt x="232232" y="638619"/>
                  </a:lnTo>
                  <a:lnTo>
                    <a:pt x="264909" y="617143"/>
                  </a:lnTo>
                  <a:lnTo>
                    <a:pt x="300380" y="550329"/>
                  </a:lnTo>
                  <a:lnTo>
                    <a:pt x="303466" y="514413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20" name="object 12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230416" y="5001463"/>
              <a:ext cx="179476" cy="248259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893090" y="5001869"/>
              <a:ext cx="143027" cy="25049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438773" y="4725022"/>
              <a:ext cx="444500" cy="605790"/>
            </a:xfrm>
            <a:custGeom>
              <a:avLst/>
              <a:gdLst/>
              <a:ahLst/>
              <a:cxnLst/>
              <a:rect l="l" t="t" r="r" b="b"/>
              <a:pathLst>
                <a:path w="444500" h="605789">
                  <a:moveTo>
                    <a:pt x="319176" y="125920"/>
                  </a:moveTo>
                  <a:lnTo>
                    <a:pt x="315264" y="115633"/>
                  </a:lnTo>
                  <a:lnTo>
                    <a:pt x="286321" y="86271"/>
                  </a:lnTo>
                  <a:lnTo>
                    <a:pt x="202184" y="2159"/>
                  </a:lnTo>
                  <a:lnTo>
                    <a:pt x="197650" y="0"/>
                  </a:lnTo>
                  <a:lnTo>
                    <a:pt x="187947" y="0"/>
                  </a:lnTo>
                  <a:lnTo>
                    <a:pt x="183388" y="2197"/>
                  </a:lnTo>
                  <a:lnTo>
                    <a:pt x="127546" y="57861"/>
                  </a:lnTo>
                  <a:lnTo>
                    <a:pt x="71018" y="114909"/>
                  </a:lnTo>
                  <a:lnTo>
                    <a:pt x="66840" y="124434"/>
                  </a:lnTo>
                  <a:lnTo>
                    <a:pt x="72390" y="137960"/>
                  </a:lnTo>
                  <a:lnTo>
                    <a:pt x="81432" y="142748"/>
                  </a:lnTo>
                  <a:lnTo>
                    <a:pt x="102463" y="143306"/>
                  </a:lnTo>
                  <a:lnTo>
                    <a:pt x="160667" y="143167"/>
                  </a:lnTo>
                  <a:lnTo>
                    <a:pt x="150495" y="106019"/>
                  </a:lnTo>
                  <a:lnTo>
                    <a:pt x="135064" y="105905"/>
                  </a:lnTo>
                  <a:lnTo>
                    <a:pt x="194665" y="50292"/>
                  </a:lnTo>
                  <a:lnTo>
                    <a:pt x="250253" y="105918"/>
                  </a:lnTo>
                  <a:lnTo>
                    <a:pt x="246329" y="105918"/>
                  </a:lnTo>
                  <a:lnTo>
                    <a:pt x="234873" y="107251"/>
                  </a:lnTo>
                  <a:lnTo>
                    <a:pt x="227317" y="111467"/>
                  </a:lnTo>
                  <a:lnTo>
                    <a:pt x="223126" y="119075"/>
                  </a:lnTo>
                  <a:lnTo>
                    <a:pt x="221830" y="130556"/>
                  </a:lnTo>
                  <a:lnTo>
                    <a:pt x="221678" y="221627"/>
                  </a:lnTo>
                  <a:lnTo>
                    <a:pt x="223075" y="230403"/>
                  </a:lnTo>
                  <a:lnTo>
                    <a:pt x="275793" y="258292"/>
                  </a:lnTo>
                  <a:lnTo>
                    <a:pt x="278549" y="258902"/>
                  </a:lnTo>
                  <a:lnTo>
                    <a:pt x="281216" y="258902"/>
                  </a:lnTo>
                  <a:lnTo>
                    <a:pt x="284886" y="258902"/>
                  </a:lnTo>
                  <a:lnTo>
                    <a:pt x="290156" y="257695"/>
                  </a:lnTo>
                  <a:lnTo>
                    <a:pt x="298500" y="246621"/>
                  </a:lnTo>
                  <a:lnTo>
                    <a:pt x="299986" y="240576"/>
                  </a:lnTo>
                  <a:lnTo>
                    <a:pt x="297383" y="229514"/>
                  </a:lnTo>
                  <a:lnTo>
                    <a:pt x="293585" y="224980"/>
                  </a:lnTo>
                  <a:lnTo>
                    <a:pt x="287972" y="222173"/>
                  </a:lnTo>
                  <a:lnTo>
                    <a:pt x="272948" y="215252"/>
                  </a:lnTo>
                  <a:lnTo>
                    <a:pt x="255892" y="208495"/>
                  </a:lnTo>
                  <a:lnTo>
                    <a:pt x="255930" y="143383"/>
                  </a:lnTo>
                  <a:lnTo>
                    <a:pt x="290741" y="143357"/>
                  </a:lnTo>
                  <a:lnTo>
                    <a:pt x="303606" y="142709"/>
                  </a:lnTo>
                  <a:lnTo>
                    <a:pt x="312331" y="138709"/>
                  </a:lnTo>
                  <a:lnTo>
                    <a:pt x="319176" y="125920"/>
                  </a:lnTo>
                  <a:close/>
                </a:path>
                <a:path w="444500" h="605789">
                  <a:moveTo>
                    <a:pt x="444322" y="418376"/>
                  </a:moveTo>
                  <a:lnTo>
                    <a:pt x="420141" y="387591"/>
                  </a:lnTo>
                  <a:lnTo>
                    <a:pt x="413537" y="387591"/>
                  </a:lnTo>
                  <a:lnTo>
                    <a:pt x="412051" y="387718"/>
                  </a:lnTo>
                  <a:lnTo>
                    <a:pt x="398500" y="390258"/>
                  </a:lnTo>
                  <a:lnTo>
                    <a:pt x="398437" y="427304"/>
                  </a:lnTo>
                  <a:lnTo>
                    <a:pt x="379336" y="427304"/>
                  </a:lnTo>
                  <a:lnTo>
                    <a:pt x="369138" y="428040"/>
                  </a:lnTo>
                  <a:lnTo>
                    <a:pt x="362369" y="430834"/>
                  </a:lnTo>
                  <a:lnTo>
                    <a:pt x="357822" y="436638"/>
                  </a:lnTo>
                  <a:lnTo>
                    <a:pt x="354241" y="446366"/>
                  </a:lnTo>
                  <a:lnTo>
                    <a:pt x="331063" y="495160"/>
                  </a:lnTo>
                  <a:lnTo>
                    <a:pt x="294906" y="532866"/>
                  </a:lnTo>
                  <a:lnTo>
                    <a:pt x="248793" y="557174"/>
                  </a:lnTo>
                  <a:lnTo>
                    <a:pt x="195795" y="565785"/>
                  </a:lnTo>
                  <a:lnTo>
                    <a:pt x="194589" y="565785"/>
                  </a:lnTo>
                  <a:lnTo>
                    <a:pt x="131343" y="552475"/>
                  </a:lnTo>
                  <a:lnTo>
                    <a:pt x="77800" y="515670"/>
                  </a:lnTo>
                  <a:lnTo>
                    <a:pt x="71805" y="509816"/>
                  </a:lnTo>
                  <a:lnTo>
                    <a:pt x="71970" y="508025"/>
                  </a:lnTo>
                  <a:lnTo>
                    <a:pt x="108508" y="482028"/>
                  </a:lnTo>
                  <a:lnTo>
                    <a:pt x="130009" y="475322"/>
                  </a:lnTo>
                  <a:lnTo>
                    <a:pt x="132118" y="474599"/>
                  </a:lnTo>
                  <a:lnTo>
                    <a:pt x="166382" y="455193"/>
                  </a:lnTo>
                  <a:lnTo>
                    <a:pt x="175133" y="443534"/>
                  </a:lnTo>
                  <a:lnTo>
                    <a:pt x="182829" y="445579"/>
                  </a:lnTo>
                  <a:lnTo>
                    <a:pt x="190461" y="446608"/>
                  </a:lnTo>
                  <a:lnTo>
                    <a:pt x="205549" y="446608"/>
                  </a:lnTo>
                  <a:lnTo>
                    <a:pt x="213233" y="445516"/>
                  </a:lnTo>
                  <a:lnTo>
                    <a:pt x="220218" y="443534"/>
                  </a:lnTo>
                  <a:lnTo>
                    <a:pt x="220764" y="443382"/>
                  </a:lnTo>
                  <a:lnTo>
                    <a:pt x="224790" y="448259"/>
                  </a:lnTo>
                  <a:lnTo>
                    <a:pt x="233921" y="459943"/>
                  </a:lnTo>
                  <a:lnTo>
                    <a:pt x="230124" y="464235"/>
                  </a:lnTo>
                  <a:lnTo>
                    <a:pt x="224561" y="467728"/>
                  </a:lnTo>
                  <a:lnTo>
                    <a:pt x="211442" y="472528"/>
                  </a:lnTo>
                  <a:lnTo>
                    <a:pt x="205232" y="473583"/>
                  </a:lnTo>
                  <a:lnTo>
                    <a:pt x="193624" y="473583"/>
                  </a:lnTo>
                  <a:lnTo>
                    <a:pt x="188645" y="473100"/>
                  </a:lnTo>
                  <a:lnTo>
                    <a:pt x="181521" y="471805"/>
                  </a:lnTo>
                  <a:lnTo>
                    <a:pt x="179946" y="471665"/>
                  </a:lnTo>
                  <a:lnTo>
                    <a:pt x="168897" y="471665"/>
                  </a:lnTo>
                  <a:lnTo>
                    <a:pt x="161505" y="477304"/>
                  </a:lnTo>
                  <a:lnTo>
                    <a:pt x="159588" y="486041"/>
                  </a:lnTo>
                  <a:lnTo>
                    <a:pt x="159245" y="494131"/>
                  </a:lnTo>
                  <a:lnTo>
                    <a:pt x="161836" y="500964"/>
                  </a:lnTo>
                  <a:lnTo>
                    <a:pt x="195897" y="512381"/>
                  </a:lnTo>
                  <a:lnTo>
                    <a:pt x="199682" y="512381"/>
                  </a:lnTo>
                  <a:lnTo>
                    <a:pt x="221500" y="510108"/>
                  </a:lnTo>
                  <a:lnTo>
                    <a:pt x="240601" y="503275"/>
                  </a:lnTo>
                  <a:lnTo>
                    <a:pt x="256908" y="491934"/>
                  </a:lnTo>
                  <a:lnTo>
                    <a:pt x="270383" y="476097"/>
                  </a:lnTo>
                  <a:lnTo>
                    <a:pt x="279285" y="479221"/>
                  </a:lnTo>
                  <a:lnTo>
                    <a:pt x="308521" y="489013"/>
                  </a:lnTo>
                  <a:lnTo>
                    <a:pt x="310578" y="489356"/>
                  </a:lnTo>
                  <a:lnTo>
                    <a:pt x="317195" y="489356"/>
                  </a:lnTo>
                  <a:lnTo>
                    <a:pt x="323837" y="487514"/>
                  </a:lnTo>
                  <a:lnTo>
                    <a:pt x="329171" y="478751"/>
                  </a:lnTo>
                  <a:lnTo>
                    <a:pt x="330187" y="476097"/>
                  </a:lnTo>
                  <a:lnTo>
                    <a:pt x="331152" y="473583"/>
                  </a:lnTo>
                  <a:lnTo>
                    <a:pt x="331343" y="473100"/>
                  </a:lnTo>
                  <a:lnTo>
                    <a:pt x="331279" y="466763"/>
                  </a:lnTo>
                  <a:lnTo>
                    <a:pt x="328714" y="460971"/>
                  </a:lnTo>
                  <a:lnTo>
                    <a:pt x="293992" y="443382"/>
                  </a:lnTo>
                  <a:lnTo>
                    <a:pt x="263169" y="432904"/>
                  </a:lnTo>
                  <a:lnTo>
                    <a:pt x="257911" y="428434"/>
                  </a:lnTo>
                  <a:lnTo>
                    <a:pt x="253923" y="421170"/>
                  </a:lnTo>
                  <a:lnTo>
                    <a:pt x="254203" y="420839"/>
                  </a:lnTo>
                  <a:lnTo>
                    <a:pt x="262318" y="409232"/>
                  </a:lnTo>
                  <a:lnTo>
                    <a:pt x="267436" y="401916"/>
                  </a:lnTo>
                  <a:lnTo>
                    <a:pt x="275717" y="381254"/>
                  </a:lnTo>
                  <a:lnTo>
                    <a:pt x="279006" y="358952"/>
                  </a:lnTo>
                  <a:lnTo>
                    <a:pt x="277304" y="335064"/>
                  </a:lnTo>
                  <a:lnTo>
                    <a:pt x="256997" y="294601"/>
                  </a:lnTo>
                  <a:lnTo>
                    <a:pt x="236702" y="279793"/>
                  </a:lnTo>
                  <a:lnTo>
                    <a:pt x="236702" y="358152"/>
                  </a:lnTo>
                  <a:lnTo>
                    <a:pt x="235165" y="369633"/>
                  </a:lnTo>
                  <a:lnTo>
                    <a:pt x="212090" y="404342"/>
                  </a:lnTo>
                  <a:lnTo>
                    <a:pt x="194513" y="409232"/>
                  </a:lnTo>
                  <a:lnTo>
                    <a:pt x="185356" y="407974"/>
                  </a:lnTo>
                  <a:lnTo>
                    <a:pt x="154800" y="372287"/>
                  </a:lnTo>
                  <a:lnTo>
                    <a:pt x="152285" y="349237"/>
                  </a:lnTo>
                  <a:lnTo>
                    <a:pt x="153225" y="340791"/>
                  </a:lnTo>
                  <a:lnTo>
                    <a:pt x="181559" y="309600"/>
                  </a:lnTo>
                  <a:lnTo>
                    <a:pt x="188506" y="307898"/>
                  </a:lnTo>
                  <a:lnTo>
                    <a:pt x="195262" y="307898"/>
                  </a:lnTo>
                  <a:lnTo>
                    <a:pt x="231394" y="328625"/>
                  </a:lnTo>
                  <a:lnTo>
                    <a:pt x="236702" y="358152"/>
                  </a:lnTo>
                  <a:lnTo>
                    <a:pt x="236702" y="279793"/>
                  </a:lnTo>
                  <a:lnTo>
                    <a:pt x="218084" y="272757"/>
                  </a:lnTo>
                  <a:lnTo>
                    <a:pt x="211848" y="271462"/>
                  </a:lnTo>
                  <a:lnTo>
                    <a:pt x="205536" y="270814"/>
                  </a:lnTo>
                  <a:lnTo>
                    <a:pt x="199339" y="270814"/>
                  </a:lnTo>
                  <a:lnTo>
                    <a:pt x="161277" y="279869"/>
                  </a:lnTo>
                  <a:lnTo>
                    <a:pt x="122110" y="332016"/>
                  </a:lnTo>
                  <a:lnTo>
                    <a:pt x="120027" y="361696"/>
                  </a:lnTo>
                  <a:lnTo>
                    <a:pt x="126746" y="391363"/>
                  </a:lnTo>
                  <a:lnTo>
                    <a:pt x="142024" y="417944"/>
                  </a:lnTo>
                  <a:lnTo>
                    <a:pt x="145313" y="422008"/>
                  </a:lnTo>
                  <a:lnTo>
                    <a:pt x="145529" y="423227"/>
                  </a:lnTo>
                  <a:lnTo>
                    <a:pt x="109791" y="441706"/>
                  </a:lnTo>
                  <a:lnTo>
                    <a:pt x="105981" y="443039"/>
                  </a:lnTo>
                  <a:lnTo>
                    <a:pt x="91554" y="448259"/>
                  </a:lnTo>
                  <a:lnTo>
                    <a:pt x="77546" y="454571"/>
                  </a:lnTo>
                  <a:lnTo>
                    <a:pt x="64528" y="463016"/>
                  </a:lnTo>
                  <a:lnTo>
                    <a:pt x="53149" y="474599"/>
                  </a:lnTo>
                  <a:lnTo>
                    <a:pt x="52895" y="474052"/>
                  </a:lnTo>
                  <a:lnTo>
                    <a:pt x="40855" y="439394"/>
                  </a:lnTo>
                  <a:lnTo>
                    <a:pt x="36576" y="404749"/>
                  </a:lnTo>
                  <a:lnTo>
                    <a:pt x="40043" y="370230"/>
                  </a:lnTo>
                  <a:lnTo>
                    <a:pt x="69748" y="303720"/>
                  </a:lnTo>
                  <a:lnTo>
                    <a:pt x="123609" y="258013"/>
                  </a:lnTo>
                  <a:lnTo>
                    <a:pt x="166497" y="241719"/>
                  </a:lnTo>
                  <a:lnTo>
                    <a:pt x="171640" y="237375"/>
                  </a:lnTo>
                  <a:lnTo>
                    <a:pt x="174523" y="231267"/>
                  </a:lnTo>
                  <a:lnTo>
                    <a:pt x="175425" y="223037"/>
                  </a:lnTo>
                  <a:lnTo>
                    <a:pt x="175348" y="174002"/>
                  </a:lnTo>
                  <a:lnTo>
                    <a:pt x="173659" y="163957"/>
                  </a:lnTo>
                  <a:lnTo>
                    <a:pt x="169252" y="157099"/>
                  </a:lnTo>
                  <a:lnTo>
                    <a:pt x="163245" y="153301"/>
                  </a:lnTo>
                  <a:lnTo>
                    <a:pt x="156705" y="152133"/>
                  </a:lnTo>
                  <a:lnTo>
                    <a:pt x="156197" y="152133"/>
                  </a:lnTo>
                  <a:lnTo>
                    <a:pt x="137782" y="200952"/>
                  </a:lnTo>
                  <a:lnTo>
                    <a:pt x="137960" y="208076"/>
                  </a:lnTo>
                  <a:lnTo>
                    <a:pt x="137922" y="208699"/>
                  </a:lnTo>
                  <a:lnTo>
                    <a:pt x="137350" y="208978"/>
                  </a:lnTo>
                  <a:lnTo>
                    <a:pt x="136804" y="209169"/>
                  </a:lnTo>
                  <a:lnTo>
                    <a:pt x="91795" y="231038"/>
                  </a:lnTo>
                  <a:lnTo>
                    <a:pt x="54737" y="261581"/>
                  </a:lnTo>
                  <a:lnTo>
                    <a:pt x="26492" y="299300"/>
                  </a:lnTo>
                  <a:lnTo>
                    <a:pt x="7924" y="342696"/>
                  </a:lnTo>
                  <a:lnTo>
                    <a:pt x="114" y="389026"/>
                  </a:lnTo>
                  <a:lnTo>
                    <a:pt x="0" y="391528"/>
                  </a:lnTo>
                  <a:lnTo>
                    <a:pt x="3314" y="440474"/>
                  </a:lnTo>
                  <a:lnTo>
                    <a:pt x="17348" y="485317"/>
                  </a:lnTo>
                  <a:lnTo>
                    <a:pt x="41097" y="524967"/>
                  </a:lnTo>
                  <a:lnTo>
                    <a:pt x="72986" y="558114"/>
                  </a:lnTo>
                  <a:lnTo>
                    <a:pt x="111404" y="583438"/>
                  </a:lnTo>
                  <a:lnTo>
                    <a:pt x="154749" y="599592"/>
                  </a:lnTo>
                  <a:lnTo>
                    <a:pt x="201460" y="605269"/>
                  </a:lnTo>
                  <a:lnTo>
                    <a:pt x="208775" y="605129"/>
                  </a:lnTo>
                  <a:lnTo>
                    <a:pt x="276085" y="591553"/>
                  </a:lnTo>
                  <a:lnTo>
                    <a:pt x="315353" y="572249"/>
                  </a:lnTo>
                  <a:lnTo>
                    <a:pt x="323215" y="565785"/>
                  </a:lnTo>
                  <a:lnTo>
                    <a:pt x="348348" y="545172"/>
                  </a:lnTo>
                  <a:lnTo>
                    <a:pt x="375005" y="510387"/>
                  </a:lnTo>
                  <a:lnTo>
                    <a:pt x="395262" y="467956"/>
                  </a:lnTo>
                  <a:lnTo>
                    <a:pt x="395605" y="467042"/>
                  </a:lnTo>
                  <a:lnTo>
                    <a:pt x="396011" y="466280"/>
                  </a:lnTo>
                  <a:lnTo>
                    <a:pt x="396417" y="466242"/>
                  </a:lnTo>
                  <a:lnTo>
                    <a:pt x="396963" y="466242"/>
                  </a:lnTo>
                  <a:lnTo>
                    <a:pt x="400812" y="466420"/>
                  </a:lnTo>
                  <a:lnTo>
                    <a:pt x="404393" y="466496"/>
                  </a:lnTo>
                  <a:lnTo>
                    <a:pt x="412153" y="466496"/>
                  </a:lnTo>
                  <a:lnTo>
                    <a:pt x="423303" y="466344"/>
                  </a:lnTo>
                  <a:lnTo>
                    <a:pt x="423938" y="466242"/>
                  </a:lnTo>
                  <a:lnTo>
                    <a:pt x="432244" y="464947"/>
                  </a:lnTo>
                  <a:lnTo>
                    <a:pt x="438721" y="460971"/>
                  </a:lnTo>
                  <a:lnTo>
                    <a:pt x="442671" y="454494"/>
                  </a:lnTo>
                  <a:lnTo>
                    <a:pt x="444030" y="445960"/>
                  </a:lnTo>
                  <a:lnTo>
                    <a:pt x="444144" y="443039"/>
                  </a:lnTo>
                  <a:lnTo>
                    <a:pt x="444030" y="436638"/>
                  </a:lnTo>
                  <a:lnTo>
                    <a:pt x="443826" y="428040"/>
                  </a:lnTo>
                  <a:lnTo>
                    <a:pt x="443776" y="423227"/>
                  </a:lnTo>
                  <a:lnTo>
                    <a:pt x="444322" y="418376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23" name="object 12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506758" y="5332412"/>
              <a:ext cx="249984" cy="195491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753745" y="4986934"/>
              <a:ext cx="122072" cy="114211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2716479" y="4959303"/>
              <a:ext cx="532130" cy="468630"/>
            </a:xfrm>
            <a:custGeom>
              <a:avLst/>
              <a:gdLst/>
              <a:ahLst/>
              <a:cxnLst/>
              <a:rect l="l" t="t" r="r" b="b"/>
              <a:pathLst>
                <a:path w="532130" h="468629">
                  <a:moveTo>
                    <a:pt x="403853" y="0"/>
                  </a:moveTo>
                  <a:lnTo>
                    <a:pt x="361585" y="6179"/>
                  </a:lnTo>
                  <a:lnTo>
                    <a:pt x="319582" y="27427"/>
                  </a:lnTo>
                  <a:lnTo>
                    <a:pt x="269760" y="74252"/>
                  </a:lnTo>
                  <a:lnTo>
                    <a:pt x="230612" y="41832"/>
                  </a:lnTo>
                  <a:lnTo>
                    <a:pt x="216763" y="30831"/>
                  </a:lnTo>
                  <a:lnTo>
                    <a:pt x="177356" y="9001"/>
                  </a:lnTo>
                  <a:lnTo>
                    <a:pt x="135020" y="468"/>
                  </a:lnTo>
                  <a:lnTo>
                    <a:pt x="93683" y="5456"/>
                  </a:lnTo>
                  <a:lnTo>
                    <a:pt x="57276" y="24189"/>
                  </a:lnTo>
                  <a:lnTo>
                    <a:pt x="15698" y="77421"/>
                  </a:lnTo>
                  <a:lnTo>
                    <a:pt x="0" y="143226"/>
                  </a:lnTo>
                  <a:lnTo>
                    <a:pt x="729" y="182750"/>
                  </a:lnTo>
                  <a:lnTo>
                    <a:pt x="8947" y="220069"/>
                  </a:lnTo>
                  <a:lnTo>
                    <a:pt x="23785" y="255342"/>
                  </a:lnTo>
                  <a:lnTo>
                    <a:pt x="44373" y="288730"/>
                  </a:lnTo>
                  <a:lnTo>
                    <a:pt x="73732" y="325724"/>
                  </a:lnTo>
                  <a:lnTo>
                    <a:pt x="106068" y="359186"/>
                  </a:lnTo>
                  <a:lnTo>
                    <a:pt x="141019" y="389530"/>
                  </a:lnTo>
                  <a:lnTo>
                    <a:pt x="178220" y="417173"/>
                  </a:lnTo>
                  <a:lnTo>
                    <a:pt x="217309" y="442531"/>
                  </a:lnTo>
                  <a:lnTo>
                    <a:pt x="261823" y="468168"/>
                  </a:lnTo>
                  <a:lnTo>
                    <a:pt x="268909" y="468282"/>
                  </a:lnTo>
                  <a:lnTo>
                    <a:pt x="319909" y="438850"/>
                  </a:lnTo>
                  <a:lnTo>
                    <a:pt x="364821" y="408768"/>
                  </a:lnTo>
                  <a:lnTo>
                    <a:pt x="407020" y="375357"/>
                  </a:lnTo>
                  <a:lnTo>
                    <a:pt x="446010" y="338045"/>
                  </a:lnTo>
                  <a:lnTo>
                    <a:pt x="481291" y="296261"/>
                  </a:lnTo>
                  <a:lnTo>
                    <a:pt x="508652" y="252520"/>
                  </a:lnTo>
                  <a:lnTo>
                    <a:pt x="525870" y="206307"/>
                  </a:lnTo>
                  <a:lnTo>
                    <a:pt x="531746" y="157436"/>
                  </a:lnTo>
                  <a:lnTo>
                    <a:pt x="525081" y="105723"/>
                  </a:lnTo>
                  <a:lnTo>
                    <a:pt x="507002" y="61752"/>
                  </a:lnTo>
                  <a:lnTo>
                    <a:pt x="479088" y="28799"/>
                  </a:lnTo>
                  <a:lnTo>
                    <a:pt x="443863" y="7877"/>
                  </a:lnTo>
                  <a:lnTo>
                    <a:pt x="403853" y="0"/>
                  </a:lnTo>
                  <a:close/>
                </a:path>
              </a:pathLst>
            </a:custGeom>
            <a:solidFill>
              <a:srgbClr val="1A519F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1411820" y="4826114"/>
              <a:ext cx="4325620" cy="612140"/>
            </a:xfrm>
            <a:custGeom>
              <a:avLst/>
              <a:gdLst/>
              <a:ahLst/>
              <a:cxnLst/>
              <a:rect l="l" t="t" r="r" b="b"/>
              <a:pathLst>
                <a:path w="4325620" h="612139">
                  <a:moveTo>
                    <a:pt x="572427" y="287489"/>
                  </a:moveTo>
                  <a:lnTo>
                    <a:pt x="571538" y="283997"/>
                  </a:lnTo>
                  <a:lnTo>
                    <a:pt x="564959" y="282651"/>
                  </a:lnTo>
                  <a:lnTo>
                    <a:pt x="562241" y="283286"/>
                  </a:lnTo>
                  <a:lnTo>
                    <a:pt x="354736" y="349453"/>
                  </a:lnTo>
                  <a:lnTo>
                    <a:pt x="351586" y="349567"/>
                  </a:lnTo>
                  <a:lnTo>
                    <a:pt x="136918" y="281025"/>
                  </a:lnTo>
                  <a:lnTo>
                    <a:pt x="133565" y="283489"/>
                  </a:lnTo>
                  <a:lnTo>
                    <a:pt x="133578" y="358978"/>
                  </a:lnTo>
                  <a:lnTo>
                    <a:pt x="133515" y="421119"/>
                  </a:lnTo>
                  <a:lnTo>
                    <a:pt x="154190" y="457822"/>
                  </a:lnTo>
                  <a:lnTo>
                    <a:pt x="195580" y="478053"/>
                  </a:lnTo>
                  <a:lnTo>
                    <a:pt x="239534" y="491782"/>
                  </a:lnTo>
                  <a:lnTo>
                    <a:pt x="303987" y="502272"/>
                  </a:lnTo>
                  <a:lnTo>
                    <a:pt x="336550" y="503923"/>
                  </a:lnTo>
                  <a:lnTo>
                    <a:pt x="369316" y="503313"/>
                  </a:lnTo>
                  <a:lnTo>
                    <a:pt x="421068" y="497801"/>
                  </a:lnTo>
                  <a:lnTo>
                    <a:pt x="471690" y="485876"/>
                  </a:lnTo>
                  <a:lnTo>
                    <a:pt x="517575" y="467690"/>
                  </a:lnTo>
                  <a:lnTo>
                    <a:pt x="558863" y="440575"/>
                  </a:lnTo>
                  <a:lnTo>
                    <a:pt x="572325" y="413918"/>
                  </a:lnTo>
                  <a:lnTo>
                    <a:pt x="572427" y="287489"/>
                  </a:lnTo>
                  <a:close/>
                </a:path>
                <a:path w="4325620" h="612139">
                  <a:moveTo>
                    <a:pt x="708266" y="212420"/>
                  </a:moveTo>
                  <a:lnTo>
                    <a:pt x="702056" y="207327"/>
                  </a:lnTo>
                  <a:lnTo>
                    <a:pt x="354774" y="96354"/>
                  </a:lnTo>
                  <a:lnTo>
                    <a:pt x="350710" y="96570"/>
                  </a:lnTo>
                  <a:lnTo>
                    <a:pt x="3200" y="207467"/>
                  </a:lnTo>
                  <a:lnTo>
                    <a:pt x="0" y="209194"/>
                  </a:lnTo>
                  <a:lnTo>
                    <a:pt x="203" y="218427"/>
                  </a:lnTo>
                  <a:lnTo>
                    <a:pt x="3263" y="220116"/>
                  </a:lnTo>
                  <a:lnTo>
                    <a:pt x="350621" y="330962"/>
                  </a:lnTo>
                  <a:lnTo>
                    <a:pt x="354711" y="331152"/>
                  </a:lnTo>
                  <a:lnTo>
                    <a:pt x="633082" y="242341"/>
                  </a:lnTo>
                  <a:lnTo>
                    <a:pt x="633006" y="317423"/>
                  </a:lnTo>
                  <a:lnTo>
                    <a:pt x="606958" y="372529"/>
                  </a:lnTo>
                  <a:lnTo>
                    <a:pt x="609739" y="377050"/>
                  </a:lnTo>
                  <a:lnTo>
                    <a:pt x="670915" y="377050"/>
                  </a:lnTo>
                  <a:lnTo>
                    <a:pt x="673646" y="372656"/>
                  </a:lnTo>
                  <a:lnTo>
                    <a:pt x="648144" y="318681"/>
                  </a:lnTo>
                  <a:lnTo>
                    <a:pt x="647446" y="315760"/>
                  </a:lnTo>
                  <a:lnTo>
                    <a:pt x="647382" y="237693"/>
                  </a:lnTo>
                  <a:lnTo>
                    <a:pt x="706310" y="218871"/>
                  </a:lnTo>
                  <a:lnTo>
                    <a:pt x="708266" y="212420"/>
                  </a:lnTo>
                  <a:close/>
                </a:path>
                <a:path w="4325620" h="612139">
                  <a:moveTo>
                    <a:pt x="3964736" y="196989"/>
                  </a:moveTo>
                  <a:lnTo>
                    <a:pt x="3961155" y="187274"/>
                  </a:lnTo>
                  <a:lnTo>
                    <a:pt x="3952925" y="180187"/>
                  </a:lnTo>
                  <a:lnTo>
                    <a:pt x="3940975" y="177038"/>
                  </a:lnTo>
                  <a:lnTo>
                    <a:pt x="3913797" y="174701"/>
                  </a:lnTo>
                  <a:lnTo>
                    <a:pt x="3887038" y="170408"/>
                  </a:lnTo>
                  <a:lnTo>
                    <a:pt x="3835171" y="154393"/>
                  </a:lnTo>
                  <a:lnTo>
                    <a:pt x="3785603" y="123812"/>
                  </a:lnTo>
                  <a:lnTo>
                    <a:pt x="3751669" y="76301"/>
                  </a:lnTo>
                  <a:lnTo>
                    <a:pt x="3744976" y="61010"/>
                  </a:lnTo>
                  <a:lnTo>
                    <a:pt x="3724148" y="15455"/>
                  </a:lnTo>
                  <a:lnTo>
                    <a:pt x="3719245" y="7543"/>
                  </a:lnTo>
                  <a:lnTo>
                    <a:pt x="3712972" y="2311"/>
                  </a:lnTo>
                  <a:lnTo>
                    <a:pt x="3705695" y="0"/>
                  </a:lnTo>
                  <a:lnTo>
                    <a:pt x="3697757" y="838"/>
                  </a:lnTo>
                  <a:lnTo>
                    <a:pt x="3690607" y="4597"/>
                  </a:lnTo>
                  <a:lnTo>
                    <a:pt x="3685794" y="10579"/>
                  </a:lnTo>
                  <a:lnTo>
                    <a:pt x="3683520" y="18415"/>
                  </a:lnTo>
                  <a:lnTo>
                    <a:pt x="3684054" y="27736"/>
                  </a:lnTo>
                  <a:lnTo>
                    <a:pt x="3693439" y="65938"/>
                  </a:lnTo>
                  <a:lnTo>
                    <a:pt x="3706253" y="102704"/>
                  </a:lnTo>
                  <a:lnTo>
                    <a:pt x="3722840" y="137934"/>
                  </a:lnTo>
                  <a:lnTo>
                    <a:pt x="3743553" y="171500"/>
                  </a:lnTo>
                  <a:lnTo>
                    <a:pt x="3748214" y="178168"/>
                  </a:lnTo>
                  <a:lnTo>
                    <a:pt x="3751249" y="187058"/>
                  </a:lnTo>
                  <a:lnTo>
                    <a:pt x="3751973" y="195199"/>
                  </a:lnTo>
                  <a:lnTo>
                    <a:pt x="3753320" y="220929"/>
                  </a:lnTo>
                  <a:lnTo>
                    <a:pt x="3752761" y="246595"/>
                  </a:lnTo>
                  <a:lnTo>
                    <a:pt x="3745827" y="297408"/>
                  </a:lnTo>
                  <a:lnTo>
                    <a:pt x="3731730" y="355955"/>
                  </a:lnTo>
                  <a:lnTo>
                    <a:pt x="3716096" y="414121"/>
                  </a:lnTo>
                  <a:lnTo>
                    <a:pt x="3714343" y="423799"/>
                  </a:lnTo>
                  <a:lnTo>
                    <a:pt x="3743604" y="460286"/>
                  </a:lnTo>
                  <a:lnTo>
                    <a:pt x="3769106" y="475018"/>
                  </a:lnTo>
                  <a:lnTo>
                    <a:pt x="3771874" y="478332"/>
                  </a:lnTo>
                  <a:lnTo>
                    <a:pt x="3775938" y="499643"/>
                  </a:lnTo>
                  <a:lnTo>
                    <a:pt x="3787508" y="555828"/>
                  </a:lnTo>
                  <a:lnTo>
                    <a:pt x="3792677" y="559689"/>
                  </a:lnTo>
                  <a:lnTo>
                    <a:pt x="3814178" y="557720"/>
                  </a:lnTo>
                  <a:lnTo>
                    <a:pt x="3818255" y="553478"/>
                  </a:lnTo>
                  <a:lnTo>
                    <a:pt x="3818966" y="509625"/>
                  </a:lnTo>
                  <a:lnTo>
                    <a:pt x="3819398" y="498081"/>
                  </a:lnTo>
                  <a:lnTo>
                    <a:pt x="3821658" y="491959"/>
                  </a:lnTo>
                  <a:lnTo>
                    <a:pt x="3827615" y="489013"/>
                  </a:lnTo>
                  <a:lnTo>
                    <a:pt x="3847058" y="485660"/>
                  </a:lnTo>
                  <a:lnTo>
                    <a:pt x="3849459" y="488530"/>
                  </a:lnTo>
                  <a:lnTo>
                    <a:pt x="3857637" y="511632"/>
                  </a:lnTo>
                  <a:lnTo>
                    <a:pt x="3880129" y="572096"/>
                  </a:lnTo>
                  <a:lnTo>
                    <a:pt x="3885349" y="575818"/>
                  </a:lnTo>
                  <a:lnTo>
                    <a:pt x="3900106" y="572668"/>
                  </a:lnTo>
                  <a:lnTo>
                    <a:pt x="3903662" y="567334"/>
                  </a:lnTo>
                  <a:lnTo>
                    <a:pt x="3897058" y="477443"/>
                  </a:lnTo>
                  <a:lnTo>
                    <a:pt x="3899090" y="474472"/>
                  </a:lnTo>
                  <a:lnTo>
                    <a:pt x="3940098" y="441667"/>
                  </a:lnTo>
                  <a:lnTo>
                    <a:pt x="3948988" y="427888"/>
                  </a:lnTo>
                  <a:lnTo>
                    <a:pt x="3935234" y="421233"/>
                  </a:lnTo>
                  <a:lnTo>
                    <a:pt x="3922674" y="413219"/>
                  </a:lnTo>
                  <a:lnTo>
                    <a:pt x="3893375" y="384835"/>
                  </a:lnTo>
                  <a:lnTo>
                    <a:pt x="3887914" y="364629"/>
                  </a:lnTo>
                  <a:lnTo>
                    <a:pt x="3890708" y="353085"/>
                  </a:lnTo>
                  <a:lnTo>
                    <a:pt x="3892207" y="349427"/>
                  </a:lnTo>
                  <a:lnTo>
                    <a:pt x="3892385" y="344297"/>
                  </a:lnTo>
                  <a:lnTo>
                    <a:pt x="3883660" y="316572"/>
                  </a:lnTo>
                  <a:lnTo>
                    <a:pt x="3878199" y="292227"/>
                  </a:lnTo>
                  <a:lnTo>
                    <a:pt x="3874833" y="267512"/>
                  </a:lnTo>
                  <a:lnTo>
                    <a:pt x="3873716" y="242404"/>
                  </a:lnTo>
                  <a:lnTo>
                    <a:pt x="3873741" y="231127"/>
                  </a:lnTo>
                  <a:lnTo>
                    <a:pt x="3875875" y="229590"/>
                  </a:lnTo>
                  <a:lnTo>
                    <a:pt x="3915956" y="225031"/>
                  </a:lnTo>
                  <a:lnTo>
                    <a:pt x="3952722" y="219862"/>
                  </a:lnTo>
                  <a:lnTo>
                    <a:pt x="3959250" y="215760"/>
                  </a:lnTo>
                  <a:lnTo>
                    <a:pt x="3962743" y="208026"/>
                  </a:lnTo>
                  <a:lnTo>
                    <a:pt x="3964736" y="196989"/>
                  </a:lnTo>
                  <a:close/>
                </a:path>
                <a:path w="4325620" h="612139">
                  <a:moveTo>
                    <a:pt x="4113060" y="350570"/>
                  </a:moveTo>
                  <a:lnTo>
                    <a:pt x="4112031" y="343687"/>
                  </a:lnTo>
                  <a:lnTo>
                    <a:pt x="4105884" y="340347"/>
                  </a:lnTo>
                  <a:lnTo>
                    <a:pt x="4099293" y="341122"/>
                  </a:lnTo>
                  <a:lnTo>
                    <a:pt x="4085018" y="349580"/>
                  </a:lnTo>
                  <a:lnTo>
                    <a:pt x="4064431" y="362699"/>
                  </a:lnTo>
                  <a:lnTo>
                    <a:pt x="4053979" y="368973"/>
                  </a:lnTo>
                  <a:lnTo>
                    <a:pt x="4006824" y="384581"/>
                  </a:lnTo>
                  <a:lnTo>
                    <a:pt x="3987850" y="385127"/>
                  </a:lnTo>
                  <a:lnTo>
                    <a:pt x="3969042" y="382422"/>
                  </a:lnTo>
                  <a:lnTo>
                    <a:pt x="3950474" y="376072"/>
                  </a:lnTo>
                  <a:lnTo>
                    <a:pt x="3940479" y="371678"/>
                  </a:lnTo>
                  <a:lnTo>
                    <a:pt x="3920274" y="363397"/>
                  </a:lnTo>
                  <a:lnTo>
                    <a:pt x="3906609" y="358317"/>
                  </a:lnTo>
                  <a:lnTo>
                    <a:pt x="3901033" y="358800"/>
                  </a:lnTo>
                  <a:lnTo>
                    <a:pt x="3896423" y="362470"/>
                  </a:lnTo>
                  <a:lnTo>
                    <a:pt x="3915143" y="396278"/>
                  </a:lnTo>
                  <a:lnTo>
                    <a:pt x="3950576" y="418960"/>
                  </a:lnTo>
                  <a:lnTo>
                    <a:pt x="3958069" y="423202"/>
                  </a:lnTo>
                  <a:lnTo>
                    <a:pt x="3963365" y="428739"/>
                  </a:lnTo>
                  <a:lnTo>
                    <a:pt x="3966616" y="435610"/>
                  </a:lnTo>
                  <a:lnTo>
                    <a:pt x="3967988" y="443877"/>
                  </a:lnTo>
                  <a:lnTo>
                    <a:pt x="3977259" y="605612"/>
                  </a:lnTo>
                  <a:lnTo>
                    <a:pt x="3983317" y="611162"/>
                  </a:lnTo>
                  <a:lnTo>
                    <a:pt x="4000614" y="611708"/>
                  </a:lnTo>
                  <a:lnTo>
                    <a:pt x="4006646" y="606526"/>
                  </a:lnTo>
                  <a:lnTo>
                    <a:pt x="4008856" y="593521"/>
                  </a:lnTo>
                  <a:lnTo>
                    <a:pt x="4009021" y="589788"/>
                  </a:lnTo>
                  <a:lnTo>
                    <a:pt x="4014165" y="527138"/>
                  </a:lnTo>
                  <a:lnTo>
                    <a:pt x="4015092" y="524598"/>
                  </a:lnTo>
                  <a:lnTo>
                    <a:pt x="4015689" y="522046"/>
                  </a:lnTo>
                  <a:lnTo>
                    <a:pt x="4018864" y="522147"/>
                  </a:lnTo>
                  <a:lnTo>
                    <a:pt x="4019372" y="524738"/>
                  </a:lnTo>
                  <a:lnTo>
                    <a:pt x="4020172" y="527316"/>
                  </a:lnTo>
                  <a:lnTo>
                    <a:pt x="4025696" y="605231"/>
                  </a:lnTo>
                  <a:lnTo>
                    <a:pt x="4032161" y="611378"/>
                  </a:lnTo>
                  <a:lnTo>
                    <a:pt x="4050169" y="611505"/>
                  </a:lnTo>
                  <a:lnTo>
                    <a:pt x="4056773" y="605015"/>
                  </a:lnTo>
                  <a:lnTo>
                    <a:pt x="4057370" y="595261"/>
                  </a:lnTo>
                  <a:lnTo>
                    <a:pt x="4060393" y="418820"/>
                  </a:lnTo>
                  <a:lnTo>
                    <a:pt x="4063898" y="411873"/>
                  </a:lnTo>
                  <a:lnTo>
                    <a:pt x="4099090" y="381914"/>
                  </a:lnTo>
                  <a:lnTo>
                    <a:pt x="4112590" y="354787"/>
                  </a:lnTo>
                  <a:lnTo>
                    <a:pt x="4113060" y="350570"/>
                  </a:lnTo>
                  <a:close/>
                </a:path>
                <a:path w="4325620" h="612139">
                  <a:moveTo>
                    <a:pt x="4234827" y="32004"/>
                  </a:moveTo>
                  <a:lnTo>
                    <a:pt x="4212018" y="11531"/>
                  </a:lnTo>
                  <a:lnTo>
                    <a:pt x="4205338" y="12661"/>
                  </a:lnTo>
                  <a:lnTo>
                    <a:pt x="4200448" y="14185"/>
                  </a:lnTo>
                  <a:lnTo>
                    <a:pt x="4195864" y="17830"/>
                  </a:lnTo>
                  <a:lnTo>
                    <a:pt x="4174236" y="38214"/>
                  </a:lnTo>
                  <a:lnTo>
                    <a:pt x="4155922" y="54317"/>
                  </a:lnTo>
                  <a:lnTo>
                    <a:pt x="4116159" y="82600"/>
                  </a:lnTo>
                  <a:lnTo>
                    <a:pt x="4049052" y="109347"/>
                  </a:lnTo>
                  <a:lnTo>
                    <a:pt x="3950792" y="125831"/>
                  </a:lnTo>
                  <a:lnTo>
                    <a:pt x="3923969" y="131051"/>
                  </a:lnTo>
                  <a:lnTo>
                    <a:pt x="3897617" y="138188"/>
                  </a:lnTo>
                  <a:lnTo>
                    <a:pt x="3871874" y="147777"/>
                  </a:lnTo>
                  <a:lnTo>
                    <a:pt x="3869131" y="148971"/>
                  </a:lnTo>
                  <a:lnTo>
                    <a:pt x="3863949" y="152044"/>
                  </a:lnTo>
                  <a:lnTo>
                    <a:pt x="3864051" y="154736"/>
                  </a:lnTo>
                  <a:lnTo>
                    <a:pt x="3867137" y="155816"/>
                  </a:lnTo>
                  <a:lnTo>
                    <a:pt x="3870147" y="157391"/>
                  </a:lnTo>
                  <a:lnTo>
                    <a:pt x="3932961" y="167093"/>
                  </a:lnTo>
                  <a:lnTo>
                    <a:pt x="3952887" y="169811"/>
                  </a:lnTo>
                  <a:lnTo>
                    <a:pt x="3964076" y="171843"/>
                  </a:lnTo>
                  <a:lnTo>
                    <a:pt x="3979608" y="211594"/>
                  </a:lnTo>
                  <a:lnTo>
                    <a:pt x="3981272" y="274955"/>
                  </a:lnTo>
                  <a:lnTo>
                    <a:pt x="3980091" y="281330"/>
                  </a:lnTo>
                  <a:lnTo>
                    <a:pt x="3979418" y="288810"/>
                  </a:lnTo>
                  <a:lnTo>
                    <a:pt x="3996804" y="283857"/>
                  </a:lnTo>
                  <a:lnTo>
                    <a:pt x="4013339" y="283070"/>
                  </a:lnTo>
                  <a:lnTo>
                    <a:pt x="4028656" y="287439"/>
                  </a:lnTo>
                  <a:lnTo>
                    <a:pt x="4042372" y="297903"/>
                  </a:lnTo>
                  <a:lnTo>
                    <a:pt x="4051503" y="312204"/>
                  </a:lnTo>
                  <a:lnTo>
                    <a:pt x="4055110" y="327863"/>
                  </a:lnTo>
                  <a:lnTo>
                    <a:pt x="4054741" y="344335"/>
                  </a:lnTo>
                  <a:lnTo>
                    <a:pt x="4051947" y="361099"/>
                  </a:lnTo>
                  <a:lnTo>
                    <a:pt x="4072915" y="347294"/>
                  </a:lnTo>
                  <a:lnTo>
                    <a:pt x="4101198" y="329247"/>
                  </a:lnTo>
                  <a:lnTo>
                    <a:pt x="4108602" y="331597"/>
                  </a:lnTo>
                  <a:lnTo>
                    <a:pt x="4122420" y="340550"/>
                  </a:lnTo>
                  <a:lnTo>
                    <a:pt x="4125620" y="347573"/>
                  </a:lnTo>
                  <a:lnTo>
                    <a:pt x="4121239" y="362597"/>
                  </a:lnTo>
                  <a:lnTo>
                    <a:pt x="4095610" y="400151"/>
                  </a:lnTo>
                  <a:lnTo>
                    <a:pt x="4074553" y="418998"/>
                  </a:lnTo>
                  <a:lnTo>
                    <a:pt x="4072598" y="421563"/>
                  </a:lnTo>
                  <a:lnTo>
                    <a:pt x="4080370" y="583120"/>
                  </a:lnTo>
                  <a:lnTo>
                    <a:pt x="4083583" y="589114"/>
                  </a:lnTo>
                  <a:lnTo>
                    <a:pt x="4098366" y="595591"/>
                  </a:lnTo>
                  <a:lnTo>
                    <a:pt x="4104767" y="593242"/>
                  </a:lnTo>
                  <a:lnTo>
                    <a:pt x="4124172" y="558609"/>
                  </a:lnTo>
                  <a:lnTo>
                    <a:pt x="4127931" y="512762"/>
                  </a:lnTo>
                  <a:lnTo>
                    <a:pt x="4129824" y="466902"/>
                  </a:lnTo>
                  <a:lnTo>
                    <a:pt x="4129900" y="421043"/>
                  </a:lnTo>
                  <a:lnTo>
                    <a:pt x="4128236" y="375183"/>
                  </a:lnTo>
                  <a:lnTo>
                    <a:pt x="4124515" y="325437"/>
                  </a:lnTo>
                  <a:lnTo>
                    <a:pt x="4121810" y="320878"/>
                  </a:lnTo>
                  <a:lnTo>
                    <a:pt x="4100741" y="301701"/>
                  </a:lnTo>
                  <a:lnTo>
                    <a:pt x="4084104" y="283984"/>
                  </a:lnTo>
                  <a:lnTo>
                    <a:pt x="4056926" y="243700"/>
                  </a:lnTo>
                  <a:lnTo>
                    <a:pt x="4045788" y="209029"/>
                  </a:lnTo>
                  <a:lnTo>
                    <a:pt x="4047807" y="193865"/>
                  </a:lnTo>
                  <a:lnTo>
                    <a:pt x="4056138" y="183845"/>
                  </a:lnTo>
                  <a:lnTo>
                    <a:pt x="4068749" y="180238"/>
                  </a:lnTo>
                  <a:lnTo>
                    <a:pt x="4083659" y="184315"/>
                  </a:lnTo>
                  <a:lnTo>
                    <a:pt x="4090111" y="188518"/>
                  </a:lnTo>
                  <a:lnTo>
                    <a:pt x="4096118" y="193598"/>
                  </a:lnTo>
                  <a:lnTo>
                    <a:pt x="4112323" y="209892"/>
                  </a:lnTo>
                  <a:lnTo>
                    <a:pt x="4115981" y="216268"/>
                  </a:lnTo>
                  <a:lnTo>
                    <a:pt x="4120235" y="222046"/>
                  </a:lnTo>
                  <a:lnTo>
                    <a:pt x="4122940" y="221564"/>
                  </a:lnTo>
                  <a:lnTo>
                    <a:pt x="4122915" y="183159"/>
                  </a:lnTo>
                  <a:lnTo>
                    <a:pt x="4123842" y="172212"/>
                  </a:lnTo>
                  <a:lnTo>
                    <a:pt x="4156278" y="131673"/>
                  </a:lnTo>
                  <a:lnTo>
                    <a:pt x="4172902" y="118173"/>
                  </a:lnTo>
                  <a:lnTo>
                    <a:pt x="4190809" y="102260"/>
                  </a:lnTo>
                  <a:lnTo>
                    <a:pt x="4206405" y="84493"/>
                  </a:lnTo>
                  <a:lnTo>
                    <a:pt x="4220095" y="65214"/>
                  </a:lnTo>
                  <a:lnTo>
                    <a:pt x="4232249" y="44716"/>
                  </a:lnTo>
                  <a:lnTo>
                    <a:pt x="4234586" y="38392"/>
                  </a:lnTo>
                  <a:lnTo>
                    <a:pt x="4234827" y="32004"/>
                  </a:lnTo>
                  <a:close/>
                </a:path>
                <a:path w="4325620" h="612139">
                  <a:moveTo>
                    <a:pt x="4325213" y="183629"/>
                  </a:moveTo>
                  <a:lnTo>
                    <a:pt x="4323461" y="177660"/>
                  </a:lnTo>
                  <a:lnTo>
                    <a:pt x="4319752" y="173088"/>
                  </a:lnTo>
                  <a:lnTo>
                    <a:pt x="4314291" y="170014"/>
                  </a:lnTo>
                  <a:lnTo>
                    <a:pt x="4308106" y="168871"/>
                  </a:lnTo>
                  <a:lnTo>
                    <a:pt x="4302391" y="169989"/>
                  </a:lnTo>
                  <a:lnTo>
                    <a:pt x="4297235" y="173405"/>
                  </a:lnTo>
                  <a:lnTo>
                    <a:pt x="4292701" y="179108"/>
                  </a:lnTo>
                  <a:lnTo>
                    <a:pt x="4258424" y="235483"/>
                  </a:lnTo>
                  <a:lnTo>
                    <a:pt x="4251490" y="245414"/>
                  </a:lnTo>
                  <a:lnTo>
                    <a:pt x="4243451" y="254127"/>
                  </a:lnTo>
                  <a:lnTo>
                    <a:pt x="4234205" y="261556"/>
                  </a:lnTo>
                  <a:lnTo>
                    <a:pt x="4223715" y="267589"/>
                  </a:lnTo>
                  <a:lnTo>
                    <a:pt x="4200385" y="274434"/>
                  </a:lnTo>
                  <a:lnTo>
                    <a:pt x="4176623" y="273456"/>
                  </a:lnTo>
                  <a:lnTo>
                    <a:pt x="4153890" y="264883"/>
                  </a:lnTo>
                  <a:lnTo>
                    <a:pt x="4133621" y="248983"/>
                  </a:lnTo>
                  <a:lnTo>
                    <a:pt x="4122356" y="236918"/>
                  </a:lnTo>
                  <a:lnTo>
                    <a:pt x="4089095" y="200240"/>
                  </a:lnTo>
                  <a:lnTo>
                    <a:pt x="4083520" y="195872"/>
                  </a:lnTo>
                  <a:lnTo>
                    <a:pt x="4077309" y="193725"/>
                  </a:lnTo>
                  <a:lnTo>
                    <a:pt x="4070972" y="193840"/>
                  </a:lnTo>
                  <a:lnTo>
                    <a:pt x="4065003" y="196215"/>
                  </a:lnTo>
                  <a:lnTo>
                    <a:pt x="4060190" y="200571"/>
                  </a:lnTo>
                  <a:lnTo>
                    <a:pt x="4057345" y="206159"/>
                  </a:lnTo>
                  <a:lnTo>
                    <a:pt x="4056659" y="212623"/>
                  </a:lnTo>
                  <a:lnTo>
                    <a:pt x="4058323" y="219595"/>
                  </a:lnTo>
                  <a:lnTo>
                    <a:pt x="4087520" y="272618"/>
                  </a:lnTo>
                  <a:lnTo>
                    <a:pt x="4131551" y="314223"/>
                  </a:lnTo>
                  <a:lnTo>
                    <a:pt x="4138968" y="319062"/>
                  </a:lnTo>
                  <a:lnTo>
                    <a:pt x="4144251" y="325462"/>
                  </a:lnTo>
                  <a:lnTo>
                    <a:pt x="4163733" y="548386"/>
                  </a:lnTo>
                  <a:lnTo>
                    <a:pt x="4183456" y="566420"/>
                  </a:lnTo>
                  <a:lnTo>
                    <a:pt x="4190733" y="565099"/>
                  </a:lnTo>
                  <a:lnTo>
                    <a:pt x="4195813" y="561543"/>
                  </a:lnTo>
                  <a:lnTo>
                    <a:pt x="4198848" y="555612"/>
                  </a:lnTo>
                  <a:lnTo>
                    <a:pt x="4200004" y="547103"/>
                  </a:lnTo>
                  <a:lnTo>
                    <a:pt x="4203192" y="432219"/>
                  </a:lnTo>
                  <a:lnTo>
                    <a:pt x="4204030" y="427024"/>
                  </a:lnTo>
                  <a:lnTo>
                    <a:pt x="4206456" y="426681"/>
                  </a:lnTo>
                  <a:lnTo>
                    <a:pt x="4207154" y="428498"/>
                  </a:lnTo>
                  <a:lnTo>
                    <a:pt x="4208246" y="430276"/>
                  </a:lnTo>
                  <a:lnTo>
                    <a:pt x="4209237" y="438670"/>
                  </a:lnTo>
                  <a:lnTo>
                    <a:pt x="4209681" y="445236"/>
                  </a:lnTo>
                  <a:lnTo>
                    <a:pt x="4219435" y="548500"/>
                  </a:lnTo>
                  <a:lnTo>
                    <a:pt x="4227004" y="554215"/>
                  </a:lnTo>
                  <a:lnTo>
                    <a:pt x="4243311" y="552919"/>
                  </a:lnTo>
                  <a:lnTo>
                    <a:pt x="4249432" y="546976"/>
                  </a:lnTo>
                  <a:lnTo>
                    <a:pt x="4252938" y="438086"/>
                  </a:lnTo>
                  <a:lnTo>
                    <a:pt x="4255668" y="337820"/>
                  </a:lnTo>
                  <a:lnTo>
                    <a:pt x="4256329" y="327761"/>
                  </a:lnTo>
                  <a:lnTo>
                    <a:pt x="4258322" y="318477"/>
                  </a:lnTo>
                  <a:lnTo>
                    <a:pt x="4262361" y="310070"/>
                  </a:lnTo>
                  <a:lnTo>
                    <a:pt x="4269130" y="302602"/>
                  </a:lnTo>
                  <a:lnTo>
                    <a:pt x="4271746" y="300418"/>
                  </a:lnTo>
                  <a:lnTo>
                    <a:pt x="4276179" y="295109"/>
                  </a:lnTo>
                  <a:lnTo>
                    <a:pt x="4293933" y="271665"/>
                  </a:lnTo>
                  <a:lnTo>
                    <a:pt x="4307700" y="246341"/>
                  </a:lnTo>
                  <a:lnTo>
                    <a:pt x="4317873" y="219341"/>
                  </a:lnTo>
                  <a:lnTo>
                    <a:pt x="4324858" y="190868"/>
                  </a:lnTo>
                  <a:lnTo>
                    <a:pt x="4325213" y="183629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27" name="object 12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74843" y="4815357"/>
              <a:ext cx="104127" cy="103873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212080" y="4859414"/>
              <a:ext cx="96850" cy="96989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370245" y="5118024"/>
              <a:ext cx="85458" cy="85077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555678" y="5004219"/>
              <a:ext cx="85077" cy="84607"/>
            </a:xfrm>
            <a:prstGeom prst="rect">
              <a:avLst/>
            </a:prstGeom>
          </p:spPr>
        </p:pic>
      </p:grpSp>
      <p:grpSp>
        <p:nvGrpSpPr>
          <p:cNvPr id="131" name="object 131"/>
          <p:cNvGrpSpPr/>
          <p:nvPr/>
        </p:nvGrpSpPr>
        <p:grpSpPr>
          <a:xfrm>
            <a:off x="2056212" y="2392597"/>
            <a:ext cx="1144499" cy="66465"/>
            <a:chOff x="1415783" y="4023106"/>
            <a:chExt cx="788035" cy="111760"/>
          </a:xfrm>
        </p:grpSpPr>
        <p:pic>
          <p:nvPicPr>
            <p:cNvPr id="132" name="object 13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15783" y="4024630"/>
              <a:ext cx="263588" cy="108140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99844" y="4024630"/>
              <a:ext cx="176123" cy="108140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896592" y="4024630"/>
              <a:ext cx="93065" cy="108140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2010130" y="4023106"/>
              <a:ext cx="193675" cy="111760"/>
            </a:xfrm>
            <a:custGeom>
              <a:avLst/>
              <a:gdLst/>
              <a:ahLst/>
              <a:cxnLst/>
              <a:rect l="l" t="t" r="r" b="b"/>
              <a:pathLst>
                <a:path w="193675" h="111760">
                  <a:moveTo>
                    <a:pt x="85293" y="1524"/>
                  </a:moveTo>
                  <a:lnTo>
                    <a:pt x="59397" y="1524"/>
                  </a:lnTo>
                  <a:lnTo>
                    <a:pt x="21170" y="49657"/>
                  </a:lnTo>
                  <a:lnTo>
                    <a:pt x="21691" y="43205"/>
                  </a:lnTo>
                  <a:lnTo>
                    <a:pt x="21958" y="34505"/>
                  </a:lnTo>
                  <a:lnTo>
                    <a:pt x="22072" y="1524"/>
                  </a:lnTo>
                  <a:lnTo>
                    <a:pt x="0" y="1524"/>
                  </a:lnTo>
                  <a:lnTo>
                    <a:pt x="0" y="109664"/>
                  </a:lnTo>
                  <a:lnTo>
                    <a:pt x="22072" y="109664"/>
                  </a:lnTo>
                  <a:lnTo>
                    <a:pt x="21958" y="75526"/>
                  </a:lnTo>
                  <a:lnTo>
                    <a:pt x="21691" y="66040"/>
                  </a:lnTo>
                  <a:lnTo>
                    <a:pt x="21170" y="58648"/>
                  </a:lnTo>
                  <a:lnTo>
                    <a:pt x="57873" y="109664"/>
                  </a:lnTo>
                  <a:lnTo>
                    <a:pt x="84683" y="109664"/>
                  </a:lnTo>
                  <a:lnTo>
                    <a:pt x="43408" y="54381"/>
                  </a:lnTo>
                  <a:lnTo>
                    <a:pt x="85293" y="1524"/>
                  </a:lnTo>
                  <a:close/>
                </a:path>
                <a:path w="193675" h="111760">
                  <a:moveTo>
                    <a:pt x="193332" y="55587"/>
                  </a:moveTo>
                  <a:lnTo>
                    <a:pt x="189179" y="33350"/>
                  </a:lnTo>
                  <a:lnTo>
                    <a:pt x="180924" y="20713"/>
                  </a:lnTo>
                  <a:lnTo>
                    <a:pt x="177673" y="15748"/>
                  </a:lnTo>
                  <a:lnTo>
                    <a:pt x="171246" y="11506"/>
                  </a:lnTo>
                  <a:lnTo>
                    <a:pt x="171246" y="55587"/>
                  </a:lnTo>
                  <a:lnTo>
                    <a:pt x="168821" y="69138"/>
                  </a:lnTo>
                  <a:lnTo>
                    <a:pt x="162013" y="80238"/>
                  </a:lnTo>
                  <a:lnTo>
                    <a:pt x="151511" y="87731"/>
                  </a:lnTo>
                  <a:lnTo>
                    <a:pt x="138036" y="90474"/>
                  </a:lnTo>
                  <a:lnTo>
                    <a:pt x="124612" y="87731"/>
                  </a:lnTo>
                  <a:lnTo>
                    <a:pt x="114122" y="80238"/>
                  </a:lnTo>
                  <a:lnTo>
                    <a:pt x="107276" y="69138"/>
                  </a:lnTo>
                  <a:lnTo>
                    <a:pt x="104838" y="55587"/>
                  </a:lnTo>
                  <a:lnTo>
                    <a:pt x="107276" y="42049"/>
                  </a:lnTo>
                  <a:lnTo>
                    <a:pt x="114122" y="30962"/>
                  </a:lnTo>
                  <a:lnTo>
                    <a:pt x="124612" y="23469"/>
                  </a:lnTo>
                  <a:lnTo>
                    <a:pt x="138036" y="20713"/>
                  </a:lnTo>
                  <a:lnTo>
                    <a:pt x="151511" y="23469"/>
                  </a:lnTo>
                  <a:lnTo>
                    <a:pt x="162013" y="30962"/>
                  </a:lnTo>
                  <a:lnTo>
                    <a:pt x="168821" y="42049"/>
                  </a:lnTo>
                  <a:lnTo>
                    <a:pt x="171246" y="55587"/>
                  </a:lnTo>
                  <a:lnTo>
                    <a:pt x="171246" y="11506"/>
                  </a:lnTo>
                  <a:lnTo>
                    <a:pt x="160172" y="4178"/>
                  </a:lnTo>
                  <a:lnTo>
                    <a:pt x="138036" y="0"/>
                  </a:lnTo>
                  <a:lnTo>
                    <a:pt x="115900" y="4178"/>
                  </a:lnTo>
                  <a:lnTo>
                    <a:pt x="98399" y="15748"/>
                  </a:lnTo>
                  <a:lnTo>
                    <a:pt x="86893" y="33350"/>
                  </a:lnTo>
                  <a:lnTo>
                    <a:pt x="82753" y="55587"/>
                  </a:lnTo>
                  <a:lnTo>
                    <a:pt x="86893" y="77838"/>
                  </a:lnTo>
                  <a:lnTo>
                    <a:pt x="98399" y="95453"/>
                  </a:lnTo>
                  <a:lnTo>
                    <a:pt x="115900" y="107022"/>
                  </a:lnTo>
                  <a:lnTo>
                    <a:pt x="138036" y="111188"/>
                  </a:lnTo>
                  <a:lnTo>
                    <a:pt x="160172" y="107022"/>
                  </a:lnTo>
                  <a:lnTo>
                    <a:pt x="177673" y="95453"/>
                  </a:lnTo>
                  <a:lnTo>
                    <a:pt x="180924" y="90474"/>
                  </a:lnTo>
                  <a:lnTo>
                    <a:pt x="189179" y="77838"/>
                  </a:lnTo>
                  <a:lnTo>
                    <a:pt x="193332" y="555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6" name="object 136"/>
          <p:cNvSpPr/>
          <p:nvPr/>
        </p:nvSpPr>
        <p:spPr>
          <a:xfrm>
            <a:off x="3223298" y="2393502"/>
            <a:ext cx="324628" cy="73640"/>
          </a:xfrm>
          <a:custGeom>
            <a:avLst/>
            <a:gdLst/>
            <a:ahLst/>
            <a:cxnLst/>
            <a:rect l="l" t="t" r="r" b="b"/>
            <a:pathLst>
              <a:path w="223519" h="123825">
                <a:moveTo>
                  <a:pt x="100063" y="88188"/>
                </a:moveTo>
                <a:lnTo>
                  <a:pt x="89103" y="88188"/>
                </a:lnTo>
                <a:lnTo>
                  <a:pt x="89103" y="558"/>
                </a:lnTo>
                <a:lnTo>
                  <a:pt x="67017" y="558"/>
                </a:lnTo>
                <a:lnTo>
                  <a:pt x="67017" y="88188"/>
                </a:lnTo>
                <a:lnTo>
                  <a:pt x="22085" y="88188"/>
                </a:lnTo>
                <a:lnTo>
                  <a:pt x="22085" y="558"/>
                </a:lnTo>
                <a:lnTo>
                  <a:pt x="0" y="558"/>
                </a:lnTo>
                <a:lnTo>
                  <a:pt x="0" y="88188"/>
                </a:lnTo>
                <a:lnTo>
                  <a:pt x="0" y="108508"/>
                </a:lnTo>
                <a:lnTo>
                  <a:pt x="80416" y="108508"/>
                </a:lnTo>
                <a:lnTo>
                  <a:pt x="80416" y="123748"/>
                </a:lnTo>
                <a:lnTo>
                  <a:pt x="100063" y="123748"/>
                </a:lnTo>
                <a:lnTo>
                  <a:pt x="100063" y="108508"/>
                </a:lnTo>
                <a:lnTo>
                  <a:pt x="100063" y="88188"/>
                </a:lnTo>
                <a:close/>
              </a:path>
              <a:path w="223519" h="123825">
                <a:moveTo>
                  <a:pt x="185432" y="0"/>
                </a:moveTo>
                <a:lnTo>
                  <a:pt x="115824" y="0"/>
                </a:lnTo>
                <a:lnTo>
                  <a:pt x="115824" y="108140"/>
                </a:lnTo>
                <a:lnTo>
                  <a:pt x="185432" y="108140"/>
                </a:lnTo>
                <a:lnTo>
                  <a:pt x="185432" y="88188"/>
                </a:lnTo>
                <a:lnTo>
                  <a:pt x="137909" y="88188"/>
                </a:lnTo>
                <a:lnTo>
                  <a:pt x="137909" y="63360"/>
                </a:lnTo>
                <a:lnTo>
                  <a:pt x="177050" y="63360"/>
                </a:lnTo>
                <a:lnTo>
                  <a:pt x="177050" y="43865"/>
                </a:lnTo>
                <a:lnTo>
                  <a:pt x="137909" y="43865"/>
                </a:lnTo>
                <a:lnTo>
                  <a:pt x="137909" y="19951"/>
                </a:lnTo>
                <a:lnTo>
                  <a:pt x="185432" y="19951"/>
                </a:lnTo>
                <a:lnTo>
                  <a:pt x="185432" y="0"/>
                </a:lnTo>
                <a:close/>
              </a:path>
              <a:path w="223519" h="123825">
                <a:moveTo>
                  <a:pt x="223253" y="64770"/>
                </a:moveTo>
                <a:lnTo>
                  <a:pt x="201168" y="64770"/>
                </a:lnTo>
                <a:lnTo>
                  <a:pt x="201168" y="107950"/>
                </a:lnTo>
                <a:lnTo>
                  <a:pt x="223253" y="107950"/>
                </a:lnTo>
                <a:lnTo>
                  <a:pt x="223253" y="64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3515470" y="2393506"/>
            <a:ext cx="775603" cy="64577"/>
          </a:xfrm>
          <a:custGeom>
            <a:avLst/>
            <a:gdLst/>
            <a:ahLst/>
            <a:cxnLst/>
            <a:rect l="l" t="t" r="r" b="b"/>
            <a:pathLst>
              <a:path w="534035" h="108585">
                <a:moveTo>
                  <a:pt x="90779" y="0"/>
                </a:moveTo>
                <a:lnTo>
                  <a:pt x="68694" y="0"/>
                </a:lnTo>
                <a:lnTo>
                  <a:pt x="68694" y="44450"/>
                </a:lnTo>
                <a:lnTo>
                  <a:pt x="22085" y="44450"/>
                </a:lnTo>
                <a:lnTo>
                  <a:pt x="22085" y="0"/>
                </a:lnTo>
                <a:lnTo>
                  <a:pt x="0" y="0"/>
                </a:lnTo>
                <a:lnTo>
                  <a:pt x="0" y="44450"/>
                </a:lnTo>
                <a:lnTo>
                  <a:pt x="0" y="64770"/>
                </a:lnTo>
                <a:lnTo>
                  <a:pt x="68694" y="64770"/>
                </a:lnTo>
                <a:lnTo>
                  <a:pt x="68694" y="107950"/>
                </a:lnTo>
                <a:lnTo>
                  <a:pt x="90779" y="107950"/>
                </a:lnTo>
                <a:lnTo>
                  <a:pt x="90779" y="64770"/>
                </a:lnTo>
                <a:lnTo>
                  <a:pt x="90779" y="44450"/>
                </a:lnTo>
                <a:lnTo>
                  <a:pt x="90779" y="0"/>
                </a:lnTo>
                <a:close/>
              </a:path>
              <a:path w="534035" h="108585">
                <a:moveTo>
                  <a:pt x="184975" y="0"/>
                </a:moveTo>
                <a:lnTo>
                  <a:pt x="106235" y="0"/>
                </a:lnTo>
                <a:lnTo>
                  <a:pt x="106235" y="19951"/>
                </a:lnTo>
                <a:lnTo>
                  <a:pt x="134556" y="19951"/>
                </a:lnTo>
                <a:lnTo>
                  <a:pt x="134556" y="108140"/>
                </a:lnTo>
                <a:lnTo>
                  <a:pt x="156641" y="108140"/>
                </a:lnTo>
                <a:lnTo>
                  <a:pt x="156641" y="19951"/>
                </a:lnTo>
                <a:lnTo>
                  <a:pt x="184975" y="19951"/>
                </a:lnTo>
                <a:lnTo>
                  <a:pt x="184975" y="0"/>
                </a:lnTo>
                <a:close/>
              </a:path>
              <a:path w="534035" h="108585">
                <a:moveTo>
                  <a:pt x="284022" y="36398"/>
                </a:moveTo>
                <a:lnTo>
                  <a:pt x="280987" y="20815"/>
                </a:lnTo>
                <a:lnTo>
                  <a:pt x="280466" y="20104"/>
                </a:lnTo>
                <a:lnTo>
                  <a:pt x="272618" y="9410"/>
                </a:lnTo>
                <a:lnTo>
                  <a:pt x="261950" y="3530"/>
                </a:lnTo>
                <a:lnTo>
                  <a:pt x="261950" y="26187"/>
                </a:lnTo>
                <a:lnTo>
                  <a:pt x="261950" y="47815"/>
                </a:lnTo>
                <a:lnTo>
                  <a:pt x="254317" y="53759"/>
                </a:lnTo>
                <a:lnTo>
                  <a:pt x="222338" y="53759"/>
                </a:lnTo>
                <a:lnTo>
                  <a:pt x="222338" y="20104"/>
                </a:lnTo>
                <a:lnTo>
                  <a:pt x="254317" y="20104"/>
                </a:lnTo>
                <a:lnTo>
                  <a:pt x="261950" y="26187"/>
                </a:lnTo>
                <a:lnTo>
                  <a:pt x="261950" y="3530"/>
                </a:lnTo>
                <a:lnTo>
                  <a:pt x="259918" y="2400"/>
                </a:lnTo>
                <a:lnTo>
                  <a:pt x="243967" y="0"/>
                </a:lnTo>
                <a:lnTo>
                  <a:pt x="200253" y="0"/>
                </a:lnTo>
                <a:lnTo>
                  <a:pt x="200253" y="108140"/>
                </a:lnTo>
                <a:lnTo>
                  <a:pt x="222338" y="108140"/>
                </a:lnTo>
                <a:lnTo>
                  <a:pt x="222338" y="74015"/>
                </a:lnTo>
                <a:lnTo>
                  <a:pt x="242747" y="74015"/>
                </a:lnTo>
                <a:lnTo>
                  <a:pt x="259410" y="71374"/>
                </a:lnTo>
                <a:lnTo>
                  <a:pt x="272465" y="63842"/>
                </a:lnTo>
                <a:lnTo>
                  <a:pt x="279692" y="53759"/>
                </a:lnTo>
                <a:lnTo>
                  <a:pt x="280974" y="51981"/>
                </a:lnTo>
                <a:lnTo>
                  <a:pt x="284022" y="36398"/>
                </a:lnTo>
                <a:close/>
              </a:path>
              <a:path w="534035" h="108585">
                <a:moveTo>
                  <a:pt x="392214" y="0"/>
                </a:moveTo>
                <a:lnTo>
                  <a:pt x="371652" y="0"/>
                </a:lnTo>
                <a:lnTo>
                  <a:pt x="349567" y="32588"/>
                </a:lnTo>
                <a:lnTo>
                  <a:pt x="334441" y="55372"/>
                </a:lnTo>
                <a:lnTo>
                  <a:pt x="324739" y="71069"/>
                </a:lnTo>
                <a:lnTo>
                  <a:pt x="318947" y="82397"/>
                </a:lnTo>
                <a:lnTo>
                  <a:pt x="320128" y="72377"/>
                </a:lnTo>
                <a:lnTo>
                  <a:pt x="320827" y="56692"/>
                </a:lnTo>
                <a:lnTo>
                  <a:pt x="321144" y="33248"/>
                </a:lnTo>
                <a:lnTo>
                  <a:pt x="321233" y="0"/>
                </a:lnTo>
                <a:lnTo>
                  <a:pt x="299148" y="0"/>
                </a:lnTo>
                <a:lnTo>
                  <a:pt x="299148" y="108140"/>
                </a:lnTo>
                <a:lnTo>
                  <a:pt x="319722" y="108140"/>
                </a:lnTo>
                <a:lnTo>
                  <a:pt x="341439" y="76263"/>
                </a:lnTo>
                <a:lnTo>
                  <a:pt x="356450" y="53797"/>
                </a:lnTo>
                <a:lnTo>
                  <a:pt x="366268" y="38087"/>
                </a:lnTo>
                <a:lnTo>
                  <a:pt x="372414" y="26492"/>
                </a:lnTo>
                <a:lnTo>
                  <a:pt x="371157" y="36652"/>
                </a:lnTo>
                <a:lnTo>
                  <a:pt x="370471" y="52247"/>
                </a:lnTo>
                <a:lnTo>
                  <a:pt x="370179" y="75387"/>
                </a:lnTo>
                <a:lnTo>
                  <a:pt x="370128" y="108140"/>
                </a:lnTo>
                <a:lnTo>
                  <a:pt x="392214" y="108140"/>
                </a:lnTo>
                <a:lnTo>
                  <a:pt x="392214" y="0"/>
                </a:lnTo>
                <a:close/>
              </a:path>
              <a:path w="534035" h="108585">
                <a:moveTo>
                  <a:pt x="491134" y="0"/>
                </a:moveTo>
                <a:lnTo>
                  <a:pt x="468896" y="0"/>
                </a:lnTo>
                <a:lnTo>
                  <a:pt x="468896" y="45847"/>
                </a:lnTo>
                <a:lnTo>
                  <a:pt x="462813" y="47980"/>
                </a:lnTo>
                <a:lnTo>
                  <a:pt x="456717" y="48437"/>
                </a:lnTo>
                <a:lnTo>
                  <a:pt x="452297" y="48437"/>
                </a:lnTo>
                <a:lnTo>
                  <a:pt x="441947" y="47231"/>
                </a:lnTo>
                <a:lnTo>
                  <a:pt x="434797" y="43383"/>
                </a:lnTo>
                <a:lnTo>
                  <a:pt x="430631" y="36614"/>
                </a:lnTo>
                <a:lnTo>
                  <a:pt x="429298" y="26657"/>
                </a:lnTo>
                <a:lnTo>
                  <a:pt x="429298" y="0"/>
                </a:lnTo>
                <a:lnTo>
                  <a:pt x="407212" y="0"/>
                </a:lnTo>
                <a:lnTo>
                  <a:pt x="407212" y="27876"/>
                </a:lnTo>
                <a:lnTo>
                  <a:pt x="409930" y="45148"/>
                </a:lnTo>
                <a:lnTo>
                  <a:pt x="418134" y="57759"/>
                </a:lnTo>
                <a:lnTo>
                  <a:pt x="431876" y="65468"/>
                </a:lnTo>
                <a:lnTo>
                  <a:pt x="451231" y="68084"/>
                </a:lnTo>
                <a:lnTo>
                  <a:pt x="457631" y="68084"/>
                </a:lnTo>
                <a:lnTo>
                  <a:pt x="463575" y="67322"/>
                </a:lnTo>
                <a:lnTo>
                  <a:pt x="468896" y="65189"/>
                </a:lnTo>
                <a:lnTo>
                  <a:pt x="468896" y="108140"/>
                </a:lnTo>
                <a:lnTo>
                  <a:pt x="491134" y="108140"/>
                </a:lnTo>
                <a:lnTo>
                  <a:pt x="491134" y="0"/>
                </a:lnTo>
                <a:close/>
              </a:path>
              <a:path w="534035" h="108585">
                <a:moveTo>
                  <a:pt x="533679" y="64770"/>
                </a:moveTo>
                <a:lnTo>
                  <a:pt x="511594" y="64770"/>
                </a:lnTo>
                <a:lnTo>
                  <a:pt x="511594" y="107950"/>
                </a:lnTo>
                <a:lnTo>
                  <a:pt x="533679" y="107950"/>
                </a:lnTo>
                <a:lnTo>
                  <a:pt x="533679" y="64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4258481" y="2393503"/>
            <a:ext cx="635423" cy="65332"/>
            <a:chOff x="2932137" y="4024630"/>
            <a:chExt cx="437515" cy="109855"/>
          </a:xfrm>
        </p:grpSpPr>
        <p:sp>
          <p:nvSpPr>
            <p:cNvPr id="139" name="object 139"/>
            <p:cNvSpPr/>
            <p:nvPr/>
          </p:nvSpPr>
          <p:spPr>
            <a:xfrm>
              <a:off x="2932138" y="4024629"/>
              <a:ext cx="90805" cy="107950"/>
            </a:xfrm>
            <a:custGeom>
              <a:avLst/>
              <a:gdLst/>
              <a:ahLst/>
              <a:cxnLst/>
              <a:rect l="l" t="t" r="r" b="b"/>
              <a:pathLst>
                <a:path w="90805" h="107950">
                  <a:moveTo>
                    <a:pt x="90779" y="0"/>
                  </a:moveTo>
                  <a:lnTo>
                    <a:pt x="68694" y="0"/>
                  </a:lnTo>
                  <a:lnTo>
                    <a:pt x="68694" y="44450"/>
                  </a:lnTo>
                  <a:lnTo>
                    <a:pt x="22085" y="44450"/>
                  </a:lnTo>
                  <a:lnTo>
                    <a:pt x="2208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64770"/>
                  </a:lnTo>
                  <a:lnTo>
                    <a:pt x="68694" y="64770"/>
                  </a:lnTo>
                  <a:lnTo>
                    <a:pt x="68694" y="107950"/>
                  </a:lnTo>
                  <a:lnTo>
                    <a:pt x="90779" y="107950"/>
                  </a:lnTo>
                  <a:lnTo>
                    <a:pt x="90779" y="64770"/>
                  </a:lnTo>
                  <a:lnTo>
                    <a:pt x="90779" y="44450"/>
                  </a:lnTo>
                  <a:lnTo>
                    <a:pt x="90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40" name="object 14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043542" y="4024630"/>
              <a:ext cx="119570" cy="108140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183750" y="4024630"/>
              <a:ext cx="185458" cy="109664"/>
            </a:xfrm>
            <a:prstGeom prst="rect">
              <a:avLst/>
            </a:prstGeom>
          </p:spPr>
        </p:pic>
      </p:grpSp>
      <p:grpSp>
        <p:nvGrpSpPr>
          <p:cNvPr id="142" name="object 142"/>
          <p:cNvGrpSpPr/>
          <p:nvPr/>
        </p:nvGrpSpPr>
        <p:grpSpPr>
          <a:xfrm>
            <a:off x="2053992" y="4311360"/>
            <a:ext cx="996018" cy="64577"/>
            <a:chOff x="1414259" y="7249465"/>
            <a:chExt cx="685800" cy="108585"/>
          </a:xfrm>
        </p:grpSpPr>
        <p:pic>
          <p:nvPicPr>
            <p:cNvPr id="143" name="object 14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414259" y="7249465"/>
              <a:ext cx="185572" cy="108140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620291" y="7249465"/>
              <a:ext cx="375323" cy="108292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016086" y="7249465"/>
              <a:ext cx="83769" cy="108140"/>
            </a:xfrm>
            <a:prstGeom prst="rect">
              <a:avLst/>
            </a:prstGeom>
          </p:spPr>
        </p:pic>
      </p:grpSp>
      <p:sp>
        <p:nvSpPr>
          <p:cNvPr id="146" name="object 146"/>
          <p:cNvSpPr/>
          <p:nvPr/>
        </p:nvSpPr>
        <p:spPr>
          <a:xfrm>
            <a:off x="1464882" y="4729295"/>
            <a:ext cx="45718" cy="1579690"/>
          </a:xfrm>
          <a:custGeom>
            <a:avLst/>
            <a:gdLst/>
            <a:ahLst/>
            <a:cxnLst/>
            <a:rect l="l" t="t" r="r" b="b"/>
            <a:pathLst>
              <a:path h="2133600">
                <a:moveTo>
                  <a:pt x="0" y="0"/>
                </a:moveTo>
                <a:lnTo>
                  <a:pt x="0" y="2133117"/>
                </a:lnTo>
              </a:path>
            </a:pathLst>
          </a:custGeom>
          <a:ln w="13169">
            <a:solidFill>
              <a:srgbClr val="3078BD"/>
            </a:solidFill>
          </a:ln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147" name="object 14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8463015" y="3769922"/>
            <a:ext cx="3470568" cy="1667502"/>
          </a:xfrm>
          <a:prstGeom prst="rect">
            <a:avLst/>
          </a:prstGeom>
        </p:spPr>
      </p:pic>
      <p:grpSp>
        <p:nvGrpSpPr>
          <p:cNvPr id="148" name="object 148"/>
          <p:cNvGrpSpPr/>
          <p:nvPr/>
        </p:nvGrpSpPr>
        <p:grpSpPr>
          <a:xfrm>
            <a:off x="1554840" y="4624635"/>
            <a:ext cx="362438" cy="35498"/>
            <a:chOff x="1240002" y="7830845"/>
            <a:chExt cx="249554" cy="59690"/>
          </a:xfrm>
        </p:grpSpPr>
        <p:sp>
          <p:nvSpPr>
            <p:cNvPr id="149" name="object 149"/>
            <p:cNvSpPr/>
            <p:nvPr/>
          </p:nvSpPr>
          <p:spPr>
            <a:xfrm>
              <a:off x="1240002" y="786082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1434896" y="7835925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1434896" y="7835925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2" name="object 152"/>
          <p:cNvGrpSpPr/>
          <p:nvPr/>
        </p:nvGrpSpPr>
        <p:grpSpPr>
          <a:xfrm>
            <a:off x="1530012" y="4798827"/>
            <a:ext cx="362438" cy="35498"/>
            <a:chOff x="1240002" y="8101584"/>
            <a:chExt cx="249554" cy="59690"/>
          </a:xfrm>
        </p:grpSpPr>
        <p:sp>
          <p:nvSpPr>
            <p:cNvPr id="153" name="object 153"/>
            <p:cNvSpPr/>
            <p:nvPr/>
          </p:nvSpPr>
          <p:spPr>
            <a:xfrm>
              <a:off x="1240002" y="813156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1434896" y="8106664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1434896" y="8106664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6" name="object 156"/>
          <p:cNvGrpSpPr/>
          <p:nvPr/>
        </p:nvGrpSpPr>
        <p:grpSpPr>
          <a:xfrm>
            <a:off x="1580152" y="4979135"/>
            <a:ext cx="362438" cy="35498"/>
            <a:chOff x="1240002" y="8372323"/>
            <a:chExt cx="249554" cy="59690"/>
          </a:xfrm>
        </p:grpSpPr>
        <p:sp>
          <p:nvSpPr>
            <p:cNvPr id="157" name="object 157"/>
            <p:cNvSpPr/>
            <p:nvPr/>
          </p:nvSpPr>
          <p:spPr>
            <a:xfrm>
              <a:off x="1240002" y="840232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1434896" y="8377403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1434896" y="8377403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0" name="object 160"/>
          <p:cNvGrpSpPr/>
          <p:nvPr/>
        </p:nvGrpSpPr>
        <p:grpSpPr>
          <a:xfrm>
            <a:off x="1530012" y="5140147"/>
            <a:ext cx="362438" cy="35498"/>
            <a:chOff x="1240002" y="8643061"/>
            <a:chExt cx="249554" cy="59690"/>
          </a:xfrm>
        </p:grpSpPr>
        <p:sp>
          <p:nvSpPr>
            <p:cNvPr id="161" name="object 161"/>
            <p:cNvSpPr/>
            <p:nvPr/>
          </p:nvSpPr>
          <p:spPr>
            <a:xfrm>
              <a:off x="1240002" y="8673058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1434896" y="864814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1434896" y="864814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4" name="object 164"/>
          <p:cNvGrpSpPr/>
          <p:nvPr/>
        </p:nvGrpSpPr>
        <p:grpSpPr>
          <a:xfrm>
            <a:off x="1651014" y="5718105"/>
            <a:ext cx="362438" cy="35498"/>
            <a:chOff x="1240002" y="9184551"/>
            <a:chExt cx="249554" cy="59690"/>
          </a:xfrm>
        </p:grpSpPr>
        <p:sp>
          <p:nvSpPr>
            <p:cNvPr id="165" name="object 165"/>
            <p:cNvSpPr/>
            <p:nvPr/>
          </p:nvSpPr>
          <p:spPr>
            <a:xfrm>
              <a:off x="1240002" y="9214548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1434896" y="918963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10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10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1434896" y="918963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10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10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8" name="object 168"/>
          <p:cNvGrpSpPr/>
          <p:nvPr/>
        </p:nvGrpSpPr>
        <p:grpSpPr>
          <a:xfrm>
            <a:off x="1591194" y="6343346"/>
            <a:ext cx="362438" cy="35498"/>
            <a:chOff x="1240002" y="9726041"/>
            <a:chExt cx="249554" cy="59690"/>
          </a:xfrm>
        </p:grpSpPr>
        <p:sp>
          <p:nvSpPr>
            <p:cNvPr id="169" name="object 169"/>
            <p:cNvSpPr/>
            <p:nvPr/>
          </p:nvSpPr>
          <p:spPr>
            <a:xfrm>
              <a:off x="1240002" y="9756025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1434896" y="973112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1434896" y="973112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2" name="object 172"/>
          <p:cNvGrpSpPr/>
          <p:nvPr/>
        </p:nvGrpSpPr>
        <p:grpSpPr>
          <a:xfrm>
            <a:off x="1567295" y="5551021"/>
            <a:ext cx="362438" cy="35498"/>
            <a:chOff x="1240002" y="8913812"/>
            <a:chExt cx="249554" cy="59690"/>
          </a:xfrm>
        </p:grpSpPr>
        <p:sp>
          <p:nvSpPr>
            <p:cNvPr id="173" name="object 173"/>
            <p:cNvSpPr/>
            <p:nvPr/>
          </p:nvSpPr>
          <p:spPr>
            <a:xfrm>
              <a:off x="1240002" y="8943797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1434896" y="8918892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10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10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1434896" y="8918892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10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10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6" name="object 176"/>
          <p:cNvGrpSpPr/>
          <p:nvPr/>
        </p:nvGrpSpPr>
        <p:grpSpPr>
          <a:xfrm>
            <a:off x="1658463" y="6019525"/>
            <a:ext cx="362438" cy="35498"/>
            <a:chOff x="1240002" y="9455289"/>
            <a:chExt cx="249554" cy="59690"/>
          </a:xfrm>
        </p:grpSpPr>
        <p:sp>
          <p:nvSpPr>
            <p:cNvPr id="177" name="object 177"/>
            <p:cNvSpPr/>
            <p:nvPr/>
          </p:nvSpPr>
          <p:spPr>
            <a:xfrm>
              <a:off x="1240002" y="9485286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1434896" y="9460369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10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10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1434896" y="9460369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10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10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80" name="object 180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83356" y="1526102"/>
            <a:ext cx="3395315" cy="1644206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854602" y="6477378"/>
            <a:ext cx="145731" cy="42877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 flipV="1">
            <a:off x="451825" y="630622"/>
            <a:ext cx="11293738" cy="95414"/>
          </a:xfrm>
          <a:custGeom>
            <a:avLst/>
            <a:gdLst/>
            <a:ahLst/>
            <a:cxnLst/>
            <a:rect l="l" t="t" r="r" b="b"/>
            <a:pathLst>
              <a:path w="7776209" h="12700">
                <a:moveTo>
                  <a:pt x="0" y="0"/>
                </a:moveTo>
                <a:lnTo>
                  <a:pt x="0" y="12700"/>
                </a:lnTo>
                <a:lnTo>
                  <a:pt x="7776006" y="12700"/>
                </a:lnTo>
                <a:lnTo>
                  <a:pt x="7776006" y="0"/>
                </a:lnTo>
                <a:lnTo>
                  <a:pt x="0" y="0"/>
                </a:lnTo>
                <a:close/>
              </a:path>
            </a:pathLst>
          </a:custGeom>
          <a:solidFill>
            <a:srgbClr val="3078BD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5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1908" y="619599"/>
            <a:ext cx="9748067" cy="850294"/>
            <a:chOff x="848220" y="1559738"/>
            <a:chExt cx="6711950" cy="911860"/>
          </a:xfrm>
        </p:grpSpPr>
        <p:sp>
          <p:nvSpPr>
            <p:cNvPr id="3" name="object 3"/>
            <p:cNvSpPr/>
            <p:nvPr/>
          </p:nvSpPr>
          <p:spPr>
            <a:xfrm>
              <a:off x="956741" y="1668259"/>
              <a:ext cx="6492875" cy="692150"/>
            </a:xfrm>
            <a:custGeom>
              <a:avLst/>
              <a:gdLst/>
              <a:ahLst/>
              <a:cxnLst/>
              <a:rect l="l" t="t" r="r" b="b"/>
              <a:pathLst>
                <a:path w="6492875" h="692150">
                  <a:moveTo>
                    <a:pt x="123405" y="691972"/>
                  </a:moveTo>
                  <a:lnTo>
                    <a:pt x="75416" y="682259"/>
                  </a:lnTo>
                  <a:lnTo>
                    <a:pt x="36185" y="655786"/>
                  </a:lnTo>
                  <a:lnTo>
                    <a:pt x="9713" y="616555"/>
                  </a:lnTo>
                  <a:lnTo>
                    <a:pt x="0" y="568566"/>
                  </a:lnTo>
                  <a:lnTo>
                    <a:pt x="0" y="123418"/>
                  </a:lnTo>
                  <a:lnTo>
                    <a:pt x="9713" y="75421"/>
                  </a:lnTo>
                  <a:lnTo>
                    <a:pt x="36185" y="36187"/>
                  </a:lnTo>
                  <a:lnTo>
                    <a:pt x="75416" y="9713"/>
                  </a:lnTo>
                  <a:lnTo>
                    <a:pt x="123405" y="0"/>
                  </a:lnTo>
                  <a:lnTo>
                    <a:pt x="6369215" y="0"/>
                  </a:lnTo>
                  <a:lnTo>
                    <a:pt x="6417211" y="9713"/>
                  </a:lnTo>
                  <a:lnTo>
                    <a:pt x="6456446" y="36187"/>
                  </a:lnTo>
                  <a:lnTo>
                    <a:pt x="6482920" y="75421"/>
                  </a:lnTo>
                  <a:lnTo>
                    <a:pt x="6492633" y="123418"/>
                  </a:lnTo>
                  <a:lnTo>
                    <a:pt x="6492633" y="568566"/>
                  </a:lnTo>
                  <a:lnTo>
                    <a:pt x="6482920" y="616555"/>
                  </a:lnTo>
                  <a:lnTo>
                    <a:pt x="6456446" y="655786"/>
                  </a:lnTo>
                  <a:lnTo>
                    <a:pt x="6417211" y="682259"/>
                  </a:lnTo>
                  <a:lnTo>
                    <a:pt x="6369215" y="691972"/>
                  </a:lnTo>
                  <a:lnTo>
                    <a:pt x="123405" y="691972"/>
                  </a:lnTo>
                  <a:close/>
                </a:path>
              </a:pathLst>
            </a:custGeom>
            <a:ln w="1270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220" y="1559738"/>
              <a:ext cx="6711690" cy="9113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7135" y="1718653"/>
              <a:ext cx="6391910" cy="591185"/>
            </a:xfrm>
            <a:custGeom>
              <a:avLst/>
              <a:gdLst/>
              <a:ahLst/>
              <a:cxnLst/>
              <a:rect l="l" t="t" r="r" b="b"/>
              <a:pathLst>
                <a:path w="6391909" h="591185">
                  <a:moveTo>
                    <a:pt x="6318834" y="0"/>
                  </a:moveTo>
                  <a:lnTo>
                    <a:pt x="73025" y="0"/>
                  </a:lnTo>
                  <a:lnTo>
                    <a:pt x="44603" y="5737"/>
                  </a:lnTo>
                  <a:lnTo>
                    <a:pt x="21391" y="21385"/>
                  </a:lnTo>
                  <a:lnTo>
                    <a:pt x="5739" y="44593"/>
                  </a:lnTo>
                  <a:lnTo>
                    <a:pt x="0" y="73012"/>
                  </a:lnTo>
                  <a:lnTo>
                    <a:pt x="0" y="518159"/>
                  </a:lnTo>
                  <a:lnTo>
                    <a:pt x="5739" y="546579"/>
                  </a:lnTo>
                  <a:lnTo>
                    <a:pt x="21391" y="569787"/>
                  </a:lnTo>
                  <a:lnTo>
                    <a:pt x="44603" y="585434"/>
                  </a:lnTo>
                  <a:lnTo>
                    <a:pt x="73025" y="591172"/>
                  </a:lnTo>
                  <a:lnTo>
                    <a:pt x="6318834" y="591172"/>
                  </a:lnTo>
                  <a:lnTo>
                    <a:pt x="6347253" y="585434"/>
                  </a:lnTo>
                  <a:lnTo>
                    <a:pt x="6370461" y="569787"/>
                  </a:lnTo>
                  <a:lnTo>
                    <a:pt x="6386108" y="546579"/>
                  </a:lnTo>
                  <a:lnTo>
                    <a:pt x="6391846" y="518159"/>
                  </a:lnTo>
                  <a:lnTo>
                    <a:pt x="6391846" y="73012"/>
                  </a:lnTo>
                  <a:lnTo>
                    <a:pt x="6386108" y="44593"/>
                  </a:lnTo>
                  <a:lnTo>
                    <a:pt x="6370461" y="21385"/>
                  </a:lnTo>
                  <a:lnTo>
                    <a:pt x="6347253" y="5737"/>
                  </a:lnTo>
                  <a:lnTo>
                    <a:pt x="6318834" y="0"/>
                  </a:lnTo>
                  <a:close/>
                </a:path>
              </a:pathLst>
            </a:custGeom>
            <a:solidFill>
              <a:srgbClr val="2B4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7069" y="1521057"/>
            <a:ext cx="3442681" cy="1811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7005" y="1783360"/>
            <a:ext cx="3471677" cy="789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7026" y="1940997"/>
            <a:ext cx="2422537" cy="814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39498" y="2101112"/>
            <a:ext cx="3895500" cy="8143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347024" y="2264710"/>
            <a:ext cx="997863" cy="59668"/>
          </a:xfrm>
          <a:custGeom>
            <a:avLst/>
            <a:gdLst/>
            <a:ahLst/>
            <a:cxnLst/>
            <a:rect l="l" t="t" r="r" b="b"/>
            <a:pathLst>
              <a:path w="687069" h="100329">
                <a:moveTo>
                  <a:pt x="119456" y="0"/>
                </a:moveTo>
                <a:lnTo>
                  <a:pt x="106883" y="0"/>
                </a:lnTo>
                <a:lnTo>
                  <a:pt x="106883" y="87630"/>
                </a:lnTo>
                <a:lnTo>
                  <a:pt x="65951" y="87630"/>
                </a:lnTo>
                <a:lnTo>
                  <a:pt x="65951" y="0"/>
                </a:lnTo>
                <a:lnTo>
                  <a:pt x="53517" y="0"/>
                </a:lnTo>
                <a:lnTo>
                  <a:pt x="53517" y="87630"/>
                </a:lnTo>
                <a:lnTo>
                  <a:pt x="12433" y="87630"/>
                </a:lnTo>
                <a:lnTo>
                  <a:pt x="12433" y="0"/>
                </a:lnTo>
                <a:lnTo>
                  <a:pt x="0" y="0"/>
                </a:lnTo>
                <a:lnTo>
                  <a:pt x="0" y="87630"/>
                </a:lnTo>
                <a:lnTo>
                  <a:pt x="0" y="99060"/>
                </a:lnTo>
                <a:lnTo>
                  <a:pt x="119456" y="99060"/>
                </a:lnTo>
                <a:lnTo>
                  <a:pt x="119456" y="87630"/>
                </a:lnTo>
                <a:lnTo>
                  <a:pt x="119456" y="0"/>
                </a:lnTo>
                <a:close/>
              </a:path>
              <a:path w="687069" h="100329">
                <a:moveTo>
                  <a:pt x="202018" y="98945"/>
                </a:moveTo>
                <a:lnTo>
                  <a:pt x="163042" y="60248"/>
                </a:lnTo>
                <a:lnTo>
                  <a:pt x="201866" y="26987"/>
                </a:lnTo>
                <a:lnTo>
                  <a:pt x="187210" y="26987"/>
                </a:lnTo>
                <a:lnTo>
                  <a:pt x="150888" y="57873"/>
                </a:lnTo>
                <a:lnTo>
                  <a:pt x="151282" y="52057"/>
                </a:lnTo>
                <a:lnTo>
                  <a:pt x="151485" y="45313"/>
                </a:lnTo>
                <a:lnTo>
                  <a:pt x="151574" y="26987"/>
                </a:lnTo>
                <a:lnTo>
                  <a:pt x="139420" y="26987"/>
                </a:lnTo>
                <a:lnTo>
                  <a:pt x="139420" y="98945"/>
                </a:lnTo>
                <a:lnTo>
                  <a:pt x="151574" y="98945"/>
                </a:lnTo>
                <a:lnTo>
                  <a:pt x="151422" y="78803"/>
                </a:lnTo>
                <a:lnTo>
                  <a:pt x="151155" y="70345"/>
                </a:lnTo>
                <a:lnTo>
                  <a:pt x="150736" y="62623"/>
                </a:lnTo>
                <a:lnTo>
                  <a:pt x="187350" y="98945"/>
                </a:lnTo>
                <a:lnTo>
                  <a:pt x="202018" y="98945"/>
                </a:lnTo>
                <a:close/>
              </a:path>
              <a:path w="687069" h="100329">
                <a:moveTo>
                  <a:pt x="278587" y="62890"/>
                </a:moveTo>
                <a:lnTo>
                  <a:pt x="275678" y="48031"/>
                </a:lnTo>
                <a:lnTo>
                  <a:pt x="267881" y="36487"/>
                </a:lnTo>
                <a:lnTo>
                  <a:pt x="267665" y="36156"/>
                </a:lnTo>
                <a:lnTo>
                  <a:pt x="266700" y="35534"/>
                </a:lnTo>
                <a:lnTo>
                  <a:pt x="266700" y="62750"/>
                </a:lnTo>
                <a:lnTo>
                  <a:pt x="264693" y="73266"/>
                </a:lnTo>
                <a:lnTo>
                  <a:pt x="259156" y="81686"/>
                </a:lnTo>
                <a:lnTo>
                  <a:pt x="250786" y="87274"/>
                </a:lnTo>
                <a:lnTo>
                  <a:pt x="240296" y="89293"/>
                </a:lnTo>
                <a:lnTo>
                  <a:pt x="229857" y="87274"/>
                </a:lnTo>
                <a:lnTo>
                  <a:pt x="221488" y="81686"/>
                </a:lnTo>
                <a:lnTo>
                  <a:pt x="215912" y="73266"/>
                </a:lnTo>
                <a:lnTo>
                  <a:pt x="213893" y="62750"/>
                </a:lnTo>
                <a:lnTo>
                  <a:pt x="215912" y="52349"/>
                </a:lnTo>
                <a:lnTo>
                  <a:pt x="221488" y="44018"/>
                </a:lnTo>
                <a:lnTo>
                  <a:pt x="229857" y="38493"/>
                </a:lnTo>
                <a:lnTo>
                  <a:pt x="240296" y="36487"/>
                </a:lnTo>
                <a:lnTo>
                  <a:pt x="250786" y="38493"/>
                </a:lnTo>
                <a:lnTo>
                  <a:pt x="259156" y="44018"/>
                </a:lnTo>
                <a:lnTo>
                  <a:pt x="264693" y="52349"/>
                </a:lnTo>
                <a:lnTo>
                  <a:pt x="266700" y="62750"/>
                </a:lnTo>
                <a:lnTo>
                  <a:pt x="266700" y="35534"/>
                </a:lnTo>
                <a:lnTo>
                  <a:pt x="255524" y="28295"/>
                </a:lnTo>
                <a:lnTo>
                  <a:pt x="240296" y="25450"/>
                </a:lnTo>
                <a:lnTo>
                  <a:pt x="225107" y="28295"/>
                </a:lnTo>
                <a:lnTo>
                  <a:pt x="212979" y="36156"/>
                </a:lnTo>
                <a:lnTo>
                  <a:pt x="204914" y="48031"/>
                </a:lnTo>
                <a:lnTo>
                  <a:pt x="202006" y="62890"/>
                </a:lnTo>
                <a:lnTo>
                  <a:pt x="204914" y="77762"/>
                </a:lnTo>
                <a:lnTo>
                  <a:pt x="212979" y="89636"/>
                </a:lnTo>
                <a:lnTo>
                  <a:pt x="225107" y="97497"/>
                </a:lnTo>
                <a:lnTo>
                  <a:pt x="240296" y="100330"/>
                </a:lnTo>
                <a:lnTo>
                  <a:pt x="255524" y="97497"/>
                </a:lnTo>
                <a:lnTo>
                  <a:pt x="267665" y="89636"/>
                </a:lnTo>
                <a:lnTo>
                  <a:pt x="267881" y="89293"/>
                </a:lnTo>
                <a:lnTo>
                  <a:pt x="275678" y="77762"/>
                </a:lnTo>
                <a:lnTo>
                  <a:pt x="278587" y="62890"/>
                </a:lnTo>
                <a:close/>
              </a:path>
              <a:path w="687069" h="100329">
                <a:moveTo>
                  <a:pt x="356260" y="26987"/>
                </a:moveTo>
                <a:lnTo>
                  <a:pt x="299669" y="26987"/>
                </a:lnTo>
                <a:lnTo>
                  <a:pt x="299669" y="84975"/>
                </a:lnTo>
                <a:lnTo>
                  <a:pt x="292684" y="88049"/>
                </a:lnTo>
                <a:lnTo>
                  <a:pt x="286816" y="88328"/>
                </a:lnTo>
                <a:lnTo>
                  <a:pt x="286816" y="99225"/>
                </a:lnTo>
                <a:lnTo>
                  <a:pt x="296125" y="97802"/>
                </a:lnTo>
                <a:lnTo>
                  <a:pt x="303974" y="93052"/>
                </a:lnTo>
                <a:lnTo>
                  <a:pt x="309384" y="84569"/>
                </a:lnTo>
                <a:lnTo>
                  <a:pt x="311404" y="71970"/>
                </a:lnTo>
                <a:lnTo>
                  <a:pt x="311404" y="37884"/>
                </a:lnTo>
                <a:lnTo>
                  <a:pt x="344233" y="37884"/>
                </a:lnTo>
                <a:lnTo>
                  <a:pt x="344233" y="98945"/>
                </a:lnTo>
                <a:lnTo>
                  <a:pt x="356260" y="98945"/>
                </a:lnTo>
                <a:lnTo>
                  <a:pt x="356260" y="26987"/>
                </a:lnTo>
                <a:close/>
              </a:path>
              <a:path w="687069" h="100329">
                <a:moveTo>
                  <a:pt x="434200" y="74917"/>
                </a:moveTo>
                <a:lnTo>
                  <a:pt x="432066" y="64655"/>
                </a:lnTo>
                <a:lnTo>
                  <a:pt x="429272" y="61087"/>
                </a:lnTo>
                <a:lnTo>
                  <a:pt x="426123" y="57073"/>
                </a:lnTo>
                <a:lnTo>
                  <a:pt x="422186" y="55054"/>
                </a:lnTo>
                <a:lnTo>
                  <a:pt x="422186" y="65557"/>
                </a:lnTo>
                <a:lnTo>
                  <a:pt x="422186" y="83997"/>
                </a:lnTo>
                <a:lnTo>
                  <a:pt x="414642" y="88607"/>
                </a:lnTo>
                <a:lnTo>
                  <a:pt x="386143" y="88607"/>
                </a:lnTo>
                <a:lnTo>
                  <a:pt x="386143" y="61087"/>
                </a:lnTo>
                <a:lnTo>
                  <a:pt x="414642" y="61087"/>
                </a:lnTo>
                <a:lnTo>
                  <a:pt x="422186" y="65557"/>
                </a:lnTo>
                <a:lnTo>
                  <a:pt x="422186" y="55054"/>
                </a:lnTo>
                <a:lnTo>
                  <a:pt x="416979" y="52374"/>
                </a:lnTo>
                <a:lnTo>
                  <a:pt x="405282" y="50749"/>
                </a:lnTo>
                <a:lnTo>
                  <a:pt x="386143" y="50749"/>
                </a:lnTo>
                <a:lnTo>
                  <a:pt x="386143" y="26987"/>
                </a:lnTo>
                <a:lnTo>
                  <a:pt x="374129" y="26987"/>
                </a:lnTo>
                <a:lnTo>
                  <a:pt x="374129" y="98945"/>
                </a:lnTo>
                <a:lnTo>
                  <a:pt x="405282" y="98945"/>
                </a:lnTo>
                <a:lnTo>
                  <a:pt x="416979" y="97332"/>
                </a:lnTo>
                <a:lnTo>
                  <a:pt x="426123" y="92646"/>
                </a:lnTo>
                <a:lnTo>
                  <a:pt x="429310" y="88607"/>
                </a:lnTo>
                <a:lnTo>
                  <a:pt x="432066" y="85102"/>
                </a:lnTo>
                <a:lnTo>
                  <a:pt x="434200" y="74917"/>
                </a:lnTo>
                <a:close/>
              </a:path>
              <a:path w="687069" h="100329">
                <a:moveTo>
                  <a:pt x="511733" y="26987"/>
                </a:moveTo>
                <a:lnTo>
                  <a:pt x="499579" y="26987"/>
                </a:lnTo>
                <a:lnTo>
                  <a:pt x="499579" y="57594"/>
                </a:lnTo>
                <a:lnTo>
                  <a:pt x="457796" y="57594"/>
                </a:lnTo>
                <a:lnTo>
                  <a:pt x="457796" y="26987"/>
                </a:lnTo>
                <a:lnTo>
                  <a:pt x="445782" y="26987"/>
                </a:lnTo>
                <a:lnTo>
                  <a:pt x="445782" y="98945"/>
                </a:lnTo>
                <a:lnTo>
                  <a:pt x="457796" y="98945"/>
                </a:lnTo>
                <a:lnTo>
                  <a:pt x="457796" y="68211"/>
                </a:lnTo>
                <a:lnTo>
                  <a:pt x="499579" y="68211"/>
                </a:lnTo>
                <a:lnTo>
                  <a:pt x="499579" y="98945"/>
                </a:lnTo>
                <a:lnTo>
                  <a:pt x="511733" y="98945"/>
                </a:lnTo>
                <a:lnTo>
                  <a:pt x="511733" y="26987"/>
                </a:lnTo>
                <a:close/>
              </a:path>
              <a:path w="687069" h="100329">
                <a:moveTo>
                  <a:pt x="602538" y="62890"/>
                </a:moveTo>
                <a:lnTo>
                  <a:pt x="599630" y="48031"/>
                </a:lnTo>
                <a:lnTo>
                  <a:pt x="591832" y="36487"/>
                </a:lnTo>
                <a:lnTo>
                  <a:pt x="591616" y="36156"/>
                </a:lnTo>
                <a:lnTo>
                  <a:pt x="590664" y="35547"/>
                </a:lnTo>
                <a:lnTo>
                  <a:pt x="590664" y="62750"/>
                </a:lnTo>
                <a:lnTo>
                  <a:pt x="588657" y="73266"/>
                </a:lnTo>
                <a:lnTo>
                  <a:pt x="583107" y="81686"/>
                </a:lnTo>
                <a:lnTo>
                  <a:pt x="574738" y="87274"/>
                </a:lnTo>
                <a:lnTo>
                  <a:pt x="564261" y="89293"/>
                </a:lnTo>
                <a:lnTo>
                  <a:pt x="553821" y="87274"/>
                </a:lnTo>
                <a:lnTo>
                  <a:pt x="545439" y="81686"/>
                </a:lnTo>
                <a:lnTo>
                  <a:pt x="539864" y="73266"/>
                </a:lnTo>
                <a:lnTo>
                  <a:pt x="537845" y="62750"/>
                </a:lnTo>
                <a:lnTo>
                  <a:pt x="539864" y="52349"/>
                </a:lnTo>
                <a:lnTo>
                  <a:pt x="545439" y="44018"/>
                </a:lnTo>
                <a:lnTo>
                  <a:pt x="553821" y="38493"/>
                </a:lnTo>
                <a:lnTo>
                  <a:pt x="564261" y="36487"/>
                </a:lnTo>
                <a:lnTo>
                  <a:pt x="574738" y="38493"/>
                </a:lnTo>
                <a:lnTo>
                  <a:pt x="583107" y="44018"/>
                </a:lnTo>
                <a:lnTo>
                  <a:pt x="588657" y="52349"/>
                </a:lnTo>
                <a:lnTo>
                  <a:pt x="590664" y="62750"/>
                </a:lnTo>
                <a:lnTo>
                  <a:pt x="590664" y="35547"/>
                </a:lnTo>
                <a:lnTo>
                  <a:pt x="579488" y="28295"/>
                </a:lnTo>
                <a:lnTo>
                  <a:pt x="564261" y="25450"/>
                </a:lnTo>
                <a:lnTo>
                  <a:pt x="549071" y="28295"/>
                </a:lnTo>
                <a:lnTo>
                  <a:pt x="536930" y="36156"/>
                </a:lnTo>
                <a:lnTo>
                  <a:pt x="528878" y="48031"/>
                </a:lnTo>
                <a:lnTo>
                  <a:pt x="525970" y="62890"/>
                </a:lnTo>
                <a:lnTo>
                  <a:pt x="528878" y="77762"/>
                </a:lnTo>
                <a:lnTo>
                  <a:pt x="536930" y="89636"/>
                </a:lnTo>
                <a:lnTo>
                  <a:pt x="549071" y="97497"/>
                </a:lnTo>
                <a:lnTo>
                  <a:pt x="564261" y="100330"/>
                </a:lnTo>
                <a:lnTo>
                  <a:pt x="579488" y="97497"/>
                </a:lnTo>
                <a:lnTo>
                  <a:pt x="591616" y="89636"/>
                </a:lnTo>
                <a:lnTo>
                  <a:pt x="591832" y="89293"/>
                </a:lnTo>
                <a:lnTo>
                  <a:pt x="599630" y="77762"/>
                </a:lnTo>
                <a:lnTo>
                  <a:pt x="602538" y="62890"/>
                </a:lnTo>
                <a:close/>
              </a:path>
              <a:path w="687069" h="100329">
                <a:moveTo>
                  <a:pt x="686638" y="66662"/>
                </a:moveTo>
                <a:lnTo>
                  <a:pt x="685279" y="57302"/>
                </a:lnTo>
                <a:lnTo>
                  <a:pt x="684161" y="49504"/>
                </a:lnTo>
                <a:lnTo>
                  <a:pt x="676643" y="36525"/>
                </a:lnTo>
                <a:lnTo>
                  <a:pt x="675208" y="35509"/>
                </a:lnTo>
                <a:lnTo>
                  <a:pt x="673925" y="34620"/>
                </a:lnTo>
                <a:lnTo>
                  <a:pt x="673925" y="57302"/>
                </a:lnTo>
                <a:lnTo>
                  <a:pt x="625449" y="57302"/>
                </a:lnTo>
                <a:lnTo>
                  <a:pt x="627811" y="48602"/>
                </a:lnTo>
                <a:lnTo>
                  <a:pt x="633056" y="41694"/>
                </a:lnTo>
                <a:lnTo>
                  <a:pt x="640613" y="37147"/>
                </a:lnTo>
                <a:lnTo>
                  <a:pt x="649897" y="35509"/>
                </a:lnTo>
                <a:lnTo>
                  <a:pt x="659536" y="37185"/>
                </a:lnTo>
                <a:lnTo>
                  <a:pt x="667042" y="41795"/>
                </a:lnTo>
                <a:lnTo>
                  <a:pt x="671969" y="48717"/>
                </a:lnTo>
                <a:lnTo>
                  <a:pt x="673925" y="57302"/>
                </a:lnTo>
                <a:lnTo>
                  <a:pt x="673925" y="34620"/>
                </a:lnTo>
                <a:lnTo>
                  <a:pt x="664946" y="28321"/>
                </a:lnTo>
                <a:lnTo>
                  <a:pt x="649897" y="25450"/>
                </a:lnTo>
                <a:lnTo>
                  <a:pt x="635215" y="28346"/>
                </a:lnTo>
                <a:lnTo>
                  <a:pt x="623633" y="36271"/>
                </a:lnTo>
                <a:lnTo>
                  <a:pt x="616026" y="48145"/>
                </a:lnTo>
                <a:lnTo>
                  <a:pt x="613295" y="62890"/>
                </a:lnTo>
                <a:lnTo>
                  <a:pt x="616153" y="78295"/>
                </a:lnTo>
                <a:lnTo>
                  <a:pt x="624078" y="90106"/>
                </a:lnTo>
                <a:lnTo>
                  <a:pt x="636041" y="97663"/>
                </a:lnTo>
                <a:lnTo>
                  <a:pt x="651027" y="100330"/>
                </a:lnTo>
                <a:lnTo>
                  <a:pt x="662914" y="98552"/>
                </a:lnTo>
                <a:lnTo>
                  <a:pt x="672757" y="93713"/>
                </a:lnTo>
                <a:lnTo>
                  <a:pt x="676452" y="90131"/>
                </a:lnTo>
                <a:lnTo>
                  <a:pt x="680097" y="86601"/>
                </a:lnTo>
                <a:lnTo>
                  <a:pt x="684542" y="77978"/>
                </a:lnTo>
                <a:lnTo>
                  <a:pt x="673798" y="76720"/>
                </a:lnTo>
                <a:lnTo>
                  <a:pt x="670585" y="81711"/>
                </a:lnTo>
                <a:lnTo>
                  <a:pt x="665772" y="86004"/>
                </a:lnTo>
                <a:lnTo>
                  <a:pt x="659307" y="89001"/>
                </a:lnTo>
                <a:lnTo>
                  <a:pt x="651154" y="90131"/>
                </a:lnTo>
                <a:lnTo>
                  <a:pt x="641350" y="88455"/>
                </a:lnTo>
                <a:lnTo>
                  <a:pt x="633374" y="83693"/>
                </a:lnTo>
                <a:lnTo>
                  <a:pt x="627849" y="76288"/>
                </a:lnTo>
                <a:lnTo>
                  <a:pt x="625449" y="66662"/>
                </a:lnTo>
                <a:lnTo>
                  <a:pt x="686638" y="66662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10994" y="2261236"/>
            <a:ext cx="467482" cy="8142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47024" y="2424680"/>
            <a:ext cx="2301188" cy="7810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36068" y="2581388"/>
            <a:ext cx="7018256" cy="81518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347029" y="2741510"/>
            <a:ext cx="4409225" cy="81571"/>
            <a:chOff x="1616024" y="4609795"/>
            <a:chExt cx="3035935" cy="137160"/>
          </a:xfrm>
        </p:grpSpPr>
        <p:sp>
          <p:nvSpPr>
            <p:cNvPr id="15" name="object 15"/>
            <p:cNvSpPr/>
            <p:nvPr/>
          </p:nvSpPr>
          <p:spPr>
            <a:xfrm>
              <a:off x="1616024" y="4609795"/>
              <a:ext cx="1332230" cy="137160"/>
            </a:xfrm>
            <a:custGeom>
              <a:avLst/>
              <a:gdLst/>
              <a:ahLst/>
              <a:cxnLst/>
              <a:rect l="l" t="t" r="r" b="b"/>
              <a:pathLst>
                <a:path w="1332230" h="137160">
                  <a:moveTo>
                    <a:pt x="55321" y="5740"/>
                  </a:moveTo>
                  <a:lnTo>
                    <a:pt x="0" y="5740"/>
                  </a:lnTo>
                  <a:lnTo>
                    <a:pt x="0" y="104940"/>
                  </a:lnTo>
                  <a:lnTo>
                    <a:pt x="12433" y="104940"/>
                  </a:lnTo>
                  <a:lnTo>
                    <a:pt x="12433" y="17056"/>
                  </a:lnTo>
                  <a:lnTo>
                    <a:pt x="55321" y="17056"/>
                  </a:lnTo>
                  <a:lnTo>
                    <a:pt x="55321" y="5740"/>
                  </a:lnTo>
                  <a:close/>
                </a:path>
                <a:path w="1332230" h="137160">
                  <a:moveTo>
                    <a:pt x="124612" y="68884"/>
                  </a:moveTo>
                  <a:lnTo>
                    <a:pt x="121704" y="54025"/>
                  </a:lnTo>
                  <a:lnTo>
                    <a:pt x="113906" y="42481"/>
                  </a:lnTo>
                  <a:lnTo>
                    <a:pt x="113690" y="42151"/>
                  </a:lnTo>
                  <a:lnTo>
                    <a:pt x="112737" y="41541"/>
                  </a:lnTo>
                  <a:lnTo>
                    <a:pt x="112737" y="68745"/>
                  </a:lnTo>
                  <a:lnTo>
                    <a:pt x="110731" y="79260"/>
                  </a:lnTo>
                  <a:lnTo>
                    <a:pt x="105181" y="87680"/>
                  </a:lnTo>
                  <a:lnTo>
                    <a:pt x="96812" y="93268"/>
                  </a:lnTo>
                  <a:lnTo>
                    <a:pt x="86334" y="95288"/>
                  </a:lnTo>
                  <a:lnTo>
                    <a:pt x="75895" y="93268"/>
                  </a:lnTo>
                  <a:lnTo>
                    <a:pt x="67513" y="87680"/>
                  </a:lnTo>
                  <a:lnTo>
                    <a:pt x="61937" y="79260"/>
                  </a:lnTo>
                  <a:lnTo>
                    <a:pt x="59918" y="68745"/>
                  </a:lnTo>
                  <a:lnTo>
                    <a:pt x="61937" y="58343"/>
                  </a:lnTo>
                  <a:lnTo>
                    <a:pt x="67513" y="50012"/>
                  </a:lnTo>
                  <a:lnTo>
                    <a:pt x="75895" y="44488"/>
                  </a:lnTo>
                  <a:lnTo>
                    <a:pt x="86334" y="42481"/>
                  </a:lnTo>
                  <a:lnTo>
                    <a:pt x="96812" y="44488"/>
                  </a:lnTo>
                  <a:lnTo>
                    <a:pt x="105181" y="50012"/>
                  </a:lnTo>
                  <a:lnTo>
                    <a:pt x="110731" y="58343"/>
                  </a:lnTo>
                  <a:lnTo>
                    <a:pt x="112737" y="68745"/>
                  </a:lnTo>
                  <a:lnTo>
                    <a:pt x="112737" y="41541"/>
                  </a:lnTo>
                  <a:lnTo>
                    <a:pt x="101561" y="34290"/>
                  </a:lnTo>
                  <a:lnTo>
                    <a:pt x="86334" y="31445"/>
                  </a:lnTo>
                  <a:lnTo>
                    <a:pt x="71145" y="34290"/>
                  </a:lnTo>
                  <a:lnTo>
                    <a:pt x="59004" y="42151"/>
                  </a:lnTo>
                  <a:lnTo>
                    <a:pt x="50952" y="54025"/>
                  </a:lnTo>
                  <a:lnTo>
                    <a:pt x="48044" y="68884"/>
                  </a:lnTo>
                  <a:lnTo>
                    <a:pt x="50952" y="83756"/>
                  </a:lnTo>
                  <a:lnTo>
                    <a:pt x="59004" y="95631"/>
                  </a:lnTo>
                  <a:lnTo>
                    <a:pt x="71145" y="103492"/>
                  </a:lnTo>
                  <a:lnTo>
                    <a:pt x="86334" y="106324"/>
                  </a:lnTo>
                  <a:lnTo>
                    <a:pt x="101561" y="103492"/>
                  </a:lnTo>
                  <a:lnTo>
                    <a:pt x="113690" y="95631"/>
                  </a:lnTo>
                  <a:lnTo>
                    <a:pt x="113906" y="95288"/>
                  </a:lnTo>
                  <a:lnTo>
                    <a:pt x="121704" y="83756"/>
                  </a:lnTo>
                  <a:lnTo>
                    <a:pt x="124612" y="68884"/>
                  </a:lnTo>
                  <a:close/>
                </a:path>
                <a:path w="1332230" h="137160">
                  <a:moveTo>
                    <a:pt x="196697" y="39966"/>
                  </a:moveTo>
                  <a:lnTo>
                    <a:pt x="190563" y="34378"/>
                  </a:lnTo>
                  <a:lnTo>
                    <a:pt x="182600" y="31445"/>
                  </a:lnTo>
                  <a:lnTo>
                    <a:pt x="173507" y="31445"/>
                  </a:lnTo>
                  <a:lnTo>
                    <a:pt x="158115" y="34290"/>
                  </a:lnTo>
                  <a:lnTo>
                    <a:pt x="146050" y="42151"/>
                  </a:lnTo>
                  <a:lnTo>
                    <a:pt x="138176" y="54025"/>
                  </a:lnTo>
                  <a:lnTo>
                    <a:pt x="135369" y="68884"/>
                  </a:lnTo>
                  <a:lnTo>
                    <a:pt x="138176" y="83756"/>
                  </a:lnTo>
                  <a:lnTo>
                    <a:pt x="146050" y="95631"/>
                  </a:lnTo>
                  <a:lnTo>
                    <a:pt x="158115" y="103492"/>
                  </a:lnTo>
                  <a:lnTo>
                    <a:pt x="173507" y="106324"/>
                  </a:lnTo>
                  <a:lnTo>
                    <a:pt x="182600" y="106324"/>
                  </a:lnTo>
                  <a:lnTo>
                    <a:pt x="190563" y="103543"/>
                  </a:lnTo>
                  <a:lnTo>
                    <a:pt x="196697" y="97802"/>
                  </a:lnTo>
                  <a:lnTo>
                    <a:pt x="196697" y="85788"/>
                  </a:lnTo>
                  <a:lnTo>
                    <a:pt x="190982" y="91376"/>
                  </a:lnTo>
                  <a:lnTo>
                    <a:pt x="183845" y="95427"/>
                  </a:lnTo>
                  <a:lnTo>
                    <a:pt x="174625" y="95427"/>
                  </a:lnTo>
                  <a:lnTo>
                    <a:pt x="163982" y="93383"/>
                  </a:lnTo>
                  <a:lnTo>
                    <a:pt x="155435" y="87769"/>
                  </a:lnTo>
                  <a:lnTo>
                    <a:pt x="149733" y="79349"/>
                  </a:lnTo>
                  <a:lnTo>
                    <a:pt x="147662" y="68884"/>
                  </a:lnTo>
                  <a:lnTo>
                    <a:pt x="149733" y="58458"/>
                  </a:lnTo>
                  <a:lnTo>
                    <a:pt x="155435" y="50088"/>
                  </a:lnTo>
                  <a:lnTo>
                    <a:pt x="163982" y="44513"/>
                  </a:lnTo>
                  <a:lnTo>
                    <a:pt x="174625" y="42481"/>
                  </a:lnTo>
                  <a:lnTo>
                    <a:pt x="183845" y="42481"/>
                  </a:lnTo>
                  <a:lnTo>
                    <a:pt x="190982" y="46393"/>
                  </a:lnTo>
                  <a:lnTo>
                    <a:pt x="196697" y="52120"/>
                  </a:lnTo>
                  <a:lnTo>
                    <a:pt x="196697" y="39966"/>
                  </a:lnTo>
                  <a:close/>
                </a:path>
                <a:path w="1332230" h="137160">
                  <a:moveTo>
                    <a:pt x="279539" y="32981"/>
                  </a:moveTo>
                  <a:lnTo>
                    <a:pt x="266547" y="32981"/>
                  </a:lnTo>
                  <a:lnTo>
                    <a:pt x="256197" y="58013"/>
                  </a:lnTo>
                  <a:lnTo>
                    <a:pt x="249453" y="74930"/>
                  </a:lnTo>
                  <a:lnTo>
                    <a:pt x="245402" y="86106"/>
                  </a:lnTo>
                  <a:lnTo>
                    <a:pt x="243078" y="93903"/>
                  </a:lnTo>
                  <a:lnTo>
                    <a:pt x="240665" y="86042"/>
                  </a:lnTo>
                  <a:lnTo>
                    <a:pt x="236410" y="74764"/>
                  </a:lnTo>
                  <a:lnTo>
                    <a:pt x="229412" y="57835"/>
                  </a:lnTo>
                  <a:lnTo>
                    <a:pt x="218770" y="32981"/>
                  </a:lnTo>
                  <a:lnTo>
                    <a:pt x="205486" y="32981"/>
                  </a:lnTo>
                  <a:lnTo>
                    <a:pt x="236791" y="105079"/>
                  </a:lnTo>
                  <a:lnTo>
                    <a:pt x="223659" y="137071"/>
                  </a:lnTo>
                  <a:lnTo>
                    <a:pt x="236499" y="137071"/>
                  </a:lnTo>
                  <a:lnTo>
                    <a:pt x="279539" y="32981"/>
                  </a:lnTo>
                  <a:close/>
                </a:path>
                <a:path w="1332230" h="137160">
                  <a:moveTo>
                    <a:pt x="364337" y="93624"/>
                  </a:moveTo>
                  <a:lnTo>
                    <a:pt x="355396" y="93624"/>
                  </a:lnTo>
                  <a:lnTo>
                    <a:pt x="355396" y="43878"/>
                  </a:lnTo>
                  <a:lnTo>
                    <a:pt x="355396" y="32981"/>
                  </a:lnTo>
                  <a:lnTo>
                    <a:pt x="343382" y="32981"/>
                  </a:lnTo>
                  <a:lnTo>
                    <a:pt x="343382" y="43878"/>
                  </a:lnTo>
                  <a:lnTo>
                    <a:pt x="343382" y="93624"/>
                  </a:lnTo>
                  <a:lnTo>
                    <a:pt x="304965" y="93624"/>
                  </a:lnTo>
                  <a:lnTo>
                    <a:pt x="306362" y="92786"/>
                  </a:lnTo>
                  <a:lnTo>
                    <a:pt x="308724" y="88595"/>
                  </a:lnTo>
                  <a:lnTo>
                    <a:pt x="309016" y="79375"/>
                  </a:lnTo>
                  <a:lnTo>
                    <a:pt x="309854" y="43878"/>
                  </a:lnTo>
                  <a:lnTo>
                    <a:pt x="343382" y="43878"/>
                  </a:lnTo>
                  <a:lnTo>
                    <a:pt x="343382" y="32981"/>
                  </a:lnTo>
                  <a:lnTo>
                    <a:pt x="298399" y="32981"/>
                  </a:lnTo>
                  <a:lnTo>
                    <a:pt x="297281" y="80073"/>
                  </a:lnTo>
                  <a:lnTo>
                    <a:pt x="297129" y="89992"/>
                  </a:lnTo>
                  <a:lnTo>
                    <a:pt x="294208" y="93624"/>
                  </a:lnTo>
                  <a:lnTo>
                    <a:pt x="282879" y="93624"/>
                  </a:lnTo>
                  <a:lnTo>
                    <a:pt x="282879" y="121285"/>
                  </a:lnTo>
                  <a:lnTo>
                    <a:pt x="294068" y="121285"/>
                  </a:lnTo>
                  <a:lnTo>
                    <a:pt x="294068" y="104940"/>
                  </a:lnTo>
                  <a:lnTo>
                    <a:pt x="353174" y="104940"/>
                  </a:lnTo>
                  <a:lnTo>
                    <a:pt x="353174" y="121285"/>
                  </a:lnTo>
                  <a:lnTo>
                    <a:pt x="364337" y="121285"/>
                  </a:lnTo>
                  <a:lnTo>
                    <a:pt x="364337" y="104940"/>
                  </a:lnTo>
                  <a:lnTo>
                    <a:pt x="364337" y="93624"/>
                  </a:lnTo>
                  <a:close/>
                </a:path>
                <a:path w="1332230" h="137160">
                  <a:moveTo>
                    <a:pt x="449275" y="32969"/>
                  </a:moveTo>
                  <a:lnTo>
                    <a:pt x="438797" y="32969"/>
                  </a:lnTo>
                  <a:lnTo>
                    <a:pt x="436981" y="49326"/>
                  </a:lnTo>
                  <a:lnTo>
                    <a:pt x="436981" y="48628"/>
                  </a:lnTo>
                  <a:lnTo>
                    <a:pt x="436841" y="48437"/>
                  </a:lnTo>
                  <a:lnTo>
                    <a:pt x="436841" y="68884"/>
                  </a:lnTo>
                  <a:lnTo>
                    <a:pt x="434898" y="79349"/>
                  </a:lnTo>
                  <a:lnTo>
                    <a:pt x="429463" y="87769"/>
                  </a:lnTo>
                  <a:lnTo>
                    <a:pt x="421157" y="93383"/>
                  </a:lnTo>
                  <a:lnTo>
                    <a:pt x="410578" y="95427"/>
                  </a:lnTo>
                  <a:lnTo>
                    <a:pt x="399859" y="93472"/>
                  </a:lnTo>
                  <a:lnTo>
                    <a:pt x="391401" y="87972"/>
                  </a:lnTo>
                  <a:lnTo>
                    <a:pt x="385864" y="79578"/>
                  </a:lnTo>
                  <a:lnTo>
                    <a:pt x="383882" y="68884"/>
                  </a:lnTo>
                  <a:lnTo>
                    <a:pt x="385864" y="58280"/>
                  </a:lnTo>
                  <a:lnTo>
                    <a:pt x="391401" y="49923"/>
                  </a:lnTo>
                  <a:lnTo>
                    <a:pt x="399859" y="44450"/>
                  </a:lnTo>
                  <a:lnTo>
                    <a:pt x="410578" y="42481"/>
                  </a:lnTo>
                  <a:lnTo>
                    <a:pt x="421157" y="44526"/>
                  </a:lnTo>
                  <a:lnTo>
                    <a:pt x="429463" y="50139"/>
                  </a:lnTo>
                  <a:lnTo>
                    <a:pt x="434898" y="58521"/>
                  </a:lnTo>
                  <a:lnTo>
                    <a:pt x="436841" y="68884"/>
                  </a:lnTo>
                  <a:lnTo>
                    <a:pt x="436841" y="48437"/>
                  </a:lnTo>
                  <a:lnTo>
                    <a:pt x="408190" y="31445"/>
                  </a:lnTo>
                  <a:lnTo>
                    <a:pt x="393153" y="34277"/>
                  </a:lnTo>
                  <a:lnTo>
                    <a:pt x="381609" y="42087"/>
                  </a:lnTo>
                  <a:lnTo>
                    <a:pt x="374192" y="53911"/>
                  </a:lnTo>
                  <a:lnTo>
                    <a:pt x="371589" y="68745"/>
                  </a:lnTo>
                  <a:lnTo>
                    <a:pt x="374129" y="83527"/>
                  </a:lnTo>
                  <a:lnTo>
                    <a:pt x="381381" y="95453"/>
                  </a:lnTo>
                  <a:lnTo>
                    <a:pt x="392747" y="103428"/>
                  </a:lnTo>
                  <a:lnTo>
                    <a:pt x="407631" y="106324"/>
                  </a:lnTo>
                  <a:lnTo>
                    <a:pt x="417588" y="105029"/>
                  </a:lnTo>
                  <a:lnTo>
                    <a:pt x="425970" y="101320"/>
                  </a:lnTo>
                  <a:lnTo>
                    <a:pt x="432511" y="95542"/>
                  </a:lnTo>
                  <a:lnTo>
                    <a:pt x="436981" y="88023"/>
                  </a:lnTo>
                  <a:lnTo>
                    <a:pt x="436981" y="104927"/>
                  </a:lnTo>
                  <a:lnTo>
                    <a:pt x="449275" y="104927"/>
                  </a:lnTo>
                  <a:lnTo>
                    <a:pt x="449275" y="88023"/>
                  </a:lnTo>
                  <a:lnTo>
                    <a:pt x="449275" y="49326"/>
                  </a:lnTo>
                  <a:lnTo>
                    <a:pt x="449275" y="32969"/>
                  </a:lnTo>
                  <a:close/>
                </a:path>
                <a:path w="1332230" h="137160">
                  <a:moveTo>
                    <a:pt x="544690" y="69164"/>
                  </a:moveTo>
                  <a:lnTo>
                    <a:pt x="542137" y="54394"/>
                  </a:lnTo>
                  <a:lnTo>
                    <a:pt x="534885" y="42481"/>
                  </a:lnTo>
                  <a:lnTo>
                    <a:pt x="532384" y="40728"/>
                  </a:lnTo>
                  <a:lnTo>
                    <a:pt x="532384" y="69024"/>
                  </a:lnTo>
                  <a:lnTo>
                    <a:pt x="530390" y="79641"/>
                  </a:lnTo>
                  <a:lnTo>
                    <a:pt x="524852" y="87998"/>
                  </a:lnTo>
                  <a:lnTo>
                    <a:pt x="516407" y="93484"/>
                  </a:lnTo>
                  <a:lnTo>
                    <a:pt x="505701" y="95440"/>
                  </a:lnTo>
                  <a:lnTo>
                    <a:pt x="495096" y="93408"/>
                  </a:lnTo>
                  <a:lnTo>
                    <a:pt x="488797" y="89141"/>
                  </a:lnTo>
                  <a:lnTo>
                    <a:pt x="486791" y="87795"/>
                  </a:lnTo>
                  <a:lnTo>
                    <a:pt x="481368" y="79413"/>
                  </a:lnTo>
                  <a:lnTo>
                    <a:pt x="479437" y="69024"/>
                  </a:lnTo>
                  <a:lnTo>
                    <a:pt x="481368" y="58572"/>
                  </a:lnTo>
                  <a:lnTo>
                    <a:pt x="486791" y="50152"/>
                  </a:lnTo>
                  <a:lnTo>
                    <a:pt x="487387" y="49745"/>
                  </a:lnTo>
                  <a:lnTo>
                    <a:pt x="495096" y="44538"/>
                  </a:lnTo>
                  <a:lnTo>
                    <a:pt x="505701" y="42481"/>
                  </a:lnTo>
                  <a:lnTo>
                    <a:pt x="516407" y="44450"/>
                  </a:lnTo>
                  <a:lnTo>
                    <a:pt x="524852" y="49949"/>
                  </a:lnTo>
                  <a:lnTo>
                    <a:pt x="530390" y="58343"/>
                  </a:lnTo>
                  <a:lnTo>
                    <a:pt x="532384" y="69024"/>
                  </a:lnTo>
                  <a:lnTo>
                    <a:pt x="532384" y="40728"/>
                  </a:lnTo>
                  <a:lnTo>
                    <a:pt x="523519" y="34493"/>
                  </a:lnTo>
                  <a:lnTo>
                    <a:pt x="508635" y="31584"/>
                  </a:lnTo>
                  <a:lnTo>
                    <a:pt x="498665" y="32893"/>
                  </a:lnTo>
                  <a:lnTo>
                    <a:pt x="490296" y="36588"/>
                  </a:lnTo>
                  <a:lnTo>
                    <a:pt x="483755" y="42316"/>
                  </a:lnTo>
                  <a:lnTo>
                    <a:pt x="479285" y="49745"/>
                  </a:lnTo>
                  <a:lnTo>
                    <a:pt x="479285" y="49466"/>
                  </a:lnTo>
                  <a:lnTo>
                    <a:pt x="477481" y="32981"/>
                  </a:lnTo>
                  <a:lnTo>
                    <a:pt x="467131" y="32981"/>
                  </a:lnTo>
                  <a:lnTo>
                    <a:pt x="467131" y="137071"/>
                  </a:lnTo>
                  <a:lnTo>
                    <a:pt x="479285" y="137071"/>
                  </a:lnTo>
                  <a:lnTo>
                    <a:pt x="479285" y="89141"/>
                  </a:lnTo>
                  <a:lnTo>
                    <a:pt x="484378" y="96380"/>
                  </a:lnTo>
                  <a:lnTo>
                    <a:pt x="491058" y="101777"/>
                  </a:lnTo>
                  <a:lnTo>
                    <a:pt x="499059" y="105168"/>
                  </a:lnTo>
                  <a:lnTo>
                    <a:pt x="508076" y="106337"/>
                  </a:lnTo>
                  <a:lnTo>
                    <a:pt x="523100" y="103543"/>
                  </a:lnTo>
                  <a:lnTo>
                    <a:pt x="534657" y="95770"/>
                  </a:lnTo>
                  <a:lnTo>
                    <a:pt x="534860" y="95440"/>
                  </a:lnTo>
                  <a:lnTo>
                    <a:pt x="542061" y="83997"/>
                  </a:lnTo>
                  <a:lnTo>
                    <a:pt x="544690" y="69164"/>
                  </a:lnTo>
                  <a:close/>
                </a:path>
                <a:path w="1332230" h="137160">
                  <a:moveTo>
                    <a:pt x="616623" y="39966"/>
                  </a:moveTo>
                  <a:lnTo>
                    <a:pt x="610489" y="34378"/>
                  </a:lnTo>
                  <a:lnTo>
                    <a:pt x="602526" y="31445"/>
                  </a:lnTo>
                  <a:lnTo>
                    <a:pt x="593432" y="31445"/>
                  </a:lnTo>
                  <a:lnTo>
                    <a:pt x="578040" y="34290"/>
                  </a:lnTo>
                  <a:lnTo>
                    <a:pt x="565975" y="42151"/>
                  </a:lnTo>
                  <a:lnTo>
                    <a:pt x="558101" y="54025"/>
                  </a:lnTo>
                  <a:lnTo>
                    <a:pt x="555294" y="68884"/>
                  </a:lnTo>
                  <a:lnTo>
                    <a:pt x="558101" y="83756"/>
                  </a:lnTo>
                  <a:lnTo>
                    <a:pt x="565975" y="95631"/>
                  </a:lnTo>
                  <a:lnTo>
                    <a:pt x="578040" y="103492"/>
                  </a:lnTo>
                  <a:lnTo>
                    <a:pt x="593432" y="106324"/>
                  </a:lnTo>
                  <a:lnTo>
                    <a:pt x="602526" y="106324"/>
                  </a:lnTo>
                  <a:lnTo>
                    <a:pt x="610489" y="103543"/>
                  </a:lnTo>
                  <a:lnTo>
                    <a:pt x="616623" y="97802"/>
                  </a:lnTo>
                  <a:lnTo>
                    <a:pt x="616623" y="85788"/>
                  </a:lnTo>
                  <a:lnTo>
                    <a:pt x="610908" y="91376"/>
                  </a:lnTo>
                  <a:lnTo>
                    <a:pt x="603770" y="95427"/>
                  </a:lnTo>
                  <a:lnTo>
                    <a:pt x="594550" y="95427"/>
                  </a:lnTo>
                  <a:lnTo>
                    <a:pt x="583907" y="93383"/>
                  </a:lnTo>
                  <a:lnTo>
                    <a:pt x="575360" y="87769"/>
                  </a:lnTo>
                  <a:lnTo>
                    <a:pt x="569658" y="79349"/>
                  </a:lnTo>
                  <a:lnTo>
                    <a:pt x="567588" y="68884"/>
                  </a:lnTo>
                  <a:lnTo>
                    <a:pt x="569658" y="58458"/>
                  </a:lnTo>
                  <a:lnTo>
                    <a:pt x="575360" y="50088"/>
                  </a:lnTo>
                  <a:lnTo>
                    <a:pt x="583907" y="44513"/>
                  </a:lnTo>
                  <a:lnTo>
                    <a:pt x="594550" y="42481"/>
                  </a:lnTo>
                  <a:lnTo>
                    <a:pt x="603770" y="42481"/>
                  </a:lnTo>
                  <a:lnTo>
                    <a:pt x="610908" y="46393"/>
                  </a:lnTo>
                  <a:lnTo>
                    <a:pt x="616623" y="52120"/>
                  </a:lnTo>
                  <a:lnTo>
                    <a:pt x="616623" y="39966"/>
                  </a:lnTo>
                  <a:close/>
                </a:path>
                <a:path w="1332230" h="137160">
                  <a:moveTo>
                    <a:pt x="681456" y="32981"/>
                  </a:moveTo>
                  <a:lnTo>
                    <a:pt x="623328" y="32981"/>
                  </a:lnTo>
                  <a:lnTo>
                    <a:pt x="623328" y="43878"/>
                  </a:lnTo>
                  <a:lnTo>
                    <a:pt x="646379" y="43878"/>
                  </a:lnTo>
                  <a:lnTo>
                    <a:pt x="646379" y="104940"/>
                  </a:lnTo>
                  <a:lnTo>
                    <a:pt x="658533" y="104940"/>
                  </a:lnTo>
                  <a:lnTo>
                    <a:pt x="658533" y="43878"/>
                  </a:lnTo>
                  <a:lnTo>
                    <a:pt x="681456" y="43878"/>
                  </a:lnTo>
                  <a:lnTo>
                    <a:pt x="681456" y="32981"/>
                  </a:lnTo>
                  <a:close/>
                </a:path>
                <a:path w="1332230" h="137160">
                  <a:moveTo>
                    <a:pt x="751865" y="74485"/>
                  </a:moveTo>
                  <a:lnTo>
                    <a:pt x="749287" y="71691"/>
                  </a:lnTo>
                  <a:lnTo>
                    <a:pt x="745299" y="67360"/>
                  </a:lnTo>
                  <a:lnTo>
                    <a:pt x="740816" y="66878"/>
                  </a:lnTo>
                  <a:lnTo>
                    <a:pt x="740816" y="76301"/>
                  </a:lnTo>
                  <a:lnTo>
                    <a:pt x="740816" y="90970"/>
                  </a:lnTo>
                  <a:lnTo>
                    <a:pt x="735088" y="95580"/>
                  </a:lnTo>
                  <a:lnTo>
                    <a:pt x="701840" y="95580"/>
                  </a:lnTo>
                  <a:lnTo>
                    <a:pt x="701840" y="71691"/>
                  </a:lnTo>
                  <a:lnTo>
                    <a:pt x="735088" y="71691"/>
                  </a:lnTo>
                  <a:lnTo>
                    <a:pt x="740816" y="76301"/>
                  </a:lnTo>
                  <a:lnTo>
                    <a:pt x="740816" y="66878"/>
                  </a:lnTo>
                  <a:lnTo>
                    <a:pt x="735088" y="66243"/>
                  </a:lnTo>
                  <a:lnTo>
                    <a:pt x="742073" y="64846"/>
                  </a:lnTo>
                  <a:lnTo>
                    <a:pt x="743546" y="63449"/>
                  </a:lnTo>
                  <a:lnTo>
                    <a:pt x="747102" y="60096"/>
                  </a:lnTo>
                  <a:lnTo>
                    <a:pt x="747102" y="50863"/>
                  </a:lnTo>
                  <a:lnTo>
                    <a:pt x="745490" y="43446"/>
                  </a:lnTo>
                  <a:lnTo>
                    <a:pt x="744677" y="42494"/>
                  </a:lnTo>
                  <a:lnTo>
                    <a:pt x="740714" y="37871"/>
                  </a:lnTo>
                  <a:lnTo>
                    <a:pt x="736206" y="35864"/>
                  </a:lnTo>
                  <a:lnTo>
                    <a:pt x="736206" y="46266"/>
                  </a:lnTo>
                  <a:lnTo>
                    <a:pt x="736206" y="60096"/>
                  </a:lnTo>
                  <a:lnTo>
                    <a:pt x="731189" y="63449"/>
                  </a:lnTo>
                  <a:lnTo>
                    <a:pt x="701840" y="63449"/>
                  </a:lnTo>
                  <a:lnTo>
                    <a:pt x="701840" y="42494"/>
                  </a:lnTo>
                  <a:lnTo>
                    <a:pt x="731189" y="42494"/>
                  </a:lnTo>
                  <a:lnTo>
                    <a:pt x="736206" y="46266"/>
                  </a:lnTo>
                  <a:lnTo>
                    <a:pt x="736206" y="35864"/>
                  </a:lnTo>
                  <a:lnTo>
                    <a:pt x="732840" y="34353"/>
                  </a:lnTo>
                  <a:lnTo>
                    <a:pt x="721956" y="33134"/>
                  </a:lnTo>
                  <a:lnTo>
                    <a:pt x="690943" y="33134"/>
                  </a:lnTo>
                  <a:lnTo>
                    <a:pt x="690943" y="104940"/>
                  </a:lnTo>
                  <a:lnTo>
                    <a:pt x="723633" y="104940"/>
                  </a:lnTo>
                  <a:lnTo>
                    <a:pt x="735876" y="103378"/>
                  </a:lnTo>
                  <a:lnTo>
                    <a:pt x="744715" y="99021"/>
                  </a:lnTo>
                  <a:lnTo>
                    <a:pt x="747483" y="95580"/>
                  </a:lnTo>
                  <a:lnTo>
                    <a:pt x="750062" y="92392"/>
                  </a:lnTo>
                  <a:lnTo>
                    <a:pt x="751865" y="83985"/>
                  </a:lnTo>
                  <a:lnTo>
                    <a:pt x="751865" y="74485"/>
                  </a:lnTo>
                  <a:close/>
                </a:path>
                <a:path w="1332230" h="137160">
                  <a:moveTo>
                    <a:pt x="834136" y="72669"/>
                  </a:moveTo>
                  <a:lnTo>
                    <a:pt x="832777" y="63309"/>
                  </a:lnTo>
                  <a:lnTo>
                    <a:pt x="831659" y="55511"/>
                  </a:lnTo>
                  <a:lnTo>
                    <a:pt x="824141" y="42532"/>
                  </a:lnTo>
                  <a:lnTo>
                    <a:pt x="822706" y="41516"/>
                  </a:lnTo>
                  <a:lnTo>
                    <a:pt x="821423" y="40627"/>
                  </a:lnTo>
                  <a:lnTo>
                    <a:pt x="821423" y="63309"/>
                  </a:lnTo>
                  <a:lnTo>
                    <a:pt x="772947" y="63309"/>
                  </a:lnTo>
                  <a:lnTo>
                    <a:pt x="775309" y="54610"/>
                  </a:lnTo>
                  <a:lnTo>
                    <a:pt x="780554" y="47701"/>
                  </a:lnTo>
                  <a:lnTo>
                    <a:pt x="788111" y="43154"/>
                  </a:lnTo>
                  <a:lnTo>
                    <a:pt x="797394" y="41516"/>
                  </a:lnTo>
                  <a:lnTo>
                    <a:pt x="807034" y="43192"/>
                  </a:lnTo>
                  <a:lnTo>
                    <a:pt x="814539" y="47802"/>
                  </a:lnTo>
                  <a:lnTo>
                    <a:pt x="819467" y="54724"/>
                  </a:lnTo>
                  <a:lnTo>
                    <a:pt x="821423" y="63309"/>
                  </a:lnTo>
                  <a:lnTo>
                    <a:pt x="821423" y="40627"/>
                  </a:lnTo>
                  <a:lnTo>
                    <a:pt x="812444" y="34328"/>
                  </a:lnTo>
                  <a:lnTo>
                    <a:pt x="797394" y="31457"/>
                  </a:lnTo>
                  <a:lnTo>
                    <a:pt x="782713" y="34353"/>
                  </a:lnTo>
                  <a:lnTo>
                    <a:pt x="771131" y="42278"/>
                  </a:lnTo>
                  <a:lnTo>
                    <a:pt x="763524" y="54152"/>
                  </a:lnTo>
                  <a:lnTo>
                    <a:pt x="760793" y="68897"/>
                  </a:lnTo>
                  <a:lnTo>
                    <a:pt x="763651" y="84302"/>
                  </a:lnTo>
                  <a:lnTo>
                    <a:pt x="771575" y="96113"/>
                  </a:lnTo>
                  <a:lnTo>
                    <a:pt x="783539" y="103670"/>
                  </a:lnTo>
                  <a:lnTo>
                    <a:pt x="798525" y="106337"/>
                  </a:lnTo>
                  <a:lnTo>
                    <a:pt x="810412" y="104559"/>
                  </a:lnTo>
                  <a:lnTo>
                    <a:pt x="820254" y="99720"/>
                  </a:lnTo>
                  <a:lnTo>
                    <a:pt x="823950" y="96139"/>
                  </a:lnTo>
                  <a:lnTo>
                    <a:pt x="827595" y="92608"/>
                  </a:lnTo>
                  <a:lnTo>
                    <a:pt x="832040" y="83985"/>
                  </a:lnTo>
                  <a:lnTo>
                    <a:pt x="821296" y="82727"/>
                  </a:lnTo>
                  <a:lnTo>
                    <a:pt x="818083" y="87718"/>
                  </a:lnTo>
                  <a:lnTo>
                    <a:pt x="813269" y="92011"/>
                  </a:lnTo>
                  <a:lnTo>
                    <a:pt x="806805" y="95008"/>
                  </a:lnTo>
                  <a:lnTo>
                    <a:pt x="798652" y="96139"/>
                  </a:lnTo>
                  <a:lnTo>
                    <a:pt x="788847" y="94462"/>
                  </a:lnTo>
                  <a:lnTo>
                    <a:pt x="780872" y="89700"/>
                  </a:lnTo>
                  <a:lnTo>
                    <a:pt x="775347" y="82296"/>
                  </a:lnTo>
                  <a:lnTo>
                    <a:pt x="772947" y="72669"/>
                  </a:lnTo>
                  <a:lnTo>
                    <a:pt x="834136" y="72669"/>
                  </a:lnTo>
                  <a:close/>
                </a:path>
                <a:path w="1332230" h="137160">
                  <a:moveTo>
                    <a:pt x="914336" y="32981"/>
                  </a:moveTo>
                  <a:lnTo>
                    <a:pt x="902182" y="32981"/>
                  </a:lnTo>
                  <a:lnTo>
                    <a:pt x="902182" y="63588"/>
                  </a:lnTo>
                  <a:lnTo>
                    <a:pt x="860399" y="63588"/>
                  </a:lnTo>
                  <a:lnTo>
                    <a:pt x="860399" y="32981"/>
                  </a:lnTo>
                  <a:lnTo>
                    <a:pt x="848385" y="32981"/>
                  </a:lnTo>
                  <a:lnTo>
                    <a:pt x="848385" y="104940"/>
                  </a:lnTo>
                  <a:lnTo>
                    <a:pt x="860399" y="104940"/>
                  </a:lnTo>
                  <a:lnTo>
                    <a:pt x="860399" y="74206"/>
                  </a:lnTo>
                  <a:lnTo>
                    <a:pt x="902182" y="74206"/>
                  </a:lnTo>
                  <a:lnTo>
                    <a:pt x="902182" y="104940"/>
                  </a:lnTo>
                  <a:lnTo>
                    <a:pt x="914336" y="104940"/>
                  </a:lnTo>
                  <a:lnTo>
                    <a:pt x="914336" y="32981"/>
                  </a:lnTo>
                  <a:close/>
                </a:path>
                <a:path w="1332230" h="137160">
                  <a:moveTo>
                    <a:pt x="998143" y="32981"/>
                  </a:moveTo>
                  <a:lnTo>
                    <a:pt x="985989" y="32981"/>
                  </a:lnTo>
                  <a:lnTo>
                    <a:pt x="985989" y="63588"/>
                  </a:lnTo>
                  <a:lnTo>
                    <a:pt x="944219" y="63588"/>
                  </a:lnTo>
                  <a:lnTo>
                    <a:pt x="944219" y="32981"/>
                  </a:lnTo>
                  <a:lnTo>
                    <a:pt x="932205" y="32981"/>
                  </a:lnTo>
                  <a:lnTo>
                    <a:pt x="932205" y="104940"/>
                  </a:lnTo>
                  <a:lnTo>
                    <a:pt x="944219" y="104940"/>
                  </a:lnTo>
                  <a:lnTo>
                    <a:pt x="944219" y="74206"/>
                  </a:lnTo>
                  <a:lnTo>
                    <a:pt x="985989" y="74206"/>
                  </a:lnTo>
                  <a:lnTo>
                    <a:pt x="985989" y="104940"/>
                  </a:lnTo>
                  <a:lnTo>
                    <a:pt x="998143" y="104940"/>
                  </a:lnTo>
                  <a:lnTo>
                    <a:pt x="998143" y="32981"/>
                  </a:lnTo>
                  <a:close/>
                </a:path>
                <a:path w="1332230" h="137160">
                  <a:moveTo>
                    <a:pt x="1088961" y="68884"/>
                  </a:moveTo>
                  <a:lnTo>
                    <a:pt x="1086053" y="54025"/>
                  </a:lnTo>
                  <a:lnTo>
                    <a:pt x="1078255" y="42481"/>
                  </a:lnTo>
                  <a:lnTo>
                    <a:pt x="1078039" y="42151"/>
                  </a:lnTo>
                  <a:lnTo>
                    <a:pt x="1077074" y="41529"/>
                  </a:lnTo>
                  <a:lnTo>
                    <a:pt x="1077074" y="68745"/>
                  </a:lnTo>
                  <a:lnTo>
                    <a:pt x="1075067" y="79260"/>
                  </a:lnTo>
                  <a:lnTo>
                    <a:pt x="1069530" y="87680"/>
                  </a:lnTo>
                  <a:lnTo>
                    <a:pt x="1061161" y="93268"/>
                  </a:lnTo>
                  <a:lnTo>
                    <a:pt x="1050671" y="95288"/>
                  </a:lnTo>
                  <a:lnTo>
                    <a:pt x="1040231" y="93268"/>
                  </a:lnTo>
                  <a:lnTo>
                    <a:pt x="1031862" y="87680"/>
                  </a:lnTo>
                  <a:lnTo>
                    <a:pt x="1026287" y="79260"/>
                  </a:lnTo>
                  <a:lnTo>
                    <a:pt x="1024267" y="68745"/>
                  </a:lnTo>
                  <a:lnTo>
                    <a:pt x="1026287" y="58343"/>
                  </a:lnTo>
                  <a:lnTo>
                    <a:pt x="1031862" y="50012"/>
                  </a:lnTo>
                  <a:lnTo>
                    <a:pt x="1040231" y="44488"/>
                  </a:lnTo>
                  <a:lnTo>
                    <a:pt x="1050671" y="42481"/>
                  </a:lnTo>
                  <a:lnTo>
                    <a:pt x="1061161" y="44488"/>
                  </a:lnTo>
                  <a:lnTo>
                    <a:pt x="1069530" y="50012"/>
                  </a:lnTo>
                  <a:lnTo>
                    <a:pt x="1075067" y="58343"/>
                  </a:lnTo>
                  <a:lnTo>
                    <a:pt x="1077074" y="68745"/>
                  </a:lnTo>
                  <a:lnTo>
                    <a:pt x="1077074" y="41529"/>
                  </a:lnTo>
                  <a:lnTo>
                    <a:pt x="1065898" y="34290"/>
                  </a:lnTo>
                  <a:lnTo>
                    <a:pt x="1050671" y="31445"/>
                  </a:lnTo>
                  <a:lnTo>
                    <a:pt x="1035481" y="34290"/>
                  </a:lnTo>
                  <a:lnTo>
                    <a:pt x="1023353" y="42151"/>
                  </a:lnTo>
                  <a:lnTo>
                    <a:pt x="1015288" y="54025"/>
                  </a:lnTo>
                  <a:lnTo>
                    <a:pt x="1012380" y="68884"/>
                  </a:lnTo>
                  <a:lnTo>
                    <a:pt x="1015288" y="83756"/>
                  </a:lnTo>
                  <a:lnTo>
                    <a:pt x="1023353" y="95631"/>
                  </a:lnTo>
                  <a:lnTo>
                    <a:pt x="1035481" y="103492"/>
                  </a:lnTo>
                  <a:lnTo>
                    <a:pt x="1050671" y="106324"/>
                  </a:lnTo>
                  <a:lnTo>
                    <a:pt x="1065898" y="103492"/>
                  </a:lnTo>
                  <a:lnTo>
                    <a:pt x="1078039" y="95631"/>
                  </a:lnTo>
                  <a:lnTo>
                    <a:pt x="1078255" y="95288"/>
                  </a:lnTo>
                  <a:lnTo>
                    <a:pt x="1086053" y="83756"/>
                  </a:lnTo>
                  <a:lnTo>
                    <a:pt x="1088961" y="68884"/>
                  </a:lnTo>
                  <a:close/>
                </a:path>
                <a:path w="1332230" h="137160">
                  <a:moveTo>
                    <a:pt x="1154887" y="61620"/>
                  </a:moveTo>
                  <a:lnTo>
                    <a:pt x="1103325" y="61620"/>
                  </a:lnTo>
                  <a:lnTo>
                    <a:pt x="1103325" y="72669"/>
                  </a:lnTo>
                  <a:lnTo>
                    <a:pt x="1154887" y="72669"/>
                  </a:lnTo>
                  <a:lnTo>
                    <a:pt x="1154887" y="61620"/>
                  </a:lnTo>
                  <a:close/>
                </a:path>
                <a:path w="1332230" h="137160">
                  <a:moveTo>
                    <a:pt x="1245704" y="68884"/>
                  </a:moveTo>
                  <a:lnTo>
                    <a:pt x="1242796" y="54025"/>
                  </a:lnTo>
                  <a:lnTo>
                    <a:pt x="1234998" y="42481"/>
                  </a:lnTo>
                  <a:lnTo>
                    <a:pt x="1234782" y="42151"/>
                  </a:lnTo>
                  <a:lnTo>
                    <a:pt x="1233817" y="41529"/>
                  </a:lnTo>
                  <a:lnTo>
                    <a:pt x="1233817" y="68745"/>
                  </a:lnTo>
                  <a:lnTo>
                    <a:pt x="1231811" y="79260"/>
                  </a:lnTo>
                  <a:lnTo>
                    <a:pt x="1226273" y="87680"/>
                  </a:lnTo>
                  <a:lnTo>
                    <a:pt x="1217904" y="93268"/>
                  </a:lnTo>
                  <a:lnTo>
                    <a:pt x="1207414" y="95288"/>
                  </a:lnTo>
                  <a:lnTo>
                    <a:pt x="1196975" y="93268"/>
                  </a:lnTo>
                  <a:lnTo>
                    <a:pt x="1188605" y="87680"/>
                  </a:lnTo>
                  <a:lnTo>
                    <a:pt x="1183030" y="79260"/>
                  </a:lnTo>
                  <a:lnTo>
                    <a:pt x="1181011" y="68745"/>
                  </a:lnTo>
                  <a:lnTo>
                    <a:pt x="1183030" y="58343"/>
                  </a:lnTo>
                  <a:lnTo>
                    <a:pt x="1188605" y="50012"/>
                  </a:lnTo>
                  <a:lnTo>
                    <a:pt x="1196975" y="44488"/>
                  </a:lnTo>
                  <a:lnTo>
                    <a:pt x="1207414" y="42481"/>
                  </a:lnTo>
                  <a:lnTo>
                    <a:pt x="1217904" y="44488"/>
                  </a:lnTo>
                  <a:lnTo>
                    <a:pt x="1226273" y="50012"/>
                  </a:lnTo>
                  <a:lnTo>
                    <a:pt x="1231811" y="58343"/>
                  </a:lnTo>
                  <a:lnTo>
                    <a:pt x="1233817" y="68745"/>
                  </a:lnTo>
                  <a:lnTo>
                    <a:pt x="1233817" y="41529"/>
                  </a:lnTo>
                  <a:lnTo>
                    <a:pt x="1222641" y="34290"/>
                  </a:lnTo>
                  <a:lnTo>
                    <a:pt x="1207414" y="31445"/>
                  </a:lnTo>
                  <a:lnTo>
                    <a:pt x="1192225" y="34290"/>
                  </a:lnTo>
                  <a:lnTo>
                    <a:pt x="1180096" y="42151"/>
                  </a:lnTo>
                  <a:lnTo>
                    <a:pt x="1172032" y="54025"/>
                  </a:lnTo>
                  <a:lnTo>
                    <a:pt x="1169123" y="68884"/>
                  </a:lnTo>
                  <a:lnTo>
                    <a:pt x="1172032" y="83756"/>
                  </a:lnTo>
                  <a:lnTo>
                    <a:pt x="1180096" y="95631"/>
                  </a:lnTo>
                  <a:lnTo>
                    <a:pt x="1192225" y="103492"/>
                  </a:lnTo>
                  <a:lnTo>
                    <a:pt x="1207414" y="106324"/>
                  </a:lnTo>
                  <a:lnTo>
                    <a:pt x="1222641" y="103492"/>
                  </a:lnTo>
                  <a:lnTo>
                    <a:pt x="1234782" y="95631"/>
                  </a:lnTo>
                  <a:lnTo>
                    <a:pt x="1234998" y="95288"/>
                  </a:lnTo>
                  <a:lnTo>
                    <a:pt x="1242796" y="83756"/>
                  </a:lnTo>
                  <a:lnTo>
                    <a:pt x="1245704" y="68884"/>
                  </a:lnTo>
                  <a:close/>
                </a:path>
                <a:path w="1332230" h="137160">
                  <a:moveTo>
                    <a:pt x="1332026" y="69862"/>
                  </a:moveTo>
                  <a:lnTo>
                    <a:pt x="1329359" y="55321"/>
                  </a:lnTo>
                  <a:lnTo>
                    <a:pt x="1322260" y="44437"/>
                  </a:lnTo>
                  <a:lnTo>
                    <a:pt x="1321981" y="44018"/>
                  </a:lnTo>
                  <a:lnTo>
                    <a:pt x="1320012" y="42748"/>
                  </a:lnTo>
                  <a:lnTo>
                    <a:pt x="1320012" y="69723"/>
                  </a:lnTo>
                  <a:lnTo>
                    <a:pt x="1318145" y="80035"/>
                  </a:lnTo>
                  <a:lnTo>
                    <a:pt x="1312938" y="88112"/>
                  </a:lnTo>
                  <a:lnTo>
                    <a:pt x="1304975" y="93395"/>
                  </a:lnTo>
                  <a:lnTo>
                    <a:pt x="1294866" y="95288"/>
                  </a:lnTo>
                  <a:lnTo>
                    <a:pt x="1284554" y="93395"/>
                  </a:lnTo>
                  <a:lnTo>
                    <a:pt x="1276477" y="88112"/>
                  </a:lnTo>
                  <a:lnTo>
                    <a:pt x="1271193" y="80035"/>
                  </a:lnTo>
                  <a:lnTo>
                    <a:pt x="1269301" y="69723"/>
                  </a:lnTo>
                  <a:lnTo>
                    <a:pt x="1271193" y="59524"/>
                  </a:lnTo>
                  <a:lnTo>
                    <a:pt x="1276477" y="51536"/>
                  </a:lnTo>
                  <a:lnTo>
                    <a:pt x="1278153" y="50444"/>
                  </a:lnTo>
                  <a:lnTo>
                    <a:pt x="1284554" y="46316"/>
                  </a:lnTo>
                  <a:lnTo>
                    <a:pt x="1294866" y="44437"/>
                  </a:lnTo>
                  <a:lnTo>
                    <a:pt x="1304975" y="46316"/>
                  </a:lnTo>
                  <a:lnTo>
                    <a:pt x="1312938" y="51536"/>
                  </a:lnTo>
                  <a:lnTo>
                    <a:pt x="1318145" y="59524"/>
                  </a:lnTo>
                  <a:lnTo>
                    <a:pt x="1320012" y="69723"/>
                  </a:lnTo>
                  <a:lnTo>
                    <a:pt x="1320012" y="42748"/>
                  </a:lnTo>
                  <a:lnTo>
                    <a:pt x="1310754" y="36703"/>
                  </a:lnTo>
                  <a:lnTo>
                    <a:pt x="1296543" y="34099"/>
                  </a:lnTo>
                  <a:lnTo>
                    <a:pt x="1288402" y="35013"/>
                  </a:lnTo>
                  <a:lnTo>
                    <a:pt x="1280718" y="37871"/>
                  </a:lnTo>
                  <a:lnTo>
                    <a:pt x="1274025" y="42951"/>
                  </a:lnTo>
                  <a:lnTo>
                    <a:pt x="1268882" y="50444"/>
                  </a:lnTo>
                  <a:lnTo>
                    <a:pt x="1271270" y="35775"/>
                  </a:lnTo>
                  <a:lnTo>
                    <a:pt x="1276819" y="25857"/>
                  </a:lnTo>
                  <a:lnTo>
                    <a:pt x="1284960" y="19723"/>
                  </a:lnTo>
                  <a:lnTo>
                    <a:pt x="1295146" y="16344"/>
                  </a:lnTo>
                  <a:lnTo>
                    <a:pt x="1323505" y="10477"/>
                  </a:lnTo>
                  <a:lnTo>
                    <a:pt x="1323505" y="0"/>
                  </a:lnTo>
                  <a:lnTo>
                    <a:pt x="1277531" y="11823"/>
                  </a:lnTo>
                  <a:lnTo>
                    <a:pt x="1257147" y="53797"/>
                  </a:lnTo>
                  <a:lnTo>
                    <a:pt x="1257147" y="66929"/>
                  </a:lnTo>
                  <a:lnTo>
                    <a:pt x="1260246" y="84226"/>
                  </a:lnTo>
                  <a:lnTo>
                    <a:pt x="1268539" y="96532"/>
                  </a:lnTo>
                  <a:lnTo>
                    <a:pt x="1280541" y="103886"/>
                  </a:lnTo>
                  <a:lnTo>
                    <a:pt x="1294726" y="106324"/>
                  </a:lnTo>
                  <a:lnTo>
                    <a:pt x="1309751" y="103619"/>
                  </a:lnTo>
                  <a:lnTo>
                    <a:pt x="1321549" y="96062"/>
                  </a:lnTo>
                  <a:lnTo>
                    <a:pt x="1322057" y="95288"/>
                  </a:lnTo>
                  <a:lnTo>
                    <a:pt x="1329258" y="84518"/>
                  </a:lnTo>
                  <a:lnTo>
                    <a:pt x="1332026" y="69862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60890" y="4641240"/>
              <a:ext cx="1690496" cy="105625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47024" y="2901630"/>
            <a:ext cx="2704336" cy="6323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47029" y="3065163"/>
            <a:ext cx="725137" cy="68716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3138900" y="3080453"/>
            <a:ext cx="845693" cy="53625"/>
          </a:xfrm>
          <a:custGeom>
            <a:avLst/>
            <a:gdLst/>
            <a:ahLst/>
            <a:cxnLst/>
            <a:rect l="l" t="t" r="r" b="b"/>
            <a:pathLst>
              <a:path w="582294" h="90170">
                <a:moveTo>
                  <a:pt x="65532" y="1536"/>
                </a:moveTo>
                <a:lnTo>
                  <a:pt x="0" y="1536"/>
                </a:lnTo>
                <a:lnTo>
                  <a:pt x="0" y="73494"/>
                </a:lnTo>
                <a:lnTo>
                  <a:pt x="12014" y="73494"/>
                </a:lnTo>
                <a:lnTo>
                  <a:pt x="12014" y="12433"/>
                </a:lnTo>
                <a:lnTo>
                  <a:pt x="53378" y="12433"/>
                </a:lnTo>
                <a:lnTo>
                  <a:pt x="53378" y="73494"/>
                </a:lnTo>
                <a:lnTo>
                  <a:pt x="65532" y="73494"/>
                </a:lnTo>
                <a:lnTo>
                  <a:pt x="65532" y="1536"/>
                </a:lnTo>
                <a:close/>
              </a:path>
              <a:path w="582294" h="90170">
                <a:moveTo>
                  <a:pt x="156337" y="37439"/>
                </a:moveTo>
                <a:lnTo>
                  <a:pt x="153428" y="22580"/>
                </a:lnTo>
                <a:lnTo>
                  <a:pt x="145630" y="11036"/>
                </a:lnTo>
                <a:lnTo>
                  <a:pt x="145415" y="10706"/>
                </a:lnTo>
                <a:lnTo>
                  <a:pt x="144462" y="10096"/>
                </a:lnTo>
                <a:lnTo>
                  <a:pt x="144462" y="37299"/>
                </a:lnTo>
                <a:lnTo>
                  <a:pt x="142455" y="47815"/>
                </a:lnTo>
                <a:lnTo>
                  <a:pt x="136906" y="56235"/>
                </a:lnTo>
                <a:lnTo>
                  <a:pt x="128536" y="61823"/>
                </a:lnTo>
                <a:lnTo>
                  <a:pt x="118059" y="63842"/>
                </a:lnTo>
                <a:lnTo>
                  <a:pt x="107619" y="61823"/>
                </a:lnTo>
                <a:lnTo>
                  <a:pt x="99237" y="56235"/>
                </a:lnTo>
                <a:lnTo>
                  <a:pt x="93662" y="47815"/>
                </a:lnTo>
                <a:lnTo>
                  <a:pt x="91643" y="37299"/>
                </a:lnTo>
                <a:lnTo>
                  <a:pt x="93662" y="26898"/>
                </a:lnTo>
                <a:lnTo>
                  <a:pt x="99237" y="18567"/>
                </a:lnTo>
                <a:lnTo>
                  <a:pt x="107619" y="13042"/>
                </a:lnTo>
                <a:lnTo>
                  <a:pt x="118059" y="11036"/>
                </a:lnTo>
                <a:lnTo>
                  <a:pt x="128536" y="13042"/>
                </a:lnTo>
                <a:lnTo>
                  <a:pt x="136906" y="18567"/>
                </a:lnTo>
                <a:lnTo>
                  <a:pt x="142455" y="26898"/>
                </a:lnTo>
                <a:lnTo>
                  <a:pt x="144462" y="37299"/>
                </a:lnTo>
                <a:lnTo>
                  <a:pt x="144462" y="10096"/>
                </a:lnTo>
                <a:lnTo>
                  <a:pt x="133286" y="2844"/>
                </a:lnTo>
                <a:lnTo>
                  <a:pt x="118059" y="0"/>
                </a:lnTo>
                <a:lnTo>
                  <a:pt x="102870" y="2844"/>
                </a:lnTo>
                <a:lnTo>
                  <a:pt x="90728" y="10706"/>
                </a:lnTo>
                <a:lnTo>
                  <a:pt x="82677" y="22580"/>
                </a:lnTo>
                <a:lnTo>
                  <a:pt x="79768" y="37439"/>
                </a:lnTo>
                <a:lnTo>
                  <a:pt x="82677" y="52311"/>
                </a:lnTo>
                <a:lnTo>
                  <a:pt x="90728" y="64185"/>
                </a:lnTo>
                <a:lnTo>
                  <a:pt x="102870" y="72047"/>
                </a:lnTo>
                <a:lnTo>
                  <a:pt x="118059" y="74879"/>
                </a:lnTo>
                <a:lnTo>
                  <a:pt x="133286" y="72047"/>
                </a:lnTo>
                <a:lnTo>
                  <a:pt x="145415" y="64185"/>
                </a:lnTo>
                <a:lnTo>
                  <a:pt x="145630" y="63842"/>
                </a:lnTo>
                <a:lnTo>
                  <a:pt x="153428" y="52311"/>
                </a:lnTo>
                <a:lnTo>
                  <a:pt x="156337" y="37439"/>
                </a:lnTo>
                <a:close/>
              </a:path>
              <a:path w="582294" h="90170">
                <a:moveTo>
                  <a:pt x="243789" y="62179"/>
                </a:moveTo>
                <a:lnTo>
                  <a:pt x="234848" y="62179"/>
                </a:lnTo>
                <a:lnTo>
                  <a:pt x="234848" y="12433"/>
                </a:lnTo>
                <a:lnTo>
                  <a:pt x="234848" y="1536"/>
                </a:lnTo>
                <a:lnTo>
                  <a:pt x="222834" y="1536"/>
                </a:lnTo>
                <a:lnTo>
                  <a:pt x="222834" y="12433"/>
                </a:lnTo>
                <a:lnTo>
                  <a:pt x="222834" y="62179"/>
                </a:lnTo>
                <a:lnTo>
                  <a:pt x="184416" y="62179"/>
                </a:lnTo>
                <a:lnTo>
                  <a:pt x="185801" y="61341"/>
                </a:lnTo>
                <a:lnTo>
                  <a:pt x="188175" y="57150"/>
                </a:lnTo>
                <a:lnTo>
                  <a:pt x="188455" y="47929"/>
                </a:lnTo>
                <a:lnTo>
                  <a:pt x="189293" y="12433"/>
                </a:lnTo>
                <a:lnTo>
                  <a:pt x="222834" y="12433"/>
                </a:lnTo>
                <a:lnTo>
                  <a:pt x="222834" y="1536"/>
                </a:lnTo>
                <a:lnTo>
                  <a:pt x="177838" y="1536"/>
                </a:lnTo>
                <a:lnTo>
                  <a:pt x="176720" y="48628"/>
                </a:lnTo>
                <a:lnTo>
                  <a:pt x="176580" y="58547"/>
                </a:lnTo>
                <a:lnTo>
                  <a:pt x="173647" y="62179"/>
                </a:lnTo>
                <a:lnTo>
                  <a:pt x="162331" y="62179"/>
                </a:lnTo>
                <a:lnTo>
                  <a:pt x="162331" y="89839"/>
                </a:lnTo>
                <a:lnTo>
                  <a:pt x="173507" y="89839"/>
                </a:lnTo>
                <a:lnTo>
                  <a:pt x="173507" y="73494"/>
                </a:lnTo>
                <a:lnTo>
                  <a:pt x="232613" y="73494"/>
                </a:lnTo>
                <a:lnTo>
                  <a:pt x="232613" y="89839"/>
                </a:lnTo>
                <a:lnTo>
                  <a:pt x="243789" y="89839"/>
                </a:lnTo>
                <a:lnTo>
                  <a:pt x="243789" y="73494"/>
                </a:lnTo>
                <a:lnTo>
                  <a:pt x="243789" y="62179"/>
                </a:lnTo>
                <a:close/>
              </a:path>
              <a:path w="582294" h="90170">
                <a:moveTo>
                  <a:pt x="319227" y="1536"/>
                </a:moveTo>
                <a:lnTo>
                  <a:pt x="305117" y="1536"/>
                </a:lnTo>
                <a:lnTo>
                  <a:pt x="295757" y="13042"/>
                </a:lnTo>
                <a:lnTo>
                  <a:pt x="289547" y="21031"/>
                </a:lnTo>
                <a:lnTo>
                  <a:pt x="285673" y="26619"/>
                </a:lnTo>
                <a:lnTo>
                  <a:pt x="283324" y="30886"/>
                </a:lnTo>
                <a:lnTo>
                  <a:pt x="280936" y="26365"/>
                </a:lnTo>
                <a:lnTo>
                  <a:pt x="277063" y="20662"/>
                </a:lnTo>
                <a:lnTo>
                  <a:pt x="270941" y="12750"/>
                </a:lnTo>
                <a:lnTo>
                  <a:pt x="261810" y="1536"/>
                </a:lnTo>
                <a:lnTo>
                  <a:pt x="247827" y="1536"/>
                </a:lnTo>
                <a:lnTo>
                  <a:pt x="276479" y="37299"/>
                </a:lnTo>
                <a:lnTo>
                  <a:pt x="247827" y="73494"/>
                </a:lnTo>
                <a:lnTo>
                  <a:pt x="261810" y="73494"/>
                </a:lnTo>
                <a:lnTo>
                  <a:pt x="270751" y="61950"/>
                </a:lnTo>
                <a:lnTo>
                  <a:pt x="276860" y="53657"/>
                </a:lnTo>
                <a:lnTo>
                  <a:pt x="280822" y="47688"/>
                </a:lnTo>
                <a:lnTo>
                  <a:pt x="283324" y="43040"/>
                </a:lnTo>
                <a:lnTo>
                  <a:pt x="285750" y="47688"/>
                </a:lnTo>
                <a:lnTo>
                  <a:pt x="289763" y="53657"/>
                </a:lnTo>
                <a:lnTo>
                  <a:pt x="295986" y="61950"/>
                </a:lnTo>
                <a:lnTo>
                  <a:pt x="305117" y="73494"/>
                </a:lnTo>
                <a:lnTo>
                  <a:pt x="319227" y="73494"/>
                </a:lnTo>
                <a:lnTo>
                  <a:pt x="290436" y="36741"/>
                </a:lnTo>
                <a:lnTo>
                  <a:pt x="319227" y="1536"/>
                </a:lnTo>
                <a:close/>
              </a:path>
              <a:path w="582294" h="90170">
                <a:moveTo>
                  <a:pt x="399846" y="37439"/>
                </a:moveTo>
                <a:lnTo>
                  <a:pt x="396938" y="22580"/>
                </a:lnTo>
                <a:lnTo>
                  <a:pt x="389140" y="11036"/>
                </a:lnTo>
                <a:lnTo>
                  <a:pt x="388924" y="10706"/>
                </a:lnTo>
                <a:lnTo>
                  <a:pt x="387959" y="10083"/>
                </a:lnTo>
                <a:lnTo>
                  <a:pt x="387959" y="37299"/>
                </a:lnTo>
                <a:lnTo>
                  <a:pt x="385953" y="47815"/>
                </a:lnTo>
                <a:lnTo>
                  <a:pt x="380415" y="56235"/>
                </a:lnTo>
                <a:lnTo>
                  <a:pt x="372046" y="61823"/>
                </a:lnTo>
                <a:lnTo>
                  <a:pt x="361556" y="63842"/>
                </a:lnTo>
                <a:lnTo>
                  <a:pt x="351116" y="61823"/>
                </a:lnTo>
                <a:lnTo>
                  <a:pt x="342747" y="56235"/>
                </a:lnTo>
                <a:lnTo>
                  <a:pt x="337172" y="47815"/>
                </a:lnTo>
                <a:lnTo>
                  <a:pt x="335153" y="37299"/>
                </a:lnTo>
                <a:lnTo>
                  <a:pt x="337172" y="26898"/>
                </a:lnTo>
                <a:lnTo>
                  <a:pt x="342747" y="18567"/>
                </a:lnTo>
                <a:lnTo>
                  <a:pt x="351116" y="13042"/>
                </a:lnTo>
                <a:lnTo>
                  <a:pt x="361556" y="11036"/>
                </a:lnTo>
                <a:lnTo>
                  <a:pt x="372046" y="13042"/>
                </a:lnTo>
                <a:lnTo>
                  <a:pt x="380415" y="18567"/>
                </a:lnTo>
                <a:lnTo>
                  <a:pt x="385953" y="26898"/>
                </a:lnTo>
                <a:lnTo>
                  <a:pt x="387959" y="37299"/>
                </a:lnTo>
                <a:lnTo>
                  <a:pt x="387959" y="10083"/>
                </a:lnTo>
                <a:lnTo>
                  <a:pt x="376783" y="2844"/>
                </a:lnTo>
                <a:lnTo>
                  <a:pt x="361556" y="0"/>
                </a:lnTo>
                <a:lnTo>
                  <a:pt x="346367" y="2844"/>
                </a:lnTo>
                <a:lnTo>
                  <a:pt x="334238" y="10706"/>
                </a:lnTo>
                <a:lnTo>
                  <a:pt x="326174" y="22580"/>
                </a:lnTo>
                <a:lnTo>
                  <a:pt x="323265" y="37439"/>
                </a:lnTo>
                <a:lnTo>
                  <a:pt x="326174" y="52311"/>
                </a:lnTo>
                <a:lnTo>
                  <a:pt x="334238" y="64185"/>
                </a:lnTo>
                <a:lnTo>
                  <a:pt x="346367" y="72047"/>
                </a:lnTo>
                <a:lnTo>
                  <a:pt x="361556" y="74879"/>
                </a:lnTo>
                <a:lnTo>
                  <a:pt x="376783" y="72047"/>
                </a:lnTo>
                <a:lnTo>
                  <a:pt x="388924" y="64185"/>
                </a:lnTo>
                <a:lnTo>
                  <a:pt x="389140" y="63842"/>
                </a:lnTo>
                <a:lnTo>
                  <a:pt x="396938" y="52311"/>
                </a:lnTo>
                <a:lnTo>
                  <a:pt x="399846" y="37439"/>
                </a:lnTo>
                <a:close/>
              </a:path>
              <a:path w="582294" h="90170">
                <a:moveTo>
                  <a:pt x="487286" y="62179"/>
                </a:moveTo>
                <a:lnTo>
                  <a:pt x="478345" y="62179"/>
                </a:lnTo>
                <a:lnTo>
                  <a:pt x="478345" y="12433"/>
                </a:lnTo>
                <a:lnTo>
                  <a:pt x="478345" y="1536"/>
                </a:lnTo>
                <a:lnTo>
                  <a:pt x="466331" y="1536"/>
                </a:lnTo>
                <a:lnTo>
                  <a:pt x="466331" y="12433"/>
                </a:lnTo>
                <a:lnTo>
                  <a:pt x="466331" y="62179"/>
                </a:lnTo>
                <a:lnTo>
                  <a:pt x="427913" y="62179"/>
                </a:lnTo>
                <a:lnTo>
                  <a:pt x="429310" y="61341"/>
                </a:lnTo>
                <a:lnTo>
                  <a:pt x="431673" y="57150"/>
                </a:lnTo>
                <a:lnTo>
                  <a:pt x="431965" y="47929"/>
                </a:lnTo>
                <a:lnTo>
                  <a:pt x="432803" y="12433"/>
                </a:lnTo>
                <a:lnTo>
                  <a:pt x="466331" y="12433"/>
                </a:lnTo>
                <a:lnTo>
                  <a:pt x="466331" y="1536"/>
                </a:lnTo>
                <a:lnTo>
                  <a:pt x="421347" y="1536"/>
                </a:lnTo>
                <a:lnTo>
                  <a:pt x="420230" y="48628"/>
                </a:lnTo>
                <a:lnTo>
                  <a:pt x="420077" y="58547"/>
                </a:lnTo>
                <a:lnTo>
                  <a:pt x="417156" y="62179"/>
                </a:lnTo>
                <a:lnTo>
                  <a:pt x="405828" y="62179"/>
                </a:lnTo>
                <a:lnTo>
                  <a:pt x="405828" y="89839"/>
                </a:lnTo>
                <a:lnTo>
                  <a:pt x="417017" y="89839"/>
                </a:lnTo>
                <a:lnTo>
                  <a:pt x="417017" y="73494"/>
                </a:lnTo>
                <a:lnTo>
                  <a:pt x="476123" y="73494"/>
                </a:lnTo>
                <a:lnTo>
                  <a:pt x="476123" y="89839"/>
                </a:lnTo>
                <a:lnTo>
                  <a:pt x="487286" y="89839"/>
                </a:lnTo>
                <a:lnTo>
                  <a:pt x="487286" y="73494"/>
                </a:lnTo>
                <a:lnTo>
                  <a:pt x="487286" y="62179"/>
                </a:lnTo>
                <a:close/>
              </a:path>
              <a:path w="582294" h="90170">
                <a:moveTo>
                  <a:pt x="558253" y="49466"/>
                </a:moveTo>
                <a:lnTo>
                  <a:pt x="556120" y="39204"/>
                </a:lnTo>
                <a:lnTo>
                  <a:pt x="553326" y="35623"/>
                </a:lnTo>
                <a:lnTo>
                  <a:pt x="550176" y="31610"/>
                </a:lnTo>
                <a:lnTo>
                  <a:pt x="546239" y="29591"/>
                </a:lnTo>
                <a:lnTo>
                  <a:pt x="546239" y="40093"/>
                </a:lnTo>
                <a:lnTo>
                  <a:pt x="546239" y="58547"/>
                </a:lnTo>
                <a:lnTo>
                  <a:pt x="538695" y="63157"/>
                </a:lnTo>
                <a:lnTo>
                  <a:pt x="510197" y="63157"/>
                </a:lnTo>
                <a:lnTo>
                  <a:pt x="510197" y="35623"/>
                </a:lnTo>
                <a:lnTo>
                  <a:pt x="538695" y="35623"/>
                </a:lnTo>
                <a:lnTo>
                  <a:pt x="546239" y="40093"/>
                </a:lnTo>
                <a:lnTo>
                  <a:pt x="546239" y="29591"/>
                </a:lnTo>
                <a:lnTo>
                  <a:pt x="541032" y="26911"/>
                </a:lnTo>
                <a:lnTo>
                  <a:pt x="529336" y="25285"/>
                </a:lnTo>
                <a:lnTo>
                  <a:pt x="510197" y="25285"/>
                </a:lnTo>
                <a:lnTo>
                  <a:pt x="510197" y="1536"/>
                </a:lnTo>
                <a:lnTo>
                  <a:pt x="498182" y="1536"/>
                </a:lnTo>
                <a:lnTo>
                  <a:pt x="498182" y="73494"/>
                </a:lnTo>
                <a:lnTo>
                  <a:pt x="529336" y="73494"/>
                </a:lnTo>
                <a:lnTo>
                  <a:pt x="541032" y="71882"/>
                </a:lnTo>
                <a:lnTo>
                  <a:pt x="550176" y="67195"/>
                </a:lnTo>
                <a:lnTo>
                  <a:pt x="553364" y="63157"/>
                </a:lnTo>
                <a:lnTo>
                  <a:pt x="556120" y="59651"/>
                </a:lnTo>
                <a:lnTo>
                  <a:pt x="558253" y="49466"/>
                </a:lnTo>
                <a:close/>
              </a:path>
              <a:path w="582294" h="90170">
                <a:moveTo>
                  <a:pt x="582002" y="1536"/>
                </a:moveTo>
                <a:lnTo>
                  <a:pt x="569849" y="1536"/>
                </a:lnTo>
                <a:lnTo>
                  <a:pt x="569849" y="73494"/>
                </a:lnTo>
                <a:lnTo>
                  <a:pt x="582002" y="73494"/>
                </a:lnTo>
                <a:lnTo>
                  <a:pt x="582002" y="1536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343980" y="3065163"/>
            <a:ext cx="7388979" cy="177870"/>
            <a:chOff x="1613928" y="5154015"/>
            <a:chExt cx="5087620" cy="299085"/>
          </a:xfrm>
        </p:grpSpPr>
        <p:sp>
          <p:nvSpPr>
            <p:cNvPr id="21" name="object 21"/>
            <p:cNvSpPr/>
            <p:nvPr/>
          </p:nvSpPr>
          <p:spPr>
            <a:xfrm>
              <a:off x="2792844" y="5181257"/>
              <a:ext cx="62865" cy="72390"/>
            </a:xfrm>
            <a:custGeom>
              <a:avLst/>
              <a:gdLst/>
              <a:ahLst/>
              <a:cxnLst/>
              <a:rect l="l" t="t" r="r" b="b"/>
              <a:pathLst>
                <a:path w="62864" h="72389">
                  <a:moveTo>
                    <a:pt x="62445" y="0"/>
                  </a:moveTo>
                  <a:lnTo>
                    <a:pt x="47790" y="0"/>
                  </a:lnTo>
                  <a:lnTo>
                    <a:pt x="11468" y="30886"/>
                  </a:lnTo>
                  <a:lnTo>
                    <a:pt x="11864" y="25058"/>
                  </a:lnTo>
                  <a:lnTo>
                    <a:pt x="12068" y="18324"/>
                  </a:lnTo>
                  <a:lnTo>
                    <a:pt x="12153" y="0"/>
                  </a:lnTo>
                  <a:lnTo>
                    <a:pt x="0" y="0"/>
                  </a:lnTo>
                  <a:lnTo>
                    <a:pt x="0" y="71958"/>
                  </a:lnTo>
                  <a:lnTo>
                    <a:pt x="12153" y="71958"/>
                  </a:lnTo>
                  <a:lnTo>
                    <a:pt x="12001" y="51806"/>
                  </a:lnTo>
                  <a:lnTo>
                    <a:pt x="11746" y="43354"/>
                  </a:lnTo>
                  <a:lnTo>
                    <a:pt x="11315" y="35636"/>
                  </a:lnTo>
                  <a:lnTo>
                    <a:pt x="47929" y="71958"/>
                  </a:lnTo>
                  <a:lnTo>
                    <a:pt x="62598" y="71958"/>
                  </a:lnTo>
                  <a:lnTo>
                    <a:pt x="23622" y="33261"/>
                  </a:lnTo>
                  <a:lnTo>
                    <a:pt x="62445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13928" y="5154015"/>
              <a:ext cx="5087442" cy="298970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47026" y="3321568"/>
            <a:ext cx="2482980" cy="81518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2066367" y="1183882"/>
            <a:ext cx="2194929" cy="66465"/>
            <a:chOff x="1422780" y="1990674"/>
            <a:chExt cx="1511300" cy="111760"/>
          </a:xfrm>
        </p:grpSpPr>
        <p:sp>
          <p:nvSpPr>
            <p:cNvPr id="25" name="object 25"/>
            <p:cNvSpPr/>
            <p:nvPr/>
          </p:nvSpPr>
          <p:spPr>
            <a:xfrm>
              <a:off x="1422781" y="1990673"/>
              <a:ext cx="1094740" cy="111760"/>
            </a:xfrm>
            <a:custGeom>
              <a:avLst/>
              <a:gdLst/>
              <a:ahLst/>
              <a:cxnLst/>
              <a:rect l="l" t="t" r="r" b="b"/>
              <a:pathLst>
                <a:path w="1094739" h="111760">
                  <a:moveTo>
                    <a:pt x="110578" y="55587"/>
                  </a:moveTo>
                  <a:lnTo>
                    <a:pt x="106426" y="33350"/>
                  </a:lnTo>
                  <a:lnTo>
                    <a:pt x="98171" y="20713"/>
                  </a:lnTo>
                  <a:lnTo>
                    <a:pt x="94919" y="15748"/>
                  </a:lnTo>
                  <a:lnTo>
                    <a:pt x="88493" y="11506"/>
                  </a:lnTo>
                  <a:lnTo>
                    <a:pt x="88493" y="55587"/>
                  </a:lnTo>
                  <a:lnTo>
                    <a:pt x="86067" y="69138"/>
                  </a:lnTo>
                  <a:lnTo>
                    <a:pt x="79260" y="80238"/>
                  </a:lnTo>
                  <a:lnTo>
                    <a:pt x="68770" y="87731"/>
                  </a:lnTo>
                  <a:lnTo>
                    <a:pt x="55295" y="90474"/>
                  </a:lnTo>
                  <a:lnTo>
                    <a:pt x="41871" y="87731"/>
                  </a:lnTo>
                  <a:lnTo>
                    <a:pt x="31369" y="80238"/>
                  </a:lnTo>
                  <a:lnTo>
                    <a:pt x="24523" y="69138"/>
                  </a:lnTo>
                  <a:lnTo>
                    <a:pt x="22085" y="55587"/>
                  </a:lnTo>
                  <a:lnTo>
                    <a:pt x="24523" y="42049"/>
                  </a:lnTo>
                  <a:lnTo>
                    <a:pt x="31369" y="30962"/>
                  </a:lnTo>
                  <a:lnTo>
                    <a:pt x="41871" y="23469"/>
                  </a:lnTo>
                  <a:lnTo>
                    <a:pt x="55295" y="20713"/>
                  </a:lnTo>
                  <a:lnTo>
                    <a:pt x="68770" y="23469"/>
                  </a:lnTo>
                  <a:lnTo>
                    <a:pt x="79260" y="30962"/>
                  </a:lnTo>
                  <a:lnTo>
                    <a:pt x="86067" y="42049"/>
                  </a:lnTo>
                  <a:lnTo>
                    <a:pt x="88493" y="55587"/>
                  </a:lnTo>
                  <a:lnTo>
                    <a:pt x="88493" y="11506"/>
                  </a:lnTo>
                  <a:lnTo>
                    <a:pt x="77419" y="4178"/>
                  </a:lnTo>
                  <a:lnTo>
                    <a:pt x="55295" y="0"/>
                  </a:lnTo>
                  <a:lnTo>
                    <a:pt x="33147" y="4178"/>
                  </a:lnTo>
                  <a:lnTo>
                    <a:pt x="15646" y="15748"/>
                  </a:lnTo>
                  <a:lnTo>
                    <a:pt x="4140" y="33350"/>
                  </a:lnTo>
                  <a:lnTo>
                    <a:pt x="0" y="55587"/>
                  </a:lnTo>
                  <a:lnTo>
                    <a:pt x="4140" y="77838"/>
                  </a:lnTo>
                  <a:lnTo>
                    <a:pt x="15646" y="95453"/>
                  </a:lnTo>
                  <a:lnTo>
                    <a:pt x="33147" y="107022"/>
                  </a:lnTo>
                  <a:lnTo>
                    <a:pt x="55295" y="111188"/>
                  </a:lnTo>
                  <a:lnTo>
                    <a:pt x="77419" y="107022"/>
                  </a:lnTo>
                  <a:lnTo>
                    <a:pt x="94919" y="95453"/>
                  </a:lnTo>
                  <a:lnTo>
                    <a:pt x="98171" y="90474"/>
                  </a:lnTo>
                  <a:lnTo>
                    <a:pt x="106426" y="77838"/>
                  </a:lnTo>
                  <a:lnTo>
                    <a:pt x="110578" y="55587"/>
                  </a:lnTo>
                  <a:close/>
                </a:path>
                <a:path w="1094739" h="111760">
                  <a:moveTo>
                    <a:pt x="209194" y="75844"/>
                  </a:moveTo>
                  <a:lnTo>
                    <a:pt x="187274" y="43789"/>
                  </a:lnTo>
                  <a:lnTo>
                    <a:pt x="186956" y="43751"/>
                  </a:lnTo>
                  <a:lnTo>
                    <a:pt x="186956" y="65951"/>
                  </a:lnTo>
                  <a:lnTo>
                    <a:pt x="186956" y="84531"/>
                  </a:lnTo>
                  <a:lnTo>
                    <a:pt x="179959" y="89560"/>
                  </a:lnTo>
                  <a:lnTo>
                    <a:pt x="148577" y="89560"/>
                  </a:lnTo>
                  <a:lnTo>
                    <a:pt x="148577" y="60921"/>
                  </a:lnTo>
                  <a:lnTo>
                    <a:pt x="179959" y="60921"/>
                  </a:lnTo>
                  <a:lnTo>
                    <a:pt x="186956" y="65951"/>
                  </a:lnTo>
                  <a:lnTo>
                    <a:pt x="186956" y="43751"/>
                  </a:lnTo>
                  <a:lnTo>
                    <a:pt x="170205" y="41427"/>
                  </a:lnTo>
                  <a:lnTo>
                    <a:pt x="148577" y="41427"/>
                  </a:lnTo>
                  <a:lnTo>
                    <a:pt x="148577" y="21475"/>
                  </a:lnTo>
                  <a:lnTo>
                    <a:pt x="199745" y="21475"/>
                  </a:lnTo>
                  <a:lnTo>
                    <a:pt x="199745" y="1524"/>
                  </a:lnTo>
                  <a:lnTo>
                    <a:pt x="126492" y="1524"/>
                  </a:lnTo>
                  <a:lnTo>
                    <a:pt x="126492" y="109664"/>
                  </a:lnTo>
                  <a:lnTo>
                    <a:pt x="170205" y="109664"/>
                  </a:lnTo>
                  <a:lnTo>
                    <a:pt x="185674" y="107454"/>
                  </a:lnTo>
                  <a:lnTo>
                    <a:pt x="198031" y="100926"/>
                  </a:lnTo>
                  <a:lnTo>
                    <a:pt x="206222" y="90335"/>
                  </a:lnTo>
                  <a:lnTo>
                    <a:pt x="206375" y="89560"/>
                  </a:lnTo>
                  <a:lnTo>
                    <a:pt x="209194" y="75844"/>
                  </a:lnTo>
                  <a:close/>
                </a:path>
                <a:path w="1094739" h="111760">
                  <a:moveTo>
                    <a:pt x="306730" y="37922"/>
                  </a:moveTo>
                  <a:lnTo>
                    <a:pt x="303695" y="22339"/>
                  </a:lnTo>
                  <a:lnTo>
                    <a:pt x="303174" y="21628"/>
                  </a:lnTo>
                  <a:lnTo>
                    <a:pt x="295325" y="10934"/>
                  </a:lnTo>
                  <a:lnTo>
                    <a:pt x="284645" y="5041"/>
                  </a:lnTo>
                  <a:lnTo>
                    <a:pt x="284645" y="27711"/>
                  </a:lnTo>
                  <a:lnTo>
                    <a:pt x="284645" y="49339"/>
                  </a:lnTo>
                  <a:lnTo>
                    <a:pt x="277025" y="55283"/>
                  </a:lnTo>
                  <a:lnTo>
                    <a:pt x="245046" y="55283"/>
                  </a:lnTo>
                  <a:lnTo>
                    <a:pt x="245046" y="21628"/>
                  </a:lnTo>
                  <a:lnTo>
                    <a:pt x="277025" y="21628"/>
                  </a:lnTo>
                  <a:lnTo>
                    <a:pt x="284645" y="27711"/>
                  </a:lnTo>
                  <a:lnTo>
                    <a:pt x="284645" y="5041"/>
                  </a:lnTo>
                  <a:lnTo>
                    <a:pt x="282625" y="3924"/>
                  </a:lnTo>
                  <a:lnTo>
                    <a:pt x="266674" y="1524"/>
                  </a:lnTo>
                  <a:lnTo>
                    <a:pt x="222961" y="1524"/>
                  </a:lnTo>
                  <a:lnTo>
                    <a:pt x="222961" y="109664"/>
                  </a:lnTo>
                  <a:lnTo>
                    <a:pt x="245046" y="109664"/>
                  </a:lnTo>
                  <a:lnTo>
                    <a:pt x="245046" y="75539"/>
                  </a:lnTo>
                  <a:lnTo>
                    <a:pt x="265455" y="75539"/>
                  </a:lnTo>
                  <a:lnTo>
                    <a:pt x="282117" y="72898"/>
                  </a:lnTo>
                  <a:lnTo>
                    <a:pt x="295173" y="65366"/>
                  </a:lnTo>
                  <a:lnTo>
                    <a:pt x="302399" y="55283"/>
                  </a:lnTo>
                  <a:lnTo>
                    <a:pt x="303682" y="53505"/>
                  </a:lnTo>
                  <a:lnTo>
                    <a:pt x="306730" y="37922"/>
                  </a:lnTo>
                  <a:close/>
                </a:path>
                <a:path w="1094739" h="111760">
                  <a:moveTo>
                    <a:pt x="407149" y="109664"/>
                  </a:moveTo>
                  <a:lnTo>
                    <a:pt x="398500" y="85902"/>
                  </a:lnTo>
                  <a:lnTo>
                    <a:pt x="391922" y="67779"/>
                  </a:lnTo>
                  <a:lnTo>
                    <a:pt x="372922" y="15532"/>
                  </a:lnTo>
                  <a:lnTo>
                    <a:pt x="369074" y="4927"/>
                  </a:lnTo>
                  <a:lnTo>
                    <a:pt x="369074" y="67779"/>
                  </a:lnTo>
                  <a:lnTo>
                    <a:pt x="340588" y="67779"/>
                  </a:lnTo>
                  <a:lnTo>
                    <a:pt x="347472" y="46024"/>
                  </a:lnTo>
                  <a:lnTo>
                    <a:pt x="351624" y="31546"/>
                  </a:lnTo>
                  <a:lnTo>
                    <a:pt x="353745" y="22136"/>
                  </a:lnTo>
                  <a:lnTo>
                    <a:pt x="354596" y="15532"/>
                  </a:lnTo>
                  <a:lnTo>
                    <a:pt x="355434" y="22225"/>
                  </a:lnTo>
                  <a:lnTo>
                    <a:pt x="357695" y="31673"/>
                  </a:lnTo>
                  <a:lnTo>
                    <a:pt x="362013" y="46113"/>
                  </a:lnTo>
                  <a:lnTo>
                    <a:pt x="369074" y="67779"/>
                  </a:lnTo>
                  <a:lnTo>
                    <a:pt x="369074" y="4927"/>
                  </a:lnTo>
                  <a:lnTo>
                    <a:pt x="367842" y="1524"/>
                  </a:lnTo>
                  <a:lnTo>
                    <a:pt x="342722" y="1524"/>
                  </a:lnTo>
                  <a:lnTo>
                    <a:pt x="303872" y="109664"/>
                  </a:lnTo>
                  <a:lnTo>
                    <a:pt x="326732" y="109664"/>
                  </a:lnTo>
                  <a:lnTo>
                    <a:pt x="329628" y="100838"/>
                  </a:lnTo>
                  <a:lnTo>
                    <a:pt x="332219" y="93065"/>
                  </a:lnTo>
                  <a:lnTo>
                    <a:pt x="334645" y="85902"/>
                  </a:lnTo>
                  <a:lnTo>
                    <a:pt x="375158" y="85902"/>
                  </a:lnTo>
                  <a:lnTo>
                    <a:pt x="383235" y="109664"/>
                  </a:lnTo>
                  <a:lnTo>
                    <a:pt x="407149" y="109664"/>
                  </a:lnTo>
                  <a:close/>
                </a:path>
                <a:path w="1094739" h="111760">
                  <a:moveTo>
                    <a:pt x="504545" y="77076"/>
                  </a:moveTo>
                  <a:lnTo>
                    <a:pt x="503402" y="68402"/>
                  </a:lnTo>
                  <a:lnTo>
                    <a:pt x="500126" y="61163"/>
                  </a:lnTo>
                  <a:lnTo>
                    <a:pt x="494893" y="55537"/>
                  </a:lnTo>
                  <a:lnTo>
                    <a:pt x="487934" y="51638"/>
                  </a:lnTo>
                  <a:lnTo>
                    <a:pt x="496163" y="47828"/>
                  </a:lnTo>
                  <a:lnTo>
                    <a:pt x="499973" y="39903"/>
                  </a:lnTo>
                  <a:lnTo>
                    <a:pt x="499973" y="30467"/>
                  </a:lnTo>
                  <a:lnTo>
                    <a:pt x="497001" y="17551"/>
                  </a:lnTo>
                  <a:lnTo>
                    <a:pt x="488721" y="7988"/>
                  </a:lnTo>
                  <a:lnTo>
                    <a:pt x="475996" y="2044"/>
                  </a:lnTo>
                  <a:lnTo>
                    <a:pt x="459765" y="0"/>
                  </a:lnTo>
                  <a:lnTo>
                    <a:pt x="441007" y="2616"/>
                  </a:lnTo>
                  <a:lnTo>
                    <a:pt x="427075" y="9931"/>
                  </a:lnTo>
                  <a:lnTo>
                    <a:pt x="418414" y="21158"/>
                  </a:lnTo>
                  <a:lnTo>
                    <a:pt x="415429" y="35496"/>
                  </a:lnTo>
                  <a:lnTo>
                    <a:pt x="437070" y="35496"/>
                  </a:lnTo>
                  <a:lnTo>
                    <a:pt x="438746" y="28803"/>
                  </a:lnTo>
                  <a:lnTo>
                    <a:pt x="443344" y="23876"/>
                  </a:lnTo>
                  <a:lnTo>
                    <a:pt x="450164" y="20840"/>
                  </a:lnTo>
                  <a:lnTo>
                    <a:pt x="458546" y="19799"/>
                  </a:lnTo>
                  <a:lnTo>
                    <a:pt x="469963" y="19799"/>
                  </a:lnTo>
                  <a:lnTo>
                    <a:pt x="477875" y="24676"/>
                  </a:lnTo>
                  <a:lnTo>
                    <a:pt x="477875" y="37020"/>
                  </a:lnTo>
                  <a:lnTo>
                    <a:pt x="475297" y="44018"/>
                  </a:lnTo>
                  <a:lnTo>
                    <a:pt x="458546" y="44627"/>
                  </a:lnTo>
                  <a:lnTo>
                    <a:pt x="448195" y="44627"/>
                  </a:lnTo>
                  <a:lnTo>
                    <a:pt x="448195" y="63665"/>
                  </a:lnTo>
                  <a:lnTo>
                    <a:pt x="457936" y="63665"/>
                  </a:lnTo>
                  <a:lnTo>
                    <a:pt x="468223" y="64389"/>
                  </a:lnTo>
                  <a:lnTo>
                    <a:pt x="475881" y="66675"/>
                  </a:lnTo>
                  <a:lnTo>
                    <a:pt x="480656" y="70739"/>
                  </a:lnTo>
                  <a:lnTo>
                    <a:pt x="482307" y="76771"/>
                  </a:lnTo>
                  <a:lnTo>
                    <a:pt x="480745" y="82791"/>
                  </a:lnTo>
                  <a:lnTo>
                    <a:pt x="476262" y="87401"/>
                  </a:lnTo>
                  <a:lnTo>
                    <a:pt x="469125" y="90347"/>
                  </a:lnTo>
                  <a:lnTo>
                    <a:pt x="459613" y="91389"/>
                  </a:lnTo>
                  <a:lnTo>
                    <a:pt x="450761" y="90551"/>
                  </a:lnTo>
                  <a:lnTo>
                    <a:pt x="443052" y="87744"/>
                  </a:lnTo>
                  <a:lnTo>
                    <a:pt x="437591" y="82524"/>
                  </a:lnTo>
                  <a:lnTo>
                    <a:pt x="435533" y="74485"/>
                  </a:lnTo>
                  <a:lnTo>
                    <a:pt x="414070" y="74485"/>
                  </a:lnTo>
                  <a:lnTo>
                    <a:pt x="416750" y="89674"/>
                  </a:lnTo>
                  <a:lnTo>
                    <a:pt x="425005" y="101244"/>
                  </a:lnTo>
                  <a:lnTo>
                    <a:pt x="439191" y="108623"/>
                  </a:lnTo>
                  <a:lnTo>
                    <a:pt x="459613" y="111201"/>
                  </a:lnTo>
                  <a:lnTo>
                    <a:pt x="478574" y="108686"/>
                  </a:lnTo>
                  <a:lnTo>
                    <a:pt x="492696" y="101625"/>
                  </a:lnTo>
                  <a:lnTo>
                    <a:pt x="501497" y="90830"/>
                  </a:lnTo>
                  <a:lnTo>
                    <a:pt x="504545" y="77076"/>
                  </a:lnTo>
                  <a:close/>
                </a:path>
                <a:path w="1094739" h="111760">
                  <a:moveTo>
                    <a:pt x="625221" y="55587"/>
                  </a:moveTo>
                  <a:lnTo>
                    <a:pt x="621068" y="33350"/>
                  </a:lnTo>
                  <a:lnTo>
                    <a:pt x="612813" y="20713"/>
                  </a:lnTo>
                  <a:lnTo>
                    <a:pt x="609561" y="15748"/>
                  </a:lnTo>
                  <a:lnTo>
                    <a:pt x="603148" y="11518"/>
                  </a:lnTo>
                  <a:lnTo>
                    <a:pt x="603148" y="55587"/>
                  </a:lnTo>
                  <a:lnTo>
                    <a:pt x="600722" y="69138"/>
                  </a:lnTo>
                  <a:lnTo>
                    <a:pt x="593915" y="80238"/>
                  </a:lnTo>
                  <a:lnTo>
                    <a:pt x="583412" y="87731"/>
                  </a:lnTo>
                  <a:lnTo>
                    <a:pt x="569937" y="90474"/>
                  </a:lnTo>
                  <a:lnTo>
                    <a:pt x="556514" y="87731"/>
                  </a:lnTo>
                  <a:lnTo>
                    <a:pt x="546023" y="80238"/>
                  </a:lnTo>
                  <a:lnTo>
                    <a:pt x="539178" y="69138"/>
                  </a:lnTo>
                  <a:lnTo>
                    <a:pt x="536740" y="55587"/>
                  </a:lnTo>
                  <a:lnTo>
                    <a:pt x="539178" y="42049"/>
                  </a:lnTo>
                  <a:lnTo>
                    <a:pt x="546023" y="30962"/>
                  </a:lnTo>
                  <a:lnTo>
                    <a:pt x="556514" y="23469"/>
                  </a:lnTo>
                  <a:lnTo>
                    <a:pt x="569937" y="20713"/>
                  </a:lnTo>
                  <a:lnTo>
                    <a:pt x="583412" y="23469"/>
                  </a:lnTo>
                  <a:lnTo>
                    <a:pt x="593915" y="30962"/>
                  </a:lnTo>
                  <a:lnTo>
                    <a:pt x="600722" y="42049"/>
                  </a:lnTo>
                  <a:lnTo>
                    <a:pt x="603148" y="55587"/>
                  </a:lnTo>
                  <a:lnTo>
                    <a:pt x="603148" y="11518"/>
                  </a:lnTo>
                  <a:lnTo>
                    <a:pt x="592061" y="4178"/>
                  </a:lnTo>
                  <a:lnTo>
                    <a:pt x="569937" y="0"/>
                  </a:lnTo>
                  <a:lnTo>
                    <a:pt x="547789" y="4178"/>
                  </a:lnTo>
                  <a:lnTo>
                    <a:pt x="530288" y="15748"/>
                  </a:lnTo>
                  <a:lnTo>
                    <a:pt x="518782" y="33350"/>
                  </a:lnTo>
                  <a:lnTo>
                    <a:pt x="514642" y="55587"/>
                  </a:lnTo>
                  <a:lnTo>
                    <a:pt x="518782" y="77838"/>
                  </a:lnTo>
                  <a:lnTo>
                    <a:pt x="530288" y="95453"/>
                  </a:lnTo>
                  <a:lnTo>
                    <a:pt x="547789" y="107022"/>
                  </a:lnTo>
                  <a:lnTo>
                    <a:pt x="569937" y="111188"/>
                  </a:lnTo>
                  <a:lnTo>
                    <a:pt x="592061" y="107022"/>
                  </a:lnTo>
                  <a:lnTo>
                    <a:pt x="609561" y="95453"/>
                  </a:lnTo>
                  <a:lnTo>
                    <a:pt x="612813" y="90474"/>
                  </a:lnTo>
                  <a:lnTo>
                    <a:pt x="621068" y="77838"/>
                  </a:lnTo>
                  <a:lnTo>
                    <a:pt x="625221" y="55587"/>
                  </a:lnTo>
                  <a:close/>
                </a:path>
                <a:path w="1094739" h="111760">
                  <a:moveTo>
                    <a:pt x="725208" y="77228"/>
                  </a:moveTo>
                  <a:lnTo>
                    <a:pt x="723709" y="67779"/>
                  </a:lnTo>
                  <a:lnTo>
                    <a:pt x="720712" y="62141"/>
                  </a:lnTo>
                  <a:lnTo>
                    <a:pt x="719531" y="59905"/>
                  </a:lnTo>
                  <a:lnTo>
                    <a:pt x="713117" y="54140"/>
                  </a:lnTo>
                  <a:lnTo>
                    <a:pt x="704938" y="51028"/>
                  </a:lnTo>
                  <a:lnTo>
                    <a:pt x="710234" y="48348"/>
                  </a:lnTo>
                  <a:lnTo>
                    <a:pt x="713181" y="45389"/>
                  </a:lnTo>
                  <a:lnTo>
                    <a:pt x="714768" y="43815"/>
                  </a:lnTo>
                  <a:lnTo>
                    <a:pt x="717918" y="37261"/>
                  </a:lnTo>
                  <a:lnTo>
                    <a:pt x="719112" y="28486"/>
                  </a:lnTo>
                  <a:lnTo>
                    <a:pt x="717410" y="20408"/>
                  </a:lnTo>
                  <a:lnTo>
                    <a:pt x="716673" y="16891"/>
                  </a:lnTo>
                  <a:lnTo>
                    <a:pt x="709599" y="8445"/>
                  </a:lnTo>
                  <a:lnTo>
                    <a:pt x="702970" y="5435"/>
                  </a:lnTo>
                  <a:lnTo>
                    <a:pt x="702970" y="85293"/>
                  </a:lnTo>
                  <a:lnTo>
                    <a:pt x="696264" y="90779"/>
                  </a:lnTo>
                  <a:lnTo>
                    <a:pt x="663206" y="90779"/>
                  </a:lnTo>
                  <a:lnTo>
                    <a:pt x="663206" y="62141"/>
                  </a:lnTo>
                  <a:lnTo>
                    <a:pt x="696264" y="62141"/>
                  </a:lnTo>
                  <a:lnTo>
                    <a:pt x="702957" y="67779"/>
                  </a:lnTo>
                  <a:lnTo>
                    <a:pt x="702970" y="85293"/>
                  </a:lnTo>
                  <a:lnTo>
                    <a:pt x="702970" y="5435"/>
                  </a:lnTo>
                  <a:lnTo>
                    <a:pt x="698220" y="3276"/>
                  </a:lnTo>
                  <a:lnTo>
                    <a:pt x="696874" y="3124"/>
                  </a:lnTo>
                  <a:lnTo>
                    <a:pt x="696874" y="24676"/>
                  </a:lnTo>
                  <a:lnTo>
                    <a:pt x="696874" y="41275"/>
                  </a:lnTo>
                  <a:lnTo>
                    <a:pt x="691235" y="45389"/>
                  </a:lnTo>
                  <a:lnTo>
                    <a:pt x="663206" y="45389"/>
                  </a:lnTo>
                  <a:lnTo>
                    <a:pt x="663206" y="20408"/>
                  </a:lnTo>
                  <a:lnTo>
                    <a:pt x="691235" y="20408"/>
                  </a:lnTo>
                  <a:lnTo>
                    <a:pt x="696874" y="24676"/>
                  </a:lnTo>
                  <a:lnTo>
                    <a:pt x="696874" y="3124"/>
                  </a:lnTo>
                  <a:lnTo>
                    <a:pt x="682866" y="1524"/>
                  </a:lnTo>
                  <a:lnTo>
                    <a:pt x="641134" y="1524"/>
                  </a:lnTo>
                  <a:lnTo>
                    <a:pt x="641134" y="109664"/>
                  </a:lnTo>
                  <a:lnTo>
                    <a:pt x="685609" y="109664"/>
                  </a:lnTo>
                  <a:lnTo>
                    <a:pt x="702779" y="107213"/>
                  </a:lnTo>
                  <a:lnTo>
                    <a:pt x="715162" y="100418"/>
                  </a:lnTo>
                  <a:lnTo>
                    <a:pt x="722210" y="90779"/>
                  </a:lnTo>
                  <a:lnTo>
                    <a:pt x="722680" y="90144"/>
                  </a:lnTo>
                  <a:lnTo>
                    <a:pt x="725208" y="77228"/>
                  </a:lnTo>
                  <a:close/>
                </a:path>
                <a:path w="1094739" h="111760">
                  <a:moveTo>
                    <a:pt x="834161" y="109664"/>
                  </a:moveTo>
                  <a:lnTo>
                    <a:pt x="825512" y="85902"/>
                  </a:lnTo>
                  <a:lnTo>
                    <a:pt x="818934" y="67779"/>
                  </a:lnTo>
                  <a:lnTo>
                    <a:pt x="799934" y="15532"/>
                  </a:lnTo>
                  <a:lnTo>
                    <a:pt x="796086" y="4927"/>
                  </a:lnTo>
                  <a:lnTo>
                    <a:pt x="796086" y="67779"/>
                  </a:lnTo>
                  <a:lnTo>
                    <a:pt x="767600" y="67779"/>
                  </a:lnTo>
                  <a:lnTo>
                    <a:pt x="774484" y="46024"/>
                  </a:lnTo>
                  <a:lnTo>
                    <a:pt x="778637" y="31546"/>
                  </a:lnTo>
                  <a:lnTo>
                    <a:pt x="780757" y="22136"/>
                  </a:lnTo>
                  <a:lnTo>
                    <a:pt x="781608" y="15532"/>
                  </a:lnTo>
                  <a:lnTo>
                    <a:pt x="782447" y="22225"/>
                  </a:lnTo>
                  <a:lnTo>
                    <a:pt x="784707" y="31673"/>
                  </a:lnTo>
                  <a:lnTo>
                    <a:pt x="789025" y="46113"/>
                  </a:lnTo>
                  <a:lnTo>
                    <a:pt x="796086" y="67779"/>
                  </a:lnTo>
                  <a:lnTo>
                    <a:pt x="796086" y="4927"/>
                  </a:lnTo>
                  <a:lnTo>
                    <a:pt x="794854" y="1524"/>
                  </a:lnTo>
                  <a:lnTo>
                    <a:pt x="769734" y="1524"/>
                  </a:lnTo>
                  <a:lnTo>
                    <a:pt x="730885" y="109664"/>
                  </a:lnTo>
                  <a:lnTo>
                    <a:pt x="753745" y="109664"/>
                  </a:lnTo>
                  <a:lnTo>
                    <a:pt x="756640" y="100838"/>
                  </a:lnTo>
                  <a:lnTo>
                    <a:pt x="759231" y="93065"/>
                  </a:lnTo>
                  <a:lnTo>
                    <a:pt x="761657" y="85902"/>
                  </a:lnTo>
                  <a:lnTo>
                    <a:pt x="802170" y="85902"/>
                  </a:lnTo>
                  <a:lnTo>
                    <a:pt x="810247" y="109664"/>
                  </a:lnTo>
                  <a:lnTo>
                    <a:pt x="834161" y="109664"/>
                  </a:lnTo>
                  <a:close/>
                </a:path>
                <a:path w="1094739" h="111760">
                  <a:moveTo>
                    <a:pt x="906119" y="1524"/>
                  </a:moveTo>
                  <a:lnTo>
                    <a:pt x="827379" y="1524"/>
                  </a:lnTo>
                  <a:lnTo>
                    <a:pt x="827379" y="21475"/>
                  </a:lnTo>
                  <a:lnTo>
                    <a:pt x="855700" y="21475"/>
                  </a:lnTo>
                  <a:lnTo>
                    <a:pt x="855700" y="109664"/>
                  </a:lnTo>
                  <a:lnTo>
                    <a:pt x="877785" y="109664"/>
                  </a:lnTo>
                  <a:lnTo>
                    <a:pt x="877785" y="21475"/>
                  </a:lnTo>
                  <a:lnTo>
                    <a:pt x="906119" y="21475"/>
                  </a:lnTo>
                  <a:lnTo>
                    <a:pt x="906119" y="1524"/>
                  </a:lnTo>
                  <a:close/>
                </a:path>
                <a:path w="1094739" h="111760">
                  <a:moveTo>
                    <a:pt x="991006" y="1524"/>
                  </a:moveTo>
                  <a:lnTo>
                    <a:pt x="921410" y="1524"/>
                  </a:lnTo>
                  <a:lnTo>
                    <a:pt x="921410" y="109664"/>
                  </a:lnTo>
                  <a:lnTo>
                    <a:pt x="991006" y="109664"/>
                  </a:lnTo>
                  <a:lnTo>
                    <a:pt x="991006" y="89712"/>
                  </a:lnTo>
                  <a:lnTo>
                    <a:pt x="943483" y="89712"/>
                  </a:lnTo>
                  <a:lnTo>
                    <a:pt x="943483" y="64884"/>
                  </a:lnTo>
                  <a:lnTo>
                    <a:pt x="982637" y="64884"/>
                  </a:lnTo>
                  <a:lnTo>
                    <a:pt x="982637" y="45389"/>
                  </a:lnTo>
                  <a:lnTo>
                    <a:pt x="943483" y="45389"/>
                  </a:lnTo>
                  <a:lnTo>
                    <a:pt x="943483" y="21475"/>
                  </a:lnTo>
                  <a:lnTo>
                    <a:pt x="991006" y="21475"/>
                  </a:lnTo>
                  <a:lnTo>
                    <a:pt x="991006" y="1524"/>
                  </a:lnTo>
                  <a:close/>
                </a:path>
                <a:path w="1094739" h="111760">
                  <a:moveTo>
                    <a:pt x="1094333" y="1524"/>
                  </a:moveTo>
                  <a:lnTo>
                    <a:pt x="1013294" y="1524"/>
                  </a:lnTo>
                  <a:lnTo>
                    <a:pt x="1013294" y="83921"/>
                  </a:lnTo>
                  <a:lnTo>
                    <a:pt x="1007503" y="89255"/>
                  </a:lnTo>
                  <a:lnTo>
                    <a:pt x="998982" y="89865"/>
                  </a:lnTo>
                  <a:lnTo>
                    <a:pt x="998816" y="109816"/>
                  </a:lnTo>
                  <a:lnTo>
                    <a:pt x="1013066" y="108178"/>
                  </a:lnTo>
                  <a:lnTo>
                    <a:pt x="1024521" y="101003"/>
                  </a:lnTo>
                  <a:lnTo>
                    <a:pt x="1032141" y="88722"/>
                  </a:lnTo>
                  <a:lnTo>
                    <a:pt x="1034923" y="71742"/>
                  </a:lnTo>
                  <a:lnTo>
                    <a:pt x="1034923" y="21475"/>
                  </a:lnTo>
                  <a:lnTo>
                    <a:pt x="1072095" y="21475"/>
                  </a:lnTo>
                  <a:lnTo>
                    <a:pt x="1072095" y="109664"/>
                  </a:lnTo>
                  <a:lnTo>
                    <a:pt x="1094333" y="109664"/>
                  </a:lnTo>
                  <a:lnTo>
                    <a:pt x="1094333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37574" y="1992198"/>
              <a:ext cx="395897" cy="108140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329547" y="1183881"/>
            <a:ext cx="724327" cy="74826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1797104" y="1404788"/>
            <a:ext cx="371661" cy="1978850"/>
            <a:chOff x="1237380" y="2362124"/>
            <a:chExt cx="255904" cy="3327400"/>
          </a:xfrm>
        </p:grpSpPr>
        <p:sp>
          <p:nvSpPr>
            <p:cNvPr id="29" name="object 29"/>
            <p:cNvSpPr/>
            <p:nvPr/>
          </p:nvSpPr>
          <p:spPr>
            <a:xfrm>
              <a:off x="1243965" y="2362124"/>
              <a:ext cx="0" cy="3298190"/>
            </a:xfrm>
            <a:custGeom>
              <a:avLst/>
              <a:gdLst/>
              <a:ahLst/>
              <a:cxnLst/>
              <a:rect l="l" t="t" r="r" b="b"/>
              <a:pathLst>
                <a:path h="3298190">
                  <a:moveTo>
                    <a:pt x="0" y="0"/>
                  </a:moveTo>
                  <a:lnTo>
                    <a:pt x="0" y="3297859"/>
                  </a:lnTo>
                </a:path>
              </a:pathLst>
            </a:custGeom>
            <a:ln w="13169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43965" y="2603563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38846" y="2578659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30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38846" y="2578659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30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43965" y="3057068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38846" y="3032163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30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38846" y="3032163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30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43965" y="3327768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38846" y="330285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38846" y="330285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43965" y="3598456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38846" y="357353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38846" y="357353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43965" y="3869144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38846" y="3844226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8846" y="3844226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43965" y="4139831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38846" y="4114927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38846" y="4114927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43965" y="441051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38846" y="4385615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38846" y="4385615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43965" y="468122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38846" y="4656302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38846" y="4656302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43965" y="4951908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38846" y="4926990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38846" y="4926990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43965" y="5222595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38846" y="519767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38846" y="519767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43965" y="5659983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38846" y="5635066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38846" y="5635066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3" name="object 6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173932" y="1222057"/>
            <a:ext cx="3483850" cy="1440851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1231908" y="3714358"/>
            <a:ext cx="9747689" cy="628577"/>
            <a:chOff x="848220" y="6245622"/>
            <a:chExt cx="6711690" cy="1056940"/>
          </a:xfrm>
        </p:grpSpPr>
        <p:sp>
          <p:nvSpPr>
            <p:cNvPr id="65" name="object 65"/>
            <p:cNvSpPr/>
            <p:nvPr/>
          </p:nvSpPr>
          <p:spPr>
            <a:xfrm>
              <a:off x="956741" y="6499733"/>
              <a:ext cx="6492875" cy="692150"/>
            </a:xfrm>
            <a:custGeom>
              <a:avLst/>
              <a:gdLst/>
              <a:ahLst/>
              <a:cxnLst/>
              <a:rect l="l" t="t" r="r" b="b"/>
              <a:pathLst>
                <a:path w="6492875" h="692150">
                  <a:moveTo>
                    <a:pt x="123405" y="691972"/>
                  </a:moveTo>
                  <a:lnTo>
                    <a:pt x="75416" y="682259"/>
                  </a:lnTo>
                  <a:lnTo>
                    <a:pt x="36185" y="655786"/>
                  </a:lnTo>
                  <a:lnTo>
                    <a:pt x="9713" y="616555"/>
                  </a:lnTo>
                  <a:lnTo>
                    <a:pt x="0" y="568566"/>
                  </a:lnTo>
                  <a:lnTo>
                    <a:pt x="0" y="123418"/>
                  </a:lnTo>
                  <a:lnTo>
                    <a:pt x="9713" y="75421"/>
                  </a:lnTo>
                  <a:lnTo>
                    <a:pt x="36185" y="36187"/>
                  </a:lnTo>
                  <a:lnTo>
                    <a:pt x="75416" y="9713"/>
                  </a:lnTo>
                  <a:lnTo>
                    <a:pt x="123405" y="0"/>
                  </a:lnTo>
                  <a:lnTo>
                    <a:pt x="6369215" y="0"/>
                  </a:lnTo>
                  <a:lnTo>
                    <a:pt x="6417211" y="9713"/>
                  </a:lnTo>
                  <a:lnTo>
                    <a:pt x="6456446" y="36187"/>
                  </a:lnTo>
                  <a:lnTo>
                    <a:pt x="6482920" y="75421"/>
                  </a:lnTo>
                  <a:lnTo>
                    <a:pt x="6492633" y="123418"/>
                  </a:lnTo>
                  <a:lnTo>
                    <a:pt x="6492633" y="568566"/>
                  </a:lnTo>
                  <a:lnTo>
                    <a:pt x="6482920" y="616555"/>
                  </a:lnTo>
                  <a:lnTo>
                    <a:pt x="6456446" y="655786"/>
                  </a:lnTo>
                  <a:lnTo>
                    <a:pt x="6417211" y="682259"/>
                  </a:lnTo>
                  <a:lnTo>
                    <a:pt x="6369215" y="691972"/>
                  </a:lnTo>
                  <a:lnTo>
                    <a:pt x="123405" y="691972"/>
                  </a:lnTo>
                  <a:close/>
                </a:path>
              </a:pathLst>
            </a:custGeom>
            <a:ln w="1270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220" y="6391211"/>
              <a:ext cx="6711690" cy="91135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007135" y="6245622"/>
              <a:ext cx="6391910" cy="895689"/>
            </a:xfrm>
            <a:custGeom>
              <a:avLst/>
              <a:gdLst/>
              <a:ahLst/>
              <a:cxnLst/>
              <a:rect l="l" t="t" r="r" b="b"/>
              <a:pathLst>
                <a:path w="6391909" h="591184">
                  <a:moveTo>
                    <a:pt x="6318834" y="0"/>
                  </a:moveTo>
                  <a:lnTo>
                    <a:pt x="73025" y="0"/>
                  </a:lnTo>
                  <a:lnTo>
                    <a:pt x="44603" y="5737"/>
                  </a:lnTo>
                  <a:lnTo>
                    <a:pt x="21391" y="21385"/>
                  </a:lnTo>
                  <a:lnTo>
                    <a:pt x="5739" y="44593"/>
                  </a:lnTo>
                  <a:lnTo>
                    <a:pt x="0" y="73012"/>
                  </a:lnTo>
                  <a:lnTo>
                    <a:pt x="0" y="518160"/>
                  </a:lnTo>
                  <a:lnTo>
                    <a:pt x="5739" y="546579"/>
                  </a:lnTo>
                  <a:lnTo>
                    <a:pt x="21391" y="569787"/>
                  </a:lnTo>
                  <a:lnTo>
                    <a:pt x="44603" y="585434"/>
                  </a:lnTo>
                  <a:lnTo>
                    <a:pt x="73025" y="591172"/>
                  </a:lnTo>
                  <a:lnTo>
                    <a:pt x="6318834" y="591172"/>
                  </a:lnTo>
                  <a:lnTo>
                    <a:pt x="6347253" y="585434"/>
                  </a:lnTo>
                  <a:lnTo>
                    <a:pt x="6370461" y="569787"/>
                  </a:lnTo>
                  <a:lnTo>
                    <a:pt x="6386108" y="546579"/>
                  </a:lnTo>
                  <a:lnTo>
                    <a:pt x="6391846" y="518160"/>
                  </a:lnTo>
                  <a:lnTo>
                    <a:pt x="6391846" y="73012"/>
                  </a:lnTo>
                  <a:lnTo>
                    <a:pt x="6386108" y="44593"/>
                  </a:lnTo>
                  <a:lnTo>
                    <a:pt x="6370461" y="21385"/>
                  </a:lnTo>
                  <a:lnTo>
                    <a:pt x="6347253" y="5737"/>
                  </a:lnTo>
                  <a:lnTo>
                    <a:pt x="6318834" y="0"/>
                  </a:lnTo>
                  <a:close/>
                </a:path>
              </a:pathLst>
            </a:custGeom>
            <a:solidFill>
              <a:srgbClr val="2B4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8" name="object 6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343777" y="4394402"/>
            <a:ext cx="4267181" cy="280823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2335645" y="4753833"/>
            <a:ext cx="7171331" cy="181269"/>
            <a:chOff x="1608188" y="7993481"/>
            <a:chExt cx="4937760" cy="304800"/>
          </a:xfrm>
        </p:grpSpPr>
        <p:pic>
          <p:nvPicPr>
            <p:cNvPr id="70" name="object 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08188" y="7993481"/>
              <a:ext cx="4177017" cy="30468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799582" y="8024914"/>
              <a:ext cx="746760" cy="106045"/>
            </a:xfrm>
            <a:custGeom>
              <a:avLst/>
              <a:gdLst/>
              <a:ahLst/>
              <a:cxnLst/>
              <a:rect l="l" t="t" r="r" b="b"/>
              <a:pathLst>
                <a:path w="746759" h="106045">
                  <a:moveTo>
                    <a:pt x="51562" y="30175"/>
                  </a:moveTo>
                  <a:lnTo>
                    <a:pt x="0" y="30175"/>
                  </a:lnTo>
                  <a:lnTo>
                    <a:pt x="0" y="41211"/>
                  </a:lnTo>
                  <a:lnTo>
                    <a:pt x="51562" y="41211"/>
                  </a:lnTo>
                  <a:lnTo>
                    <a:pt x="51562" y="30175"/>
                  </a:lnTo>
                  <a:close/>
                </a:path>
                <a:path w="746759" h="106045">
                  <a:moveTo>
                    <a:pt x="146964" y="37731"/>
                  </a:moveTo>
                  <a:lnTo>
                    <a:pt x="144411" y="22961"/>
                  </a:lnTo>
                  <a:lnTo>
                    <a:pt x="137172" y="11036"/>
                  </a:lnTo>
                  <a:lnTo>
                    <a:pt x="134670" y="9283"/>
                  </a:lnTo>
                  <a:lnTo>
                    <a:pt x="134670" y="37579"/>
                  </a:lnTo>
                  <a:lnTo>
                    <a:pt x="132676" y="48196"/>
                  </a:lnTo>
                  <a:lnTo>
                    <a:pt x="127139" y="56565"/>
                  </a:lnTo>
                  <a:lnTo>
                    <a:pt x="118681" y="62039"/>
                  </a:lnTo>
                  <a:lnTo>
                    <a:pt x="107975" y="63995"/>
                  </a:lnTo>
                  <a:lnTo>
                    <a:pt x="97383" y="61963"/>
                  </a:lnTo>
                  <a:lnTo>
                    <a:pt x="91097" y="57708"/>
                  </a:lnTo>
                  <a:lnTo>
                    <a:pt x="89077" y="56349"/>
                  </a:lnTo>
                  <a:lnTo>
                    <a:pt x="83642" y="47967"/>
                  </a:lnTo>
                  <a:lnTo>
                    <a:pt x="81711" y="37579"/>
                  </a:lnTo>
                  <a:lnTo>
                    <a:pt x="83642" y="27127"/>
                  </a:lnTo>
                  <a:lnTo>
                    <a:pt x="89077" y="18707"/>
                  </a:lnTo>
                  <a:lnTo>
                    <a:pt x="89662" y="18300"/>
                  </a:lnTo>
                  <a:lnTo>
                    <a:pt x="97383" y="13093"/>
                  </a:lnTo>
                  <a:lnTo>
                    <a:pt x="107975" y="11036"/>
                  </a:lnTo>
                  <a:lnTo>
                    <a:pt x="118681" y="13004"/>
                  </a:lnTo>
                  <a:lnTo>
                    <a:pt x="127139" y="18503"/>
                  </a:lnTo>
                  <a:lnTo>
                    <a:pt x="132676" y="26898"/>
                  </a:lnTo>
                  <a:lnTo>
                    <a:pt x="134670" y="37579"/>
                  </a:lnTo>
                  <a:lnTo>
                    <a:pt x="134670" y="9283"/>
                  </a:lnTo>
                  <a:lnTo>
                    <a:pt x="125806" y="3048"/>
                  </a:lnTo>
                  <a:lnTo>
                    <a:pt x="110921" y="139"/>
                  </a:lnTo>
                  <a:lnTo>
                    <a:pt x="100952" y="1447"/>
                  </a:lnTo>
                  <a:lnTo>
                    <a:pt x="92583" y="5143"/>
                  </a:lnTo>
                  <a:lnTo>
                    <a:pt x="86042" y="10871"/>
                  </a:lnTo>
                  <a:lnTo>
                    <a:pt x="81572" y="18300"/>
                  </a:lnTo>
                  <a:lnTo>
                    <a:pt x="81572" y="18021"/>
                  </a:lnTo>
                  <a:lnTo>
                    <a:pt x="79768" y="1536"/>
                  </a:lnTo>
                  <a:lnTo>
                    <a:pt x="69418" y="1536"/>
                  </a:lnTo>
                  <a:lnTo>
                    <a:pt x="69418" y="105625"/>
                  </a:lnTo>
                  <a:lnTo>
                    <a:pt x="81572" y="105625"/>
                  </a:lnTo>
                  <a:lnTo>
                    <a:pt x="81572" y="57708"/>
                  </a:lnTo>
                  <a:lnTo>
                    <a:pt x="86664" y="64935"/>
                  </a:lnTo>
                  <a:lnTo>
                    <a:pt x="93345" y="70345"/>
                  </a:lnTo>
                  <a:lnTo>
                    <a:pt x="101346" y="73723"/>
                  </a:lnTo>
                  <a:lnTo>
                    <a:pt x="110363" y="74891"/>
                  </a:lnTo>
                  <a:lnTo>
                    <a:pt x="125387" y="72097"/>
                  </a:lnTo>
                  <a:lnTo>
                    <a:pt x="136931" y="64325"/>
                  </a:lnTo>
                  <a:lnTo>
                    <a:pt x="137134" y="63995"/>
                  </a:lnTo>
                  <a:lnTo>
                    <a:pt x="144348" y="52552"/>
                  </a:lnTo>
                  <a:lnTo>
                    <a:pt x="146964" y="37731"/>
                  </a:lnTo>
                  <a:close/>
                </a:path>
                <a:path w="746759" h="106045">
                  <a:moveTo>
                    <a:pt x="235254" y="1536"/>
                  </a:moveTo>
                  <a:lnTo>
                    <a:pt x="224777" y="1536"/>
                  </a:lnTo>
                  <a:lnTo>
                    <a:pt x="222961" y="17881"/>
                  </a:lnTo>
                  <a:lnTo>
                    <a:pt x="222961" y="17183"/>
                  </a:lnTo>
                  <a:lnTo>
                    <a:pt x="222821" y="16992"/>
                  </a:lnTo>
                  <a:lnTo>
                    <a:pt x="222821" y="37439"/>
                  </a:lnTo>
                  <a:lnTo>
                    <a:pt x="220878" y="47904"/>
                  </a:lnTo>
                  <a:lnTo>
                    <a:pt x="215442" y="56337"/>
                  </a:lnTo>
                  <a:lnTo>
                    <a:pt x="207137" y="61950"/>
                  </a:lnTo>
                  <a:lnTo>
                    <a:pt x="196557" y="63995"/>
                  </a:lnTo>
                  <a:lnTo>
                    <a:pt x="185839" y="62039"/>
                  </a:lnTo>
                  <a:lnTo>
                    <a:pt x="177393" y="56540"/>
                  </a:lnTo>
                  <a:lnTo>
                    <a:pt x="171843" y="48145"/>
                  </a:lnTo>
                  <a:lnTo>
                    <a:pt x="169862" y="37439"/>
                  </a:lnTo>
                  <a:lnTo>
                    <a:pt x="171843" y="26835"/>
                  </a:lnTo>
                  <a:lnTo>
                    <a:pt x="177393" y="18478"/>
                  </a:lnTo>
                  <a:lnTo>
                    <a:pt x="185839" y="13004"/>
                  </a:lnTo>
                  <a:lnTo>
                    <a:pt x="196557" y="11036"/>
                  </a:lnTo>
                  <a:lnTo>
                    <a:pt x="207137" y="13081"/>
                  </a:lnTo>
                  <a:lnTo>
                    <a:pt x="215442" y="18694"/>
                  </a:lnTo>
                  <a:lnTo>
                    <a:pt x="220878" y="27076"/>
                  </a:lnTo>
                  <a:lnTo>
                    <a:pt x="222821" y="37439"/>
                  </a:lnTo>
                  <a:lnTo>
                    <a:pt x="222821" y="16992"/>
                  </a:lnTo>
                  <a:lnTo>
                    <a:pt x="194183" y="0"/>
                  </a:lnTo>
                  <a:lnTo>
                    <a:pt x="179146" y="2832"/>
                  </a:lnTo>
                  <a:lnTo>
                    <a:pt x="167589" y="10642"/>
                  </a:lnTo>
                  <a:lnTo>
                    <a:pt x="160185" y="22466"/>
                  </a:lnTo>
                  <a:lnTo>
                    <a:pt x="157568" y="37299"/>
                  </a:lnTo>
                  <a:lnTo>
                    <a:pt x="160108" y="52082"/>
                  </a:lnTo>
                  <a:lnTo>
                    <a:pt x="167360" y="64008"/>
                  </a:lnTo>
                  <a:lnTo>
                    <a:pt x="178727" y="71983"/>
                  </a:lnTo>
                  <a:lnTo>
                    <a:pt x="193624" y="74879"/>
                  </a:lnTo>
                  <a:lnTo>
                    <a:pt x="203581" y="73583"/>
                  </a:lnTo>
                  <a:lnTo>
                    <a:pt x="211950" y="69875"/>
                  </a:lnTo>
                  <a:lnTo>
                    <a:pt x="218490" y="64109"/>
                  </a:lnTo>
                  <a:lnTo>
                    <a:pt x="222961" y="56591"/>
                  </a:lnTo>
                  <a:lnTo>
                    <a:pt x="222961" y="73494"/>
                  </a:lnTo>
                  <a:lnTo>
                    <a:pt x="235254" y="73494"/>
                  </a:lnTo>
                  <a:lnTo>
                    <a:pt x="235254" y="56591"/>
                  </a:lnTo>
                  <a:lnTo>
                    <a:pt x="235254" y="17881"/>
                  </a:lnTo>
                  <a:lnTo>
                    <a:pt x="235254" y="1536"/>
                  </a:lnTo>
                  <a:close/>
                </a:path>
                <a:path w="746759" h="106045">
                  <a:moveTo>
                    <a:pt x="312648" y="44018"/>
                  </a:moveTo>
                  <a:lnTo>
                    <a:pt x="307759" y="38150"/>
                  </a:lnTo>
                  <a:lnTo>
                    <a:pt x="298678" y="35483"/>
                  </a:lnTo>
                  <a:lnTo>
                    <a:pt x="305943" y="32270"/>
                  </a:lnTo>
                  <a:lnTo>
                    <a:pt x="309168" y="26682"/>
                  </a:lnTo>
                  <a:lnTo>
                    <a:pt x="309168" y="20396"/>
                  </a:lnTo>
                  <a:lnTo>
                    <a:pt x="307149" y="12141"/>
                  </a:lnTo>
                  <a:lnTo>
                    <a:pt x="301371" y="5702"/>
                  </a:lnTo>
                  <a:lnTo>
                    <a:pt x="292176" y="1498"/>
                  </a:lnTo>
                  <a:lnTo>
                    <a:pt x="279958" y="0"/>
                  </a:lnTo>
                  <a:lnTo>
                    <a:pt x="266712" y="1955"/>
                  </a:lnTo>
                  <a:lnTo>
                    <a:pt x="257048" y="7213"/>
                  </a:lnTo>
                  <a:lnTo>
                    <a:pt x="251040" y="14922"/>
                  </a:lnTo>
                  <a:lnTo>
                    <a:pt x="248805" y="24168"/>
                  </a:lnTo>
                  <a:lnTo>
                    <a:pt x="260527" y="24168"/>
                  </a:lnTo>
                  <a:lnTo>
                    <a:pt x="260527" y="15646"/>
                  </a:lnTo>
                  <a:lnTo>
                    <a:pt x="267804" y="9499"/>
                  </a:lnTo>
                  <a:lnTo>
                    <a:pt x="289877" y="9499"/>
                  </a:lnTo>
                  <a:lnTo>
                    <a:pt x="297141" y="13970"/>
                  </a:lnTo>
                  <a:lnTo>
                    <a:pt x="297141" y="29057"/>
                  </a:lnTo>
                  <a:lnTo>
                    <a:pt x="287921" y="32131"/>
                  </a:lnTo>
                  <a:lnTo>
                    <a:pt x="272135" y="32131"/>
                  </a:lnTo>
                  <a:lnTo>
                    <a:pt x="272135" y="40805"/>
                  </a:lnTo>
                  <a:lnTo>
                    <a:pt x="290576" y="40805"/>
                  </a:lnTo>
                  <a:lnTo>
                    <a:pt x="300494" y="44018"/>
                  </a:lnTo>
                  <a:lnTo>
                    <a:pt x="300494" y="59651"/>
                  </a:lnTo>
                  <a:lnTo>
                    <a:pt x="293230" y="65532"/>
                  </a:lnTo>
                  <a:lnTo>
                    <a:pt x="280936" y="65532"/>
                  </a:lnTo>
                  <a:lnTo>
                    <a:pt x="272097" y="64389"/>
                  </a:lnTo>
                  <a:lnTo>
                    <a:pt x="265201" y="61214"/>
                  </a:lnTo>
                  <a:lnTo>
                    <a:pt x="260718" y="56400"/>
                  </a:lnTo>
                  <a:lnTo>
                    <a:pt x="259130" y="50304"/>
                  </a:lnTo>
                  <a:lnTo>
                    <a:pt x="247396" y="50304"/>
                  </a:lnTo>
                  <a:lnTo>
                    <a:pt x="249758" y="59931"/>
                  </a:lnTo>
                  <a:lnTo>
                    <a:pt x="256171" y="67729"/>
                  </a:lnTo>
                  <a:lnTo>
                    <a:pt x="266496" y="72974"/>
                  </a:lnTo>
                  <a:lnTo>
                    <a:pt x="280644" y="74879"/>
                  </a:lnTo>
                  <a:lnTo>
                    <a:pt x="294487" y="73113"/>
                  </a:lnTo>
                  <a:lnTo>
                    <a:pt x="304507" y="68287"/>
                  </a:lnTo>
                  <a:lnTo>
                    <a:pt x="310591" y="61099"/>
                  </a:lnTo>
                  <a:lnTo>
                    <a:pt x="312648" y="52247"/>
                  </a:lnTo>
                  <a:lnTo>
                    <a:pt x="312648" y="44018"/>
                  </a:lnTo>
                  <a:close/>
                </a:path>
                <a:path w="746759" h="106045">
                  <a:moveTo>
                    <a:pt x="386422" y="43040"/>
                  </a:moveTo>
                  <a:lnTo>
                    <a:pt x="383844" y="40246"/>
                  </a:lnTo>
                  <a:lnTo>
                    <a:pt x="379844" y="35902"/>
                  </a:lnTo>
                  <a:lnTo>
                    <a:pt x="375373" y="35420"/>
                  </a:lnTo>
                  <a:lnTo>
                    <a:pt x="375373" y="44843"/>
                  </a:lnTo>
                  <a:lnTo>
                    <a:pt x="375373" y="59524"/>
                  </a:lnTo>
                  <a:lnTo>
                    <a:pt x="369646" y="64135"/>
                  </a:lnTo>
                  <a:lnTo>
                    <a:pt x="336397" y="64135"/>
                  </a:lnTo>
                  <a:lnTo>
                    <a:pt x="336397" y="40246"/>
                  </a:lnTo>
                  <a:lnTo>
                    <a:pt x="369646" y="40246"/>
                  </a:lnTo>
                  <a:lnTo>
                    <a:pt x="375373" y="44843"/>
                  </a:lnTo>
                  <a:lnTo>
                    <a:pt x="375373" y="35420"/>
                  </a:lnTo>
                  <a:lnTo>
                    <a:pt x="369646" y="34785"/>
                  </a:lnTo>
                  <a:lnTo>
                    <a:pt x="376631" y="33401"/>
                  </a:lnTo>
                  <a:lnTo>
                    <a:pt x="378104" y="32004"/>
                  </a:lnTo>
                  <a:lnTo>
                    <a:pt x="381660" y="28638"/>
                  </a:lnTo>
                  <a:lnTo>
                    <a:pt x="381660" y="19418"/>
                  </a:lnTo>
                  <a:lnTo>
                    <a:pt x="380047" y="12001"/>
                  </a:lnTo>
                  <a:lnTo>
                    <a:pt x="379222" y="11036"/>
                  </a:lnTo>
                  <a:lnTo>
                    <a:pt x="375259" y="6413"/>
                  </a:lnTo>
                  <a:lnTo>
                    <a:pt x="370763" y="4419"/>
                  </a:lnTo>
                  <a:lnTo>
                    <a:pt x="370763" y="14808"/>
                  </a:lnTo>
                  <a:lnTo>
                    <a:pt x="370763" y="28638"/>
                  </a:lnTo>
                  <a:lnTo>
                    <a:pt x="365747" y="32004"/>
                  </a:lnTo>
                  <a:lnTo>
                    <a:pt x="336397" y="32004"/>
                  </a:lnTo>
                  <a:lnTo>
                    <a:pt x="336397" y="11036"/>
                  </a:lnTo>
                  <a:lnTo>
                    <a:pt x="365747" y="11036"/>
                  </a:lnTo>
                  <a:lnTo>
                    <a:pt x="370763" y="14808"/>
                  </a:lnTo>
                  <a:lnTo>
                    <a:pt x="370763" y="4419"/>
                  </a:lnTo>
                  <a:lnTo>
                    <a:pt x="367385" y="2908"/>
                  </a:lnTo>
                  <a:lnTo>
                    <a:pt x="356514" y="1676"/>
                  </a:lnTo>
                  <a:lnTo>
                    <a:pt x="325501" y="1676"/>
                  </a:lnTo>
                  <a:lnTo>
                    <a:pt x="325501" y="73494"/>
                  </a:lnTo>
                  <a:lnTo>
                    <a:pt x="358190" y="73494"/>
                  </a:lnTo>
                  <a:lnTo>
                    <a:pt x="370433" y="71932"/>
                  </a:lnTo>
                  <a:lnTo>
                    <a:pt x="379272" y="67576"/>
                  </a:lnTo>
                  <a:lnTo>
                    <a:pt x="382041" y="64135"/>
                  </a:lnTo>
                  <a:lnTo>
                    <a:pt x="384619" y="60947"/>
                  </a:lnTo>
                  <a:lnTo>
                    <a:pt x="386422" y="52539"/>
                  </a:lnTo>
                  <a:lnTo>
                    <a:pt x="386422" y="43040"/>
                  </a:lnTo>
                  <a:close/>
                </a:path>
                <a:path w="746759" h="106045">
                  <a:moveTo>
                    <a:pt x="467169" y="1536"/>
                  </a:moveTo>
                  <a:lnTo>
                    <a:pt x="455841" y="1536"/>
                  </a:lnTo>
                  <a:lnTo>
                    <a:pt x="410997" y="56591"/>
                  </a:lnTo>
                  <a:lnTo>
                    <a:pt x="410997" y="1536"/>
                  </a:lnTo>
                  <a:lnTo>
                    <a:pt x="398970" y="1536"/>
                  </a:lnTo>
                  <a:lnTo>
                    <a:pt x="398970" y="73494"/>
                  </a:lnTo>
                  <a:lnTo>
                    <a:pt x="410146" y="73494"/>
                  </a:lnTo>
                  <a:lnTo>
                    <a:pt x="455015" y="19138"/>
                  </a:lnTo>
                  <a:lnTo>
                    <a:pt x="455015" y="73494"/>
                  </a:lnTo>
                  <a:lnTo>
                    <a:pt x="467169" y="73494"/>
                  </a:lnTo>
                  <a:lnTo>
                    <a:pt x="467169" y="1536"/>
                  </a:lnTo>
                  <a:close/>
                </a:path>
                <a:path w="746759" h="106045">
                  <a:moveTo>
                    <a:pt x="545960" y="43040"/>
                  </a:moveTo>
                  <a:lnTo>
                    <a:pt x="543382" y="40246"/>
                  </a:lnTo>
                  <a:lnTo>
                    <a:pt x="539381" y="35902"/>
                  </a:lnTo>
                  <a:lnTo>
                    <a:pt x="534911" y="35420"/>
                  </a:lnTo>
                  <a:lnTo>
                    <a:pt x="534911" y="44843"/>
                  </a:lnTo>
                  <a:lnTo>
                    <a:pt x="534911" y="59524"/>
                  </a:lnTo>
                  <a:lnTo>
                    <a:pt x="529183" y="64135"/>
                  </a:lnTo>
                  <a:lnTo>
                    <a:pt x="495935" y="64135"/>
                  </a:lnTo>
                  <a:lnTo>
                    <a:pt x="495935" y="40246"/>
                  </a:lnTo>
                  <a:lnTo>
                    <a:pt x="529183" y="40246"/>
                  </a:lnTo>
                  <a:lnTo>
                    <a:pt x="534911" y="44843"/>
                  </a:lnTo>
                  <a:lnTo>
                    <a:pt x="534911" y="35420"/>
                  </a:lnTo>
                  <a:lnTo>
                    <a:pt x="529183" y="34785"/>
                  </a:lnTo>
                  <a:lnTo>
                    <a:pt x="536168" y="33401"/>
                  </a:lnTo>
                  <a:lnTo>
                    <a:pt x="537641" y="32004"/>
                  </a:lnTo>
                  <a:lnTo>
                    <a:pt x="541197" y="28638"/>
                  </a:lnTo>
                  <a:lnTo>
                    <a:pt x="541197" y="19418"/>
                  </a:lnTo>
                  <a:lnTo>
                    <a:pt x="539584" y="12001"/>
                  </a:lnTo>
                  <a:lnTo>
                    <a:pt x="538759" y="11036"/>
                  </a:lnTo>
                  <a:lnTo>
                    <a:pt x="534797" y="6413"/>
                  </a:lnTo>
                  <a:lnTo>
                    <a:pt x="530301" y="4419"/>
                  </a:lnTo>
                  <a:lnTo>
                    <a:pt x="530301" y="14808"/>
                  </a:lnTo>
                  <a:lnTo>
                    <a:pt x="530301" y="28638"/>
                  </a:lnTo>
                  <a:lnTo>
                    <a:pt x="525284" y="32004"/>
                  </a:lnTo>
                  <a:lnTo>
                    <a:pt x="495935" y="32004"/>
                  </a:lnTo>
                  <a:lnTo>
                    <a:pt x="495935" y="11036"/>
                  </a:lnTo>
                  <a:lnTo>
                    <a:pt x="525284" y="11036"/>
                  </a:lnTo>
                  <a:lnTo>
                    <a:pt x="530301" y="14808"/>
                  </a:lnTo>
                  <a:lnTo>
                    <a:pt x="530301" y="4419"/>
                  </a:lnTo>
                  <a:lnTo>
                    <a:pt x="526923" y="2908"/>
                  </a:lnTo>
                  <a:lnTo>
                    <a:pt x="516051" y="1676"/>
                  </a:lnTo>
                  <a:lnTo>
                    <a:pt x="485038" y="1676"/>
                  </a:lnTo>
                  <a:lnTo>
                    <a:pt x="485038" y="73494"/>
                  </a:lnTo>
                  <a:lnTo>
                    <a:pt x="517728" y="73494"/>
                  </a:lnTo>
                  <a:lnTo>
                    <a:pt x="529971" y="71932"/>
                  </a:lnTo>
                  <a:lnTo>
                    <a:pt x="538810" y="67576"/>
                  </a:lnTo>
                  <a:lnTo>
                    <a:pt x="541578" y="64135"/>
                  </a:lnTo>
                  <a:lnTo>
                    <a:pt x="544156" y="60947"/>
                  </a:lnTo>
                  <a:lnTo>
                    <a:pt x="545960" y="52539"/>
                  </a:lnTo>
                  <a:lnTo>
                    <a:pt x="545960" y="43040"/>
                  </a:lnTo>
                  <a:close/>
                </a:path>
                <a:path w="746759" h="106045">
                  <a:moveTo>
                    <a:pt x="632574" y="1536"/>
                  </a:moveTo>
                  <a:lnTo>
                    <a:pt x="622096" y="1536"/>
                  </a:lnTo>
                  <a:lnTo>
                    <a:pt x="620280" y="17881"/>
                  </a:lnTo>
                  <a:lnTo>
                    <a:pt x="620280" y="17183"/>
                  </a:lnTo>
                  <a:lnTo>
                    <a:pt x="620141" y="16992"/>
                  </a:lnTo>
                  <a:lnTo>
                    <a:pt x="620141" y="37439"/>
                  </a:lnTo>
                  <a:lnTo>
                    <a:pt x="618197" y="47904"/>
                  </a:lnTo>
                  <a:lnTo>
                    <a:pt x="612762" y="56337"/>
                  </a:lnTo>
                  <a:lnTo>
                    <a:pt x="604456" y="61950"/>
                  </a:lnTo>
                  <a:lnTo>
                    <a:pt x="593877" y="63995"/>
                  </a:lnTo>
                  <a:lnTo>
                    <a:pt x="583158" y="62039"/>
                  </a:lnTo>
                  <a:lnTo>
                    <a:pt x="574713" y="56540"/>
                  </a:lnTo>
                  <a:lnTo>
                    <a:pt x="569163" y="48145"/>
                  </a:lnTo>
                  <a:lnTo>
                    <a:pt x="567182" y="37439"/>
                  </a:lnTo>
                  <a:lnTo>
                    <a:pt x="569163" y="26835"/>
                  </a:lnTo>
                  <a:lnTo>
                    <a:pt x="574713" y="18478"/>
                  </a:lnTo>
                  <a:lnTo>
                    <a:pt x="583158" y="13004"/>
                  </a:lnTo>
                  <a:lnTo>
                    <a:pt x="593877" y="11036"/>
                  </a:lnTo>
                  <a:lnTo>
                    <a:pt x="604456" y="13081"/>
                  </a:lnTo>
                  <a:lnTo>
                    <a:pt x="612762" y="18694"/>
                  </a:lnTo>
                  <a:lnTo>
                    <a:pt x="618197" y="27076"/>
                  </a:lnTo>
                  <a:lnTo>
                    <a:pt x="620141" y="37439"/>
                  </a:lnTo>
                  <a:lnTo>
                    <a:pt x="620141" y="16992"/>
                  </a:lnTo>
                  <a:lnTo>
                    <a:pt x="591502" y="0"/>
                  </a:lnTo>
                  <a:lnTo>
                    <a:pt x="576465" y="2832"/>
                  </a:lnTo>
                  <a:lnTo>
                    <a:pt x="564908" y="10642"/>
                  </a:lnTo>
                  <a:lnTo>
                    <a:pt x="557504" y="22466"/>
                  </a:lnTo>
                  <a:lnTo>
                    <a:pt x="554888" y="37299"/>
                  </a:lnTo>
                  <a:lnTo>
                    <a:pt x="557428" y="52082"/>
                  </a:lnTo>
                  <a:lnTo>
                    <a:pt x="564680" y="64008"/>
                  </a:lnTo>
                  <a:lnTo>
                    <a:pt x="576046" y="71983"/>
                  </a:lnTo>
                  <a:lnTo>
                    <a:pt x="590943" y="74879"/>
                  </a:lnTo>
                  <a:lnTo>
                    <a:pt x="600900" y="73583"/>
                  </a:lnTo>
                  <a:lnTo>
                    <a:pt x="609269" y="69875"/>
                  </a:lnTo>
                  <a:lnTo>
                    <a:pt x="615810" y="64109"/>
                  </a:lnTo>
                  <a:lnTo>
                    <a:pt x="620280" y="56591"/>
                  </a:lnTo>
                  <a:lnTo>
                    <a:pt x="620280" y="73494"/>
                  </a:lnTo>
                  <a:lnTo>
                    <a:pt x="632574" y="73494"/>
                  </a:lnTo>
                  <a:lnTo>
                    <a:pt x="632574" y="56591"/>
                  </a:lnTo>
                  <a:lnTo>
                    <a:pt x="632574" y="17881"/>
                  </a:lnTo>
                  <a:lnTo>
                    <a:pt x="632574" y="1536"/>
                  </a:lnTo>
                  <a:close/>
                </a:path>
                <a:path w="746759" h="106045">
                  <a:moveTo>
                    <a:pt x="746163" y="37439"/>
                  </a:moveTo>
                  <a:lnTo>
                    <a:pt x="743407" y="22618"/>
                  </a:lnTo>
                  <a:lnTo>
                    <a:pt x="735977" y="11176"/>
                  </a:lnTo>
                  <a:lnTo>
                    <a:pt x="735761" y="10845"/>
                  </a:lnTo>
                  <a:lnTo>
                    <a:pt x="734428" y="9956"/>
                  </a:lnTo>
                  <a:lnTo>
                    <a:pt x="734428" y="37439"/>
                  </a:lnTo>
                  <a:lnTo>
                    <a:pt x="732536" y="47891"/>
                  </a:lnTo>
                  <a:lnTo>
                    <a:pt x="727329" y="56172"/>
                  </a:lnTo>
                  <a:lnTo>
                    <a:pt x="719442" y="61620"/>
                  </a:lnTo>
                  <a:lnTo>
                    <a:pt x="709549" y="63576"/>
                  </a:lnTo>
                  <a:lnTo>
                    <a:pt x="699731" y="61620"/>
                  </a:lnTo>
                  <a:lnTo>
                    <a:pt x="691896" y="56172"/>
                  </a:lnTo>
                  <a:lnTo>
                    <a:pt x="686701" y="47891"/>
                  </a:lnTo>
                  <a:lnTo>
                    <a:pt x="685596" y="41770"/>
                  </a:lnTo>
                  <a:lnTo>
                    <a:pt x="684822" y="37439"/>
                  </a:lnTo>
                  <a:lnTo>
                    <a:pt x="685812" y="31864"/>
                  </a:lnTo>
                  <a:lnTo>
                    <a:pt x="686701" y="26987"/>
                  </a:lnTo>
                  <a:lnTo>
                    <a:pt x="691896" y="18656"/>
                  </a:lnTo>
                  <a:lnTo>
                    <a:pt x="699731" y="13169"/>
                  </a:lnTo>
                  <a:lnTo>
                    <a:pt x="709549" y="11176"/>
                  </a:lnTo>
                  <a:lnTo>
                    <a:pt x="719442" y="13169"/>
                  </a:lnTo>
                  <a:lnTo>
                    <a:pt x="727329" y="18656"/>
                  </a:lnTo>
                  <a:lnTo>
                    <a:pt x="732536" y="26987"/>
                  </a:lnTo>
                  <a:lnTo>
                    <a:pt x="734428" y="37439"/>
                  </a:lnTo>
                  <a:lnTo>
                    <a:pt x="734428" y="9956"/>
                  </a:lnTo>
                  <a:lnTo>
                    <a:pt x="724166" y="3086"/>
                  </a:lnTo>
                  <a:lnTo>
                    <a:pt x="709549" y="279"/>
                  </a:lnTo>
                  <a:lnTo>
                    <a:pt x="696087" y="2628"/>
                  </a:lnTo>
                  <a:lnTo>
                    <a:pt x="685114" y="9156"/>
                  </a:lnTo>
                  <a:lnTo>
                    <a:pt x="677303" y="19151"/>
                  </a:lnTo>
                  <a:lnTo>
                    <a:pt x="673366" y="31864"/>
                  </a:lnTo>
                  <a:lnTo>
                    <a:pt x="662470" y="31864"/>
                  </a:lnTo>
                  <a:lnTo>
                    <a:pt x="662470" y="1536"/>
                  </a:lnTo>
                  <a:lnTo>
                    <a:pt x="650455" y="1536"/>
                  </a:lnTo>
                  <a:lnTo>
                    <a:pt x="650455" y="73494"/>
                  </a:lnTo>
                  <a:lnTo>
                    <a:pt x="662470" y="73494"/>
                  </a:lnTo>
                  <a:lnTo>
                    <a:pt x="662470" y="41770"/>
                  </a:lnTo>
                  <a:lnTo>
                    <a:pt x="673227" y="41770"/>
                  </a:lnTo>
                  <a:lnTo>
                    <a:pt x="676897" y="55041"/>
                  </a:lnTo>
                  <a:lnTo>
                    <a:pt x="684682" y="65430"/>
                  </a:lnTo>
                  <a:lnTo>
                    <a:pt x="695807" y="72199"/>
                  </a:lnTo>
                  <a:lnTo>
                    <a:pt x="709549" y="74612"/>
                  </a:lnTo>
                  <a:lnTo>
                    <a:pt x="724166" y="71831"/>
                  </a:lnTo>
                  <a:lnTo>
                    <a:pt x="735761" y="64096"/>
                  </a:lnTo>
                  <a:lnTo>
                    <a:pt x="736092" y="63576"/>
                  </a:lnTo>
                  <a:lnTo>
                    <a:pt x="743407" y="52324"/>
                  </a:lnTo>
                  <a:lnTo>
                    <a:pt x="746163" y="37439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/>
          <p:nvPr/>
        </p:nvSpPr>
        <p:spPr>
          <a:xfrm>
            <a:off x="9527360" y="4773243"/>
            <a:ext cx="395641" cy="52870"/>
          </a:xfrm>
          <a:custGeom>
            <a:avLst/>
            <a:gdLst/>
            <a:ahLst/>
            <a:cxnLst/>
            <a:rect l="l" t="t" r="r" b="b"/>
            <a:pathLst>
              <a:path w="272415" h="88900">
                <a:moveTo>
                  <a:pt x="110655" y="60960"/>
                </a:moveTo>
                <a:lnTo>
                  <a:pt x="101574" y="60960"/>
                </a:lnTo>
                <a:lnTo>
                  <a:pt x="101574" y="0"/>
                </a:lnTo>
                <a:lnTo>
                  <a:pt x="89560" y="0"/>
                </a:lnTo>
                <a:lnTo>
                  <a:pt x="89560" y="60960"/>
                </a:lnTo>
                <a:lnTo>
                  <a:pt x="56857" y="60960"/>
                </a:lnTo>
                <a:lnTo>
                  <a:pt x="56857" y="0"/>
                </a:lnTo>
                <a:lnTo>
                  <a:pt x="44704" y="0"/>
                </a:lnTo>
                <a:lnTo>
                  <a:pt x="44704" y="60960"/>
                </a:lnTo>
                <a:lnTo>
                  <a:pt x="12014" y="60960"/>
                </a:lnTo>
                <a:lnTo>
                  <a:pt x="12014" y="0"/>
                </a:lnTo>
                <a:lnTo>
                  <a:pt x="0" y="0"/>
                </a:lnTo>
                <a:lnTo>
                  <a:pt x="0" y="60960"/>
                </a:lnTo>
                <a:lnTo>
                  <a:pt x="0" y="72390"/>
                </a:lnTo>
                <a:lnTo>
                  <a:pt x="99479" y="72390"/>
                </a:lnTo>
                <a:lnTo>
                  <a:pt x="99479" y="88900"/>
                </a:lnTo>
                <a:lnTo>
                  <a:pt x="110655" y="88900"/>
                </a:lnTo>
                <a:lnTo>
                  <a:pt x="110655" y="72390"/>
                </a:lnTo>
                <a:lnTo>
                  <a:pt x="110655" y="60960"/>
                </a:lnTo>
                <a:close/>
              </a:path>
              <a:path w="272415" h="88900">
                <a:moveTo>
                  <a:pt x="189865" y="330"/>
                </a:moveTo>
                <a:lnTo>
                  <a:pt x="178536" y="330"/>
                </a:lnTo>
                <a:lnTo>
                  <a:pt x="133692" y="55384"/>
                </a:lnTo>
                <a:lnTo>
                  <a:pt x="133692" y="330"/>
                </a:lnTo>
                <a:lnTo>
                  <a:pt x="121666" y="330"/>
                </a:lnTo>
                <a:lnTo>
                  <a:pt x="121666" y="72288"/>
                </a:lnTo>
                <a:lnTo>
                  <a:pt x="132842" y="72288"/>
                </a:lnTo>
                <a:lnTo>
                  <a:pt x="177711" y="17932"/>
                </a:lnTo>
                <a:lnTo>
                  <a:pt x="177711" y="72288"/>
                </a:lnTo>
                <a:lnTo>
                  <a:pt x="189865" y="72288"/>
                </a:lnTo>
                <a:lnTo>
                  <a:pt x="189865" y="330"/>
                </a:lnTo>
                <a:close/>
              </a:path>
              <a:path w="272415" h="88900">
                <a:moveTo>
                  <a:pt x="272288" y="330"/>
                </a:moveTo>
                <a:lnTo>
                  <a:pt x="258178" y="330"/>
                </a:lnTo>
                <a:lnTo>
                  <a:pt x="248805" y="11836"/>
                </a:lnTo>
                <a:lnTo>
                  <a:pt x="242608" y="19824"/>
                </a:lnTo>
                <a:lnTo>
                  <a:pt x="238734" y="25412"/>
                </a:lnTo>
                <a:lnTo>
                  <a:pt x="236372" y="29679"/>
                </a:lnTo>
                <a:lnTo>
                  <a:pt x="233997" y="25158"/>
                </a:lnTo>
                <a:lnTo>
                  <a:pt x="230124" y="19456"/>
                </a:lnTo>
                <a:lnTo>
                  <a:pt x="224002" y="11544"/>
                </a:lnTo>
                <a:lnTo>
                  <a:pt x="214871" y="330"/>
                </a:lnTo>
                <a:lnTo>
                  <a:pt x="200888" y="330"/>
                </a:lnTo>
                <a:lnTo>
                  <a:pt x="229527" y="36093"/>
                </a:lnTo>
                <a:lnTo>
                  <a:pt x="200888" y="72288"/>
                </a:lnTo>
                <a:lnTo>
                  <a:pt x="214871" y="72288"/>
                </a:lnTo>
                <a:lnTo>
                  <a:pt x="223799" y="60731"/>
                </a:lnTo>
                <a:lnTo>
                  <a:pt x="229908" y="52451"/>
                </a:lnTo>
                <a:lnTo>
                  <a:pt x="233870" y="46482"/>
                </a:lnTo>
                <a:lnTo>
                  <a:pt x="236372" y="41833"/>
                </a:lnTo>
                <a:lnTo>
                  <a:pt x="238810" y="46482"/>
                </a:lnTo>
                <a:lnTo>
                  <a:pt x="242811" y="52451"/>
                </a:lnTo>
                <a:lnTo>
                  <a:pt x="249047" y="60731"/>
                </a:lnTo>
                <a:lnTo>
                  <a:pt x="258178" y="72288"/>
                </a:lnTo>
                <a:lnTo>
                  <a:pt x="272288" y="72288"/>
                </a:lnTo>
                <a:lnTo>
                  <a:pt x="243497" y="35534"/>
                </a:lnTo>
                <a:lnTo>
                  <a:pt x="272288" y="330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object 7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36257" y="5013651"/>
            <a:ext cx="2946609" cy="81503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337690" y="5176348"/>
            <a:ext cx="3324174" cy="72288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2339498" y="5333888"/>
            <a:ext cx="7981057" cy="280967"/>
            <a:chOff x="1610842" y="8968829"/>
            <a:chExt cx="5495290" cy="472440"/>
          </a:xfrm>
        </p:grpSpPr>
        <p:sp>
          <p:nvSpPr>
            <p:cNvPr id="76" name="object 76"/>
            <p:cNvSpPr/>
            <p:nvPr/>
          </p:nvSpPr>
          <p:spPr>
            <a:xfrm>
              <a:off x="6695719" y="9000261"/>
              <a:ext cx="410209" cy="106045"/>
            </a:xfrm>
            <a:custGeom>
              <a:avLst/>
              <a:gdLst/>
              <a:ahLst/>
              <a:cxnLst/>
              <a:rect l="l" t="t" r="r" b="b"/>
              <a:pathLst>
                <a:path w="410209" h="106045">
                  <a:moveTo>
                    <a:pt x="110655" y="62179"/>
                  </a:moveTo>
                  <a:lnTo>
                    <a:pt x="101574" y="62179"/>
                  </a:lnTo>
                  <a:lnTo>
                    <a:pt x="101574" y="1219"/>
                  </a:lnTo>
                  <a:lnTo>
                    <a:pt x="89560" y="1219"/>
                  </a:lnTo>
                  <a:lnTo>
                    <a:pt x="89560" y="62179"/>
                  </a:lnTo>
                  <a:lnTo>
                    <a:pt x="56857" y="62179"/>
                  </a:lnTo>
                  <a:lnTo>
                    <a:pt x="56857" y="1219"/>
                  </a:lnTo>
                  <a:lnTo>
                    <a:pt x="44704" y="1219"/>
                  </a:lnTo>
                  <a:lnTo>
                    <a:pt x="44704" y="62179"/>
                  </a:lnTo>
                  <a:lnTo>
                    <a:pt x="12014" y="62179"/>
                  </a:lnTo>
                  <a:lnTo>
                    <a:pt x="12014" y="1219"/>
                  </a:lnTo>
                  <a:lnTo>
                    <a:pt x="0" y="1219"/>
                  </a:lnTo>
                  <a:lnTo>
                    <a:pt x="0" y="62179"/>
                  </a:lnTo>
                  <a:lnTo>
                    <a:pt x="0" y="73609"/>
                  </a:lnTo>
                  <a:lnTo>
                    <a:pt x="99479" y="73609"/>
                  </a:lnTo>
                  <a:lnTo>
                    <a:pt x="99479" y="90119"/>
                  </a:lnTo>
                  <a:lnTo>
                    <a:pt x="110655" y="90119"/>
                  </a:lnTo>
                  <a:lnTo>
                    <a:pt x="110655" y="73609"/>
                  </a:lnTo>
                  <a:lnTo>
                    <a:pt x="110655" y="62179"/>
                  </a:lnTo>
                  <a:close/>
                </a:path>
                <a:path w="410209" h="106045">
                  <a:moveTo>
                    <a:pt x="191401" y="41211"/>
                  </a:moveTo>
                  <a:lnTo>
                    <a:pt x="190042" y="31864"/>
                  </a:lnTo>
                  <a:lnTo>
                    <a:pt x="188912" y="24053"/>
                  </a:lnTo>
                  <a:lnTo>
                    <a:pt x="181406" y="11074"/>
                  </a:lnTo>
                  <a:lnTo>
                    <a:pt x="179959" y="10058"/>
                  </a:lnTo>
                  <a:lnTo>
                    <a:pt x="178676" y="9169"/>
                  </a:lnTo>
                  <a:lnTo>
                    <a:pt x="178676" y="31864"/>
                  </a:lnTo>
                  <a:lnTo>
                    <a:pt x="130200" y="31864"/>
                  </a:lnTo>
                  <a:lnTo>
                    <a:pt x="132562" y="23164"/>
                  </a:lnTo>
                  <a:lnTo>
                    <a:pt x="137807" y="16256"/>
                  </a:lnTo>
                  <a:lnTo>
                    <a:pt x="145364" y="11709"/>
                  </a:lnTo>
                  <a:lnTo>
                    <a:pt x="154660" y="10058"/>
                  </a:lnTo>
                  <a:lnTo>
                    <a:pt x="164299" y="11747"/>
                  </a:lnTo>
                  <a:lnTo>
                    <a:pt x="171805" y="16357"/>
                  </a:lnTo>
                  <a:lnTo>
                    <a:pt x="176733" y="23266"/>
                  </a:lnTo>
                  <a:lnTo>
                    <a:pt x="178676" y="31864"/>
                  </a:lnTo>
                  <a:lnTo>
                    <a:pt x="178676" y="9169"/>
                  </a:lnTo>
                  <a:lnTo>
                    <a:pt x="169697" y="2870"/>
                  </a:lnTo>
                  <a:lnTo>
                    <a:pt x="154660" y="0"/>
                  </a:lnTo>
                  <a:lnTo>
                    <a:pt x="139966" y="2895"/>
                  </a:lnTo>
                  <a:lnTo>
                    <a:pt x="128384" y="10820"/>
                  </a:lnTo>
                  <a:lnTo>
                    <a:pt x="120777" y="22694"/>
                  </a:lnTo>
                  <a:lnTo>
                    <a:pt x="118046" y="37439"/>
                  </a:lnTo>
                  <a:lnTo>
                    <a:pt x="120904" y="52844"/>
                  </a:lnTo>
                  <a:lnTo>
                    <a:pt x="128828" y="64668"/>
                  </a:lnTo>
                  <a:lnTo>
                    <a:pt x="140792" y="72224"/>
                  </a:lnTo>
                  <a:lnTo>
                    <a:pt x="155778" y="74891"/>
                  </a:lnTo>
                  <a:lnTo>
                    <a:pt x="167665" y="73113"/>
                  </a:lnTo>
                  <a:lnTo>
                    <a:pt x="177507" y="68275"/>
                  </a:lnTo>
                  <a:lnTo>
                    <a:pt x="181203" y="64693"/>
                  </a:lnTo>
                  <a:lnTo>
                    <a:pt x="184861" y="61163"/>
                  </a:lnTo>
                  <a:lnTo>
                    <a:pt x="189306" y="52539"/>
                  </a:lnTo>
                  <a:lnTo>
                    <a:pt x="178549" y="51282"/>
                  </a:lnTo>
                  <a:lnTo>
                    <a:pt x="175336" y="56273"/>
                  </a:lnTo>
                  <a:lnTo>
                    <a:pt x="170522" y="60566"/>
                  </a:lnTo>
                  <a:lnTo>
                    <a:pt x="164058" y="63563"/>
                  </a:lnTo>
                  <a:lnTo>
                    <a:pt x="155905" y="64693"/>
                  </a:lnTo>
                  <a:lnTo>
                    <a:pt x="146113" y="63017"/>
                  </a:lnTo>
                  <a:lnTo>
                    <a:pt x="138125" y="58254"/>
                  </a:lnTo>
                  <a:lnTo>
                    <a:pt x="132600" y="50850"/>
                  </a:lnTo>
                  <a:lnTo>
                    <a:pt x="130200" y="41211"/>
                  </a:lnTo>
                  <a:lnTo>
                    <a:pt x="191401" y="41211"/>
                  </a:lnTo>
                  <a:close/>
                </a:path>
                <a:path w="410209" h="106045">
                  <a:moveTo>
                    <a:pt x="283184" y="37744"/>
                  </a:moveTo>
                  <a:lnTo>
                    <a:pt x="280631" y="22974"/>
                  </a:lnTo>
                  <a:lnTo>
                    <a:pt x="273392" y="11049"/>
                  </a:lnTo>
                  <a:lnTo>
                    <a:pt x="270891" y="9296"/>
                  </a:lnTo>
                  <a:lnTo>
                    <a:pt x="270891" y="37592"/>
                  </a:lnTo>
                  <a:lnTo>
                    <a:pt x="268897" y="48209"/>
                  </a:lnTo>
                  <a:lnTo>
                    <a:pt x="263359" y="56578"/>
                  </a:lnTo>
                  <a:lnTo>
                    <a:pt x="254901" y="62052"/>
                  </a:lnTo>
                  <a:lnTo>
                    <a:pt x="244195" y="64008"/>
                  </a:lnTo>
                  <a:lnTo>
                    <a:pt x="233603" y="61976"/>
                  </a:lnTo>
                  <a:lnTo>
                    <a:pt x="227317" y="57721"/>
                  </a:lnTo>
                  <a:lnTo>
                    <a:pt x="225298" y="56362"/>
                  </a:lnTo>
                  <a:lnTo>
                    <a:pt x="219862" y="47980"/>
                  </a:lnTo>
                  <a:lnTo>
                    <a:pt x="217932" y="37592"/>
                  </a:lnTo>
                  <a:lnTo>
                    <a:pt x="219862" y="27139"/>
                  </a:lnTo>
                  <a:lnTo>
                    <a:pt x="225298" y="18719"/>
                  </a:lnTo>
                  <a:lnTo>
                    <a:pt x="225882" y="18313"/>
                  </a:lnTo>
                  <a:lnTo>
                    <a:pt x="233603" y="13106"/>
                  </a:lnTo>
                  <a:lnTo>
                    <a:pt x="244195" y="11049"/>
                  </a:lnTo>
                  <a:lnTo>
                    <a:pt x="254901" y="13017"/>
                  </a:lnTo>
                  <a:lnTo>
                    <a:pt x="263359" y="18516"/>
                  </a:lnTo>
                  <a:lnTo>
                    <a:pt x="268897" y="26911"/>
                  </a:lnTo>
                  <a:lnTo>
                    <a:pt x="270891" y="37592"/>
                  </a:lnTo>
                  <a:lnTo>
                    <a:pt x="270891" y="9296"/>
                  </a:lnTo>
                  <a:lnTo>
                    <a:pt x="262026" y="3060"/>
                  </a:lnTo>
                  <a:lnTo>
                    <a:pt x="247142" y="152"/>
                  </a:lnTo>
                  <a:lnTo>
                    <a:pt x="237172" y="1460"/>
                  </a:lnTo>
                  <a:lnTo>
                    <a:pt x="228803" y="5156"/>
                  </a:lnTo>
                  <a:lnTo>
                    <a:pt x="222262" y="10883"/>
                  </a:lnTo>
                  <a:lnTo>
                    <a:pt x="217792" y="18313"/>
                  </a:lnTo>
                  <a:lnTo>
                    <a:pt x="217792" y="18034"/>
                  </a:lnTo>
                  <a:lnTo>
                    <a:pt x="215988" y="1549"/>
                  </a:lnTo>
                  <a:lnTo>
                    <a:pt x="205638" y="1549"/>
                  </a:lnTo>
                  <a:lnTo>
                    <a:pt x="205638" y="105638"/>
                  </a:lnTo>
                  <a:lnTo>
                    <a:pt x="217792" y="105638"/>
                  </a:lnTo>
                  <a:lnTo>
                    <a:pt x="217792" y="57721"/>
                  </a:lnTo>
                  <a:lnTo>
                    <a:pt x="222885" y="64947"/>
                  </a:lnTo>
                  <a:lnTo>
                    <a:pt x="229565" y="70358"/>
                  </a:lnTo>
                  <a:lnTo>
                    <a:pt x="237566" y="73736"/>
                  </a:lnTo>
                  <a:lnTo>
                    <a:pt x="246583" y="74904"/>
                  </a:lnTo>
                  <a:lnTo>
                    <a:pt x="261607" y="72110"/>
                  </a:lnTo>
                  <a:lnTo>
                    <a:pt x="273151" y="64338"/>
                  </a:lnTo>
                  <a:lnTo>
                    <a:pt x="273354" y="64008"/>
                  </a:lnTo>
                  <a:lnTo>
                    <a:pt x="280568" y="52565"/>
                  </a:lnTo>
                  <a:lnTo>
                    <a:pt x="283184" y="37744"/>
                  </a:lnTo>
                  <a:close/>
                </a:path>
                <a:path w="410209" h="106045">
                  <a:moveTo>
                    <a:pt x="371475" y="1549"/>
                  </a:moveTo>
                  <a:lnTo>
                    <a:pt x="360997" y="1549"/>
                  </a:lnTo>
                  <a:lnTo>
                    <a:pt x="359181" y="17894"/>
                  </a:lnTo>
                  <a:lnTo>
                    <a:pt x="359181" y="17195"/>
                  </a:lnTo>
                  <a:lnTo>
                    <a:pt x="359041" y="17005"/>
                  </a:lnTo>
                  <a:lnTo>
                    <a:pt x="359041" y="37452"/>
                  </a:lnTo>
                  <a:lnTo>
                    <a:pt x="357098" y="47917"/>
                  </a:lnTo>
                  <a:lnTo>
                    <a:pt x="351663" y="56349"/>
                  </a:lnTo>
                  <a:lnTo>
                    <a:pt x="343357" y="61963"/>
                  </a:lnTo>
                  <a:lnTo>
                    <a:pt x="332778" y="64008"/>
                  </a:lnTo>
                  <a:lnTo>
                    <a:pt x="322059" y="62052"/>
                  </a:lnTo>
                  <a:lnTo>
                    <a:pt x="313613" y="56553"/>
                  </a:lnTo>
                  <a:lnTo>
                    <a:pt x="308063" y="48158"/>
                  </a:lnTo>
                  <a:lnTo>
                    <a:pt x="306082" y="37452"/>
                  </a:lnTo>
                  <a:lnTo>
                    <a:pt x="308063" y="26847"/>
                  </a:lnTo>
                  <a:lnTo>
                    <a:pt x="313613" y="18491"/>
                  </a:lnTo>
                  <a:lnTo>
                    <a:pt x="322059" y="13017"/>
                  </a:lnTo>
                  <a:lnTo>
                    <a:pt x="332778" y="11049"/>
                  </a:lnTo>
                  <a:lnTo>
                    <a:pt x="343357" y="13093"/>
                  </a:lnTo>
                  <a:lnTo>
                    <a:pt x="351663" y="18707"/>
                  </a:lnTo>
                  <a:lnTo>
                    <a:pt x="357098" y="27089"/>
                  </a:lnTo>
                  <a:lnTo>
                    <a:pt x="359041" y="37452"/>
                  </a:lnTo>
                  <a:lnTo>
                    <a:pt x="359041" y="17005"/>
                  </a:lnTo>
                  <a:lnTo>
                    <a:pt x="330403" y="12"/>
                  </a:lnTo>
                  <a:lnTo>
                    <a:pt x="315366" y="2844"/>
                  </a:lnTo>
                  <a:lnTo>
                    <a:pt x="303809" y="10655"/>
                  </a:lnTo>
                  <a:lnTo>
                    <a:pt x="296405" y="22479"/>
                  </a:lnTo>
                  <a:lnTo>
                    <a:pt x="293789" y="37312"/>
                  </a:lnTo>
                  <a:lnTo>
                    <a:pt x="296329" y="52095"/>
                  </a:lnTo>
                  <a:lnTo>
                    <a:pt x="303580" y="64020"/>
                  </a:lnTo>
                  <a:lnTo>
                    <a:pt x="314947" y="71996"/>
                  </a:lnTo>
                  <a:lnTo>
                    <a:pt x="329844" y="74891"/>
                  </a:lnTo>
                  <a:lnTo>
                    <a:pt x="339801" y="73596"/>
                  </a:lnTo>
                  <a:lnTo>
                    <a:pt x="348170" y="69888"/>
                  </a:lnTo>
                  <a:lnTo>
                    <a:pt x="354711" y="64122"/>
                  </a:lnTo>
                  <a:lnTo>
                    <a:pt x="359181" y="56603"/>
                  </a:lnTo>
                  <a:lnTo>
                    <a:pt x="359181" y="73507"/>
                  </a:lnTo>
                  <a:lnTo>
                    <a:pt x="371475" y="73507"/>
                  </a:lnTo>
                  <a:lnTo>
                    <a:pt x="371475" y="56603"/>
                  </a:lnTo>
                  <a:lnTo>
                    <a:pt x="371475" y="17894"/>
                  </a:lnTo>
                  <a:lnTo>
                    <a:pt x="371475" y="1549"/>
                  </a:lnTo>
                  <a:close/>
                </a:path>
                <a:path w="410209" h="106045">
                  <a:moveTo>
                    <a:pt x="409041" y="61341"/>
                  </a:moveTo>
                  <a:lnTo>
                    <a:pt x="396049" y="61341"/>
                  </a:lnTo>
                  <a:lnTo>
                    <a:pt x="389763" y="88303"/>
                  </a:lnTo>
                  <a:lnTo>
                    <a:pt x="399402" y="88303"/>
                  </a:lnTo>
                  <a:lnTo>
                    <a:pt x="409041" y="61341"/>
                  </a:lnTo>
                  <a:close/>
                </a:path>
                <a:path w="410209" h="106045">
                  <a:moveTo>
                    <a:pt x="410019" y="8813"/>
                  </a:moveTo>
                  <a:lnTo>
                    <a:pt x="406666" y="5448"/>
                  </a:lnTo>
                  <a:lnTo>
                    <a:pt x="398424" y="5448"/>
                  </a:lnTo>
                  <a:lnTo>
                    <a:pt x="395071" y="8813"/>
                  </a:lnTo>
                  <a:lnTo>
                    <a:pt x="395071" y="17195"/>
                  </a:lnTo>
                  <a:lnTo>
                    <a:pt x="398424" y="20408"/>
                  </a:lnTo>
                  <a:lnTo>
                    <a:pt x="406666" y="20408"/>
                  </a:lnTo>
                  <a:lnTo>
                    <a:pt x="410019" y="17195"/>
                  </a:lnTo>
                  <a:lnTo>
                    <a:pt x="410019" y="8813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10842" y="8968829"/>
              <a:ext cx="5070640" cy="472338"/>
            </a:xfrm>
            <a:prstGeom prst="rect">
              <a:avLst/>
            </a:prstGeom>
          </p:spPr>
        </p:pic>
      </p:grpSp>
      <p:pic>
        <p:nvPicPr>
          <p:cNvPr id="78" name="object 7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340310" y="5695978"/>
            <a:ext cx="5450285" cy="78935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334832" y="5856939"/>
            <a:ext cx="7581026" cy="277499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2073012" y="4039385"/>
            <a:ext cx="1330791" cy="84214"/>
            <a:chOff x="1427352" y="6792150"/>
            <a:chExt cx="916305" cy="141605"/>
          </a:xfrm>
        </p:grpSpPr>
        <p:sp>
          <p:nvSpPr>
            <p:cNvPr id="81" name="object 81"/>
            <p:cNvSpPr/>
            <p:nvPr/>
          </p:nvSpPr>
          <p:spPr>
            <a:xfrm>
              <a:off x="1427353" y="6824217"/>
              <a:ext cx="135890" cy="107950"/>
            </a:xfrm>
            <a:custGeom>
              <a:avLst/>
              <a:gdLst/>
              <a:ahLst/>
              <a:cxnLst/>
              <a:rect l="l" t="t" r="r" b="b"/>
              <a:pathLst>
                <a:path w="135890" h="107950">
                  <a:moveTo>
                    <a:pt x="135559" y="0"/>
                  </a:moveTo>
                  <a:lnTo>
                    <a:pt x="113487" y="0"/>
                  </a:lnTo>
                  <a:lnTo>
                    <a:pt x="113487" y="87630"/>
                  </a:lnTo>
                  <a:lnTo>
                    <a:pt x="78905" y="87630"/>
                  </a:lnTo>
                  <a:lnTo>
                    <a:pt x="78905" y="0"/>
                  </a:lnTo>
                  <a:lnTo>
                    <a:pt x="56819" y="0"/>
                  </a:lnTo>
                  <a:lnTo>
                    <a:pt x="56819" y="87630"/>
                  </a:lnTo>
                  <a:lnTo>
                    <a:pt x="22098" y="87630"/>
                  </a:lnTo>
                  <a:lnTo>
                    <a:pt x="22098" y="0"/>
                  </a:lnTo>
                  <a:lnTo>
                    <a:pt x="0" y="0"/>
                  </a:lnTo>
                  <a:lnTo>
                    <a:pt x="0" y="87630"/>
                  </a:lnTo>
                  <a:lnTo>
                    <a:pt x="0" y="107950"/>
                  </a:lnTo>
                  <a:lnTo>
                    <a:pt x="135559" y="107950"/>
                  </a:lnTo>
                  <a:lnTo>
                    <a:pt x="135559" y="87630"/>
                  </a:lnTo>
                  <a:lnTo>
                    <a:pt x="135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83562" y="6822147"/>
              <a:ext cx="296824" cy="11118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00872" y="6823671"/>
              <a:ext cx="188302" cy="10815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09800" y="6823671"/>
              <a:ext cx="119557" cy="10815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50020" y="6792150"/>
              <a:ext cx="93052" cy="139674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3478727" y="4058134"/>
            <a:ext cx="899183" cy="64577"/>
            <a:chOff x="2395245" y="6823671"/>
            <a:chExt cx="619125" cy="108585"/>
          </a:xfrm>
        </p:grpSpPr>
        <p:pic>
          <p:nvPicPr>
            <p:cNvPr id="87" name="object 8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95245" y="6823671"/>
              <a:ext cx="185877" cy="10829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01595" y="6823671"/>
              <a:ext cx="93052" cy="10815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15120" y="6823671"/>
              <a:ext cx="298983" cy="108153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1797104" y="4279266"/>
            <a:ext cx="371661" cy="1629153"/>
            <a:chOff x="1237380" y="7195502"/>
            <a:chExt cx="255904" cy="2739390"/>
          </a:xfrm>
        </p:grpSpPr>
        <p:sp>
          <p:nvSpPr>
            <p:cNvPr id="91" name="object 91"/>
            <p:cNvSpPr/>
            <p:nvPr/>
          </p:nvSpPr>
          <p:spPr>
            <a:xfrm>
              <a:off x="1243965" y="7195502"/>
              <a:ext cx="0" cy="2710180"/>
            </a:xfrm>
            <a:custGeom>
              <a:avLst/>
              <a:gdLst/>
              <a:ahLst/>
              <a:cxnLst/>
              <a:rect l="l" t="t" r="r" b="b"/>
              <a:pathLst>
                <a:path h="2710179">
                  <a:moveTo>
                    <a:pt x="0" y="0"/>
                  </a:moveTo>
                  <a:lnTo>
                    <a:pt x="0" y="2710027"/>
                  </a:lnTo>
                </a:path>
              </a:pathLst>
            </a:custGeom>
            <a:ln w="13169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243965" y="7435037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438846" y="7410132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438846" y="7410132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43965" y="8072386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38846" y="8047469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438846" y="8047469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243965" y="8502967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438846" y="8478062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10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10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38846" y="8478062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10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10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43965" y="8773668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438846" y="8748750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438846" y="8748750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43965" y="9044355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438846" y="901943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438846" y="901943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243965" y="9634842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38846" y="9609925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09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09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438846" y="9609925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09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09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243965" y="990553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447" y="0"/>
                  </a:lnTo>
                </a:path>
              </a:pathLst>
            </a:custGeom>
            <a:ln w="11798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438846" y="9880612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561" y="0"/>
                  </a:moveTo>
                  <a:lnTo>
                    <a:pt x="15001" y="1928"/>
                  </a:lnTo>
                  <a:lnTo>
                    <a:pt x="7194" y="7188"/>
                  </a:lnTo>
                  <a:lnTo>
                    <a:pt x="1930" y="14991"/>
                  </a:lnTo>
                  <a:lnTo>
                    <a:pt x="0" y="24549"/>
                  </a:lnTo>
                  <a:lnTo>
                    <a:pt x="1930" y="34107"/>
                  </a:lnTo>
                  <a:lnTo>
                    <a:pt x="7194" y="41910"/>
                  </a:lnTo>
                  <a:lnTo>
                    <a:pt x="15001" y="47169"/>
                  </a:lnTo>
                  <a:lnTo>
                    <a:pt x="24561" y="49098"/>
                  </a:lnTo>
                  <a:lnTo>
                    <a:pt x="34114" y="47169"/>
                  </a:lnTo>
                  <a:lnTo>
                    <a:pt x="41917" y="41910"/>
                  </a:lnTo>
                  <a:lnTo>
                    <a:pt x="47180" y="34107"/>
                  </a:lnTo>
                  <a:lnTo>
                    <a:pt x="49110" y="24549"/>
                  </a:lnTo>
                  <a:lnTo>
                    <a:pt x="47180" y="14991"/>
                  </a:lnTo>
                  <a:lnTo>
                    <a:pt x="41917" y="7188"/>
                  </a:lnTo>
                  <a:lnTo>
                    <a:pt x="34114" y="1928"/>
                  </a:lnTo>
                  <a:lnTo>
                    <a:pt x="24561" y="0"/>
                  </a:lnTo>
                  <a:close/>
                </a:path>
              </a:pathLst>
            </a:custGeom>
            <a:solidFill>
              <a:srgbClr val="30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438846" y="9880612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49110" y="24549"/>
                  </a:moveTo>
                  <a:lnTo>
                    <a:pt x="47180" y="34107"/>
                  </a:lnTo>
                  <a:lnTo>
                    <a:pt x="41917" y="41910"/>
                  </a:lnTo>
                  <a:lnTo>
                    <a:pt x="34114" y="47169"/>
                  </a:lnTo>
                  <a:lnTo>
                    <a:pt x="24561" y="49098"/>
                  </a:lnTo>
                  <a:lnTo>
                    <a:pt x="15001" y="47169"/>
                  </a:lnTo>
                  <a:lnTo>
                    <a:pt x="7194" y="41910"/>
                  </a:lnTo>
                  <a:lnTo>
                    <a:pt x="1930" y="34107"/>
                  </a:lnTo>
                  <a:lnTo>
                    <a:pt x="0" y="24549"/>
                  </a:lnTo>
                  <a:lnTo>
                    <a:pt x="1930" y="14991"/>
                  </a:lnTo>
                  <a:lnTo>
                    <a:pt x="7194" y="7188"/>
                  </a:lnTo>
                  <a:lnTo>
                    <a:pt x="15001" y="1928"/>
                  </a:lnTo>
                  <a:lnTo>
                    <a:pt x="24561" y="0"/>
                  </a:lnTo>
                  <a:lnTo>
                    <a:pt x="34114" y="1928"/>
                  </a:lnTo>
                  <a:lnTo>
                    <a:pt x="41917" y="7188"/>
                  </a:lnTo>
                  <a:lnTo>
                    <a:pt x="47180" y="14991"/>
                  </a:lnTo>
                  <a:lnTo>
                    <a:pt x="49110" y="24549"/>
                  </a:lnTo>
                  <a:close/>
                </a:path>
              </a:pathLst>
            </a:custGeom>
            <a:ln w="10160">
              <a:solidFill>
                <a:srgbClr val="30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3" name="object 11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454798" y="3242966"/>
            <a:ext cx="3293500" cy="1432256"/>
          </a:xfrm>
          <a:prstGeom prst="rect">
            <a:avLst/>
          </a:prstGeom>
        </p:spPr>
      </p:pic>
      <p:sp>
        <p:nvSpPr>
          <p:cNvPr id="115" name="object 115"/>
          <p:cNvSpPr/>
          <p:nvPr/>
        </p:nvSpPr>
        <p:spPr>
          <a:xfrm>
            <a:off x="9269701" y="184067"/>
            <a:ext cx="941606" cy="424093"/>
          </a:xfrm>
          <a:custGeom>
            <a:avLst/>
            <a:gdLst/>
            <a:ahLst/>
            <a:cxnLst/>
            <a:rect l="l" t="t" r="r" b="b"/>
            <a:pathLst>
              <a:path w="648334" h="713105">
                <a:moveTo>
                  <a:pt x="237997" y="0"/>
                </a:moveTo>
                <a:lnTo>
                  <a:pt x="0" y="0"/>
                </a:lnTo>
                <a:lnTo>
                  <a:pt x="411606" y="712977"/>
                </a:lnTo>
                <a:lnTo>
                  <a:pt x="647826" y="712977"/>
                </a:lnTo>
                <a:lnTo>
                  <a:pt x="237997" y="0"/>
                </a:lnTo>
                <a:close/>
              </a:path>
            </a:pathLst>
          </a:custGeom>
          <a:solidFill>
            <a:srgbClr val="AA13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553753" y="243013"/>
            <a:ext cx="343994" cy="121978"/>
          </a:xfrm>
          <a:custGeom>
            <a:avLst/>
            <a:gdLst/>
            <a:ahLst/>
            <a:cxnLst/>
            <a:rect l="l" t="t" r="r" b="b"/>
            <a:pathLst>
              <a:path w="236854" h="205104">
                <a:moveTo>
                  <a:pt x="118135" y="0"/>
                </a:moveTo>
                <a:lnTo>
                  <a:pt x="0" y="204622"/>
                </a:lnTo>
                <a:lnTo>
                  <a:pt x="236270" y="204622"/>
                </a:lnTo>
                <a:lnTo>
                  <a:pt x="118135" y="0"/>
                </a:lnTo>
                <a:close/>
              </a:path>
            </a:pathLst>
          </a:custGeom>
          <a:solidFill>
            <a:srgbClr val="AA13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583229" y="608081"/>
            <a:ext cx="164159" cy="116314"/>
          </a:xfrm>
          <a:custGeom>
            <a:avLst/>
            <a:gdLst/>
            <a:ahLst/>
            <a:cxnLst/>
            <a:rect l="l" t="t" r="r" b="b"/>
            <a:pathLst>
              <a:path w="113029" h="195580">
                <a:moveTo>
                  <a:pt x="112903" y="0"/>
                </a:moveTo>
                <a:lnTo>
                  <a:pt x="0" y="0"/>
                </a:lnTo>
                <a:lnTo>
                  <a:pt x="112903" y="195580"/>
                </a:lnTo>
                <a:lnTo>
                  <a:pt x="112903" y="0"/>
                </a:lnTo>
                <a:close/>
              </a:path>
            </a:pathLst>
          </a:custGeom>
          <a:solidFill>
            <a:srgbClr val="AA13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28636" y="608096"/>
            <a:ext cx="336617" cy="121978"/>
          </a:xfrm>
          <a:custGeom>
            <a:avLst/>
            <a:gdLst/>
            <a:ahLst/>
            <a:cxnLst/>
            <a:rect l="l" t="t" r="r" b="b"/>
            <a:pathLst>
              <a:path w="231775" h="205105">
                <a:moveTo>
                  <a:pt x="231762" y="0"/>
                </a:moveTo>
                <a:lnTo>
                  <a:pt x="0" y="12"/>
                </a:lnTo>
                <a:lnTo>
                  <a:pt x="0" y="7861"/>
                </a:lnTo>
                <a:lnTo>
                  <a:pt x="113614" y="204635"/>
                </a:lnTo>
                <a:lnTo>
                  <a:pt x="231762" y="0"/>
                </a:lnTo>
                <a:close/>
              </a:path>
            </a:pathLst>
          </a:custGeom>
          <a:solidFill>
            <a:srgbClr val="AA13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009444" y="608157"/>
            <a:ext cx="343994" cy="121978"/>
          </a:xfrm>
          <a:custGeom>
            <a:avLst/>
            <a:gdLst/>
            <a:ahLst/>
            <a:cxnLst/>
            <a:rect l="l" t="t" r="r" b="b"/>
            <a:pathLst>
              <a:path w="236854" h="205105">
                <a:moveTo>
                  <a:pt x="118237" y="0"/>
                </a:moveTo>
                <a:lnTo>
                  <a:pt x="0" y="204597"/>
                </a:lnTo>
                <a:lnTo>
                  <a:pt x="236347" y="204470"/>
                </a:lnTo>
                <a:lnTo>
                  <a:pt x="118237" y="0"/>
                </a:lnTo>
                <a:close/>
              </a:path>
            </a:pathLst>
          </a:custGeom>
          <a:solidFill>
            <a:srgbClr val="AA13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896904" y="184067"/>
            <a:ext cx="598533" cy="180891"/>
          </a:xfrm>
          <a:custGeom>
            <a:avLst/>
            <a:gdLst/>
            <a:ahLst/>
            <a:cxnLst/>
            <a:rect l="l" t="t" r="r" b="b"/>
            <a:pathLst>
              <a:path w="412115" h="304165">
                <a:moveTo>
                  <a:pt x="411606" y="0"/>
                </a:moveTo>
                <a:lnTo>
                  <a:pt x="175386" y="0"/>
                </a:lnTo>
                <a:lnTo>
                  <a:pt x="0" y="303784"/>
                </a:lnTo>
                <a:lnTo>
                  <a:pt x="236346" y="303784"/>
                </a:lnTo>
                <a:lnTo>
                  <a:pt x="411606" y="0"/>
                </a:lnTo>
                <a:close/>
              </a:path>
            </a:pathLst>
          </a:custGeom>
          <a:solidFill>
            <a:srgbClr val="AA13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64124" y="243013"/>
            <a:ext cx="687068" cy="243580"/>
          </a:xfrm>
          <a:custGeom>
            <a:avLst/>
            <a:gdLst/>
            <a:ahLst/>
            <a:cxnLst/>
            <a:rect l="l" t="t" r="r" b="b"/>
            <a:pathLst>
              <a:path w="473075" h="409575">
                <a:moveTo>
                  <a:pt x="472579" y="0"/>
                </a:moveTo>
                <a:lnTo>
                  <a:pt x="236296" y="0"/>
                </a:lnTo>
                <a:lnTo>
                  <a:pt x="0" y="409257"/>
                </a:lnTo>
                <a:lnTo>
                  <a:pt x="236296" y="409257"/>
                </a:lnTo>
                <a:lnTo>
                  <a:pt x="472579" y="0"/>
                </a:lnTo>
                <a:close/>
              </a:path>
            </a:pathLst>
          </a:custGeom>
          <a:solidFill>
            <a:srgbClr val="AA13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122066" y="243005"/>
            <a:ext cx="2059360" cy="487160"/>
          </a:xfrm>
          <a:custGeom>
            <a:avLst/>
            <a:gdLst/>
            <a:ahLst/>
            <a:cxnLst/>
            <a:rect l="l" t="t" r="r" b="b"/>
            <a:pathLst>
              <a:path w="1417954" h="819150">
                <a:moveTo>
                  <a:pt x="472567" y="204635"/>
                </a:moveTo>
                <a:lnTo>
                  <a:pt x="0" y="204647"/>
                </a:lnTo>
                <a:lnTo>
                  <a:pt x="118135" y="409270"/>
                </a:lnTo>
                <a:lnTo>
                  <a:pt x="354431" y="409282"/>
                </a:lnTo>
                <a:lnTo>
                  <a:pt x="472567" y="204635"/>
                </a:lnTo>
                <a:close/>
              </a:path>
              <a:path w="1417954" h="819150">
                <a:moveTo>
                  <a:pt x="1063269" y="818527"/>
                </a:moveTo>
                <a:lnTo>
                  <a:pt x="945134" y="613892"/>
                </a:lnTo>
                <a:lnTo>
                  <a:pt x="472554" y="613892"/>
                </a:lnTo>
                <a:lnTo>
                  <a:pt x="590702" y="818515"/>
                </a:lnTo>
                <a:lnTo>
                  <a:pt x="1063269" y="818527"/>
                </a:lnTo>
                <a:close/>
              </a:path>
              <a:path w="1417954" h="819150">
                <a:moveTo>
                  <a:pt x="1417713" y="613905"/>
                </a:moveTo>
                <a:lnTo>
                  <a:pt x="1063282" y="0"/>
                </a:lnTo>
                <a:lnTo>
                  <a:pt x="826985" y="12"/>
                </a:lnTo>
                <a:lnTo>
                  <a:pt x="1299565" y="818527"/>
                </a:lnTo>
                <a:lnTo>
                  <a:pt x="1417713" y="613905"/>
                </a:lnTo>
                <a:close/>
              </a:path>
            </a:pathLst>
          </a:custGeom>
          <a:solidFill>
            <a:srgbClr val="F262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038979" y="243005"/>
            <a:ext cx="687068" cy="121978"/>
          </a:xfrm>
          <a:custGeom>
            <a:avLst/>
            <a:gdLst/>
            <a:ahLst/>
            <a:cxnLst/>
            <a:rect l="l" t="t" r="r" b="b"/>
            <a:pathLst>
              <a:path w="473075" h="205104">
                <a:moveTo>
                  <a:pt x="472592" y="0"/>
                </a:moveTo>
                <a:lnTo>
                  <a:pt x="0" y="0"/>
                </a:lnTo>
                <a:lnTo>
                  <a:pt x="118160" y="204635"/>
                </a:lnTo>
                <a:lnTo>
                  <a:pt x="354444" y="204635"/>
                </a:lnTo>
                <a:lnTo>
                  <a:pt x="472592" y="0"/>
                </a:lnTo>
                <a:close/>
              </a:path>
            </a:pathLst>
          </a:custGeom>
          <a:solidFill>
            <a:srgbClr val="F262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64142" y="243005"/>
            <a:ext cx="343994" cy="121978"/>
          </a:xfrm>
          <a:custGeom>
            <a:avLst/>
            <a:gdLst/>
            <a:ahLst/>
            <a:cxnLst/>
            <a:rect l="l" t="t" r="r" b="b"/>
            <a:pathLst>
              <a:path w="236854" h="205104">
                <a:moveTo>
                  <a:pt x="236283" y="12"/>
                </a:moveTo>
                <a:lnTo>
                  <a:pt x="0" y="0"/>
                </a:lnTo>
                <a:lnTo>
                  <a:pt x="118148" y="204635"/>
                </a:lnTo>
                <a:lnTo>
                  <a:pt x="236283" y="12"/>
                </a:lnTo>
                <a:close/>
              </a:path>
            </a:pathLst>
          </a:custGeom>
          <a:solidFill>
            <a:srgbClr val="F262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465248" y="486405"/>
            <a:ext cx="515532" cy="243580"/>
          </a:xfrm>
          <a:custGeom>
            <a:avLst/>
            <a:gdLst/>
            <a:ahLst/>
            <a:cxnLst/>
            <a:rect l="l" t="t" r="r" b="b"/>
            <a:pathLst>
              <a:path w="354964" h="409575">
                <a:moveTo>
                  <a:pt x="118110" y="0"/>
                </a:moveTo>
                <a:lnTo>
                  <a:pt x="0" y="204597"/>
                </a:lnTo>
                <a:lnTo>
                  <a:pt x="118237" y="409321"/>
                </a:lnTo>
                <a:lnTo>
                  <a:pt x="354457" y="409194"/>
                </a:lnTo>
                <a:lnTo>
                  <a:pt x="118110" y="0"/>
                </a:lnTo>
                <a:close/>
              </a:path>
            </a:pathLst>
          </a:custGeom>
          <a:solidFill>
            <a:srgbClr val="EE2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181076" y="486397"/>
            <a:ext cx="687068" cy="121978"/>
          </a:xfrm>
          <a:custGeom>
            <a:avLst/>
            <a:gdLst/>
            <a:ahLst/>
            <a:cxnLst/>
            <a:rect l="l" t="t" r="r" b="b"/>
            <a:pathLst>
              <a:path w="473075" h="205105">
                <a:moveTo>
                  <a:pt x="354431" y="0"/>
                </a:moveTo>
                <a:lnTo>
                  <a:pt x="118135" y="12"/>
                </a:lnTo>
                <a:lnTo>
                  <a:pt x="0" y="204635"/>
                </a:lnTo>
                <a:lnTo>
                  <a:pt x="472567" y="204647"/>
                </a:lnTo>
                <a:lnTo>
                  <a:pt x="354431" y="0"/>
                </a:lnTo>
                <a:close/>
              </a:path>
            </a:pathLst>
          </a:custGeom>
          <a:solidFill>
            <a:srgbClr val="EE2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956031" y="184063"/>
            <a:ext cx="426074" cy="58912"/>
          </a:xfrm>
          <a:custGeom>
            <a:avLst/>
            <a:gdLst/>
            <a:ahLst/>
            <a:cxnLst/>
            <a:rect l="l" t="t" r="r" b="b"/>
            <a:pathLst>
              <a:path w="293370" h="99059">
                <a:moveTo>
                  <a:pt x="236220" y="0"/>
                </a:moveTo>
                <a:lnTo>
                  <a:pt x="0" y="0"/>
                </a:lnTo>
                <a:lnTo>
                  <a:pt x="57150" y="99059"/>
                </a:lnTo>
                <a:lnTo>
                  <a:pt x="293370" y="99059"/>
                </a:lnTo>
                <a:lnTo>
                  <a:pt x="236220" y="0"/>
                </a:lnTo>
                <a:close/>
              </a:path>
            </a:pathLst>
          </a:custGeom>
          <a:solidFill>
            <a:srgbClr val="EE2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210592" y="486397"/>
            <a:ext cx="858605" cy="121978"/>
          </a:xfrm>
          <a:custGeom>
            <a:avLst/>
            <a:gdLst/>
            <a:ahLst/>
            <a:cxnLst/>
            <a:rect l="l" t="t" r="r" b="b"/>
            <a:pathLst>
              <a:path w="591184" h="205105">
                <a:moveTo>
                  <a:pt x="590715" y="0"/>
                </a:moveTo>
                <a:lnTo>
                  <a:pt x="354431" y="0"/>
                </a:lnTo>
                <a:lnTo>
                  <a:pt x="118135" y="0"/>
                </a:lnTo>
                <a:lnTo>
                  <a:pt x="0" y="204635"/>
                </a:lnTo>
                <a:lnTo>
                  <a:pt x="472567" y="204635"/>
                </a:lnTo>
                <a:lnTo>
                  <a:pt x="590715" y="0"/>
                </a:lnTo>
                <a:close/>
              </a:path>
            </a:pathLst>
          </a:custGeom>
          <a:solidFill>
            <a:srgbClr val="EE2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07307" y="364698"/>
            <a:ext cx="515532" cy="243580"/>
          </a:xfrm>
          <a:custGeom>
            <a:avLst/>
            <a:gdLst/>
            <a:ahLst/>
            <a:cxnLst/>
            <a:rect l="l" t="t" r="r" b="b"/>
            <a:pathLst>
              <a:path w="354964" h="409575">
                <a:moveTo>
                  <a:pt x="118148" y="0"/>
                </a:moveTo>
                <a:lnTo>
                  <a:pt x="0" y="204635"/>
                </a:lnTo>
                <a:lnTo>
                  <a:pt x="118148" y="409270"/>
                </a:lnTo>
                <a:lnTo>
                  <a:pt x="354444" y="409257"/>
                </a:lnTo>
                <a:lnTo>
                  <a:pt x="118148" y="0"/>
                </a:lnTo>
                <a:close/>
              </a:path>
            </a:pathLst>
          </a:custGeom>
          <a:solidFill>
            <a:srgbClr val="EE2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382110" y="729758"/>
            <a:ext cx="1030141" cy="378"/>
          </a:xfrm>
          <a:custGeom>
            <a:avLst/>
            <a:gdLst/>
            <a:ahLst/>
            <a:cxnLst/>
            <a:rect l="l" t="t" r="r" b="b"/>
            <a:pathLst>
              <a:path w="709295" h="634">
                <a:moveTo>
                  <a:pt x="708914" y="0"/>
                </a:moveTo>
                <a:lnTo>
                  <a:pt x="0" y="126"/>
                </a:lnTo>
                <a:lnTo>
                  <a:pt x="709041" y="126"/>
                </a:lnTo>
                <a:close/>
              </a:path>
            </a:pathLst>
          </a:custGeom>
          <a:solidFill>
            <a:srgbClr val="3078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411694" y="185015"/>
            <a:ext cx="333851" cy="58157"/>
          </a:xfrm>
          <a:custGeom>
            <a:avLst/>
            <a:gdLst/>
            <a:ahLst/>
            <a:cxnLst/>
            <a:rect l="l" t="t" r="r" b="b"/>
            <a:pathLst>
              <a:path w="229870" h="97790">
                <a:moveTo>
                  <a:pt x="179993" y="0"/>
                </a:moveTo>
                <a:lnTo>
                  <a:pt x="56226" y="0"/>
                </a:lnTo>
                <a:lnTo>
                  <a:pt x="0" y="97459"/>
                </a:lnTo>
                <a:lnTo>
                  <a:pt x="229679" y="97459"/>
                </a:lnTo>
                <a:lnTo>
                  <a:pt x="229679" y="86131"/>
                </a:lnTo>
                <a:lnTo>
                  <a:pt x="179993" y="0"/>
                </a:lnTo>
                <a:close/>
              </a:path>
            </a:pathLst>
          </a:custGeom>
          <a:solidFill>
            <a:srgbClr val="3078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979857" y="729758"/>
            <a:ext cx="343994" cy="378"/>
          </a:xfrm>
          <a:custGeom>
            <a:avLst/>
            <a:gdLst/>
            <a:ahLst/>
            <a:cxnLst/>
            <a:rect l="l" t="t" r="r" b="b"/>
            <a:pathLst>
              <a:path w="236854" h="634">
                <a:moveTo>
                  <a:pt x="236347" y="0"/>
                </a:moveTo>
                <a:lnTo>
                  <a:pt x="0" y="127"/>
                </a:lnTo>
                <a:lnTo>
                  <a:pt x="236347" y="0"/>
                </a:lnTo>
                <a:close/>
              </a:path>
            </a:pathLst>
          </a:custGeom>
          <a:solidFill>
            <a:srgbClr val="3078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10530" y="184063"/>
            <a:ext cx="853071" cy="58912"/>
          </a:xfrm>
          <a:custGeom>
            <a:avLst/>
            <a:gdLst/>
            <a:ahLst/>
            <a:cxnLst/>
            <a:rect l="l" t="t" r="r" b="b"/>
            <a:pathLst>
              <a:path w="587375" h="99059">
                <a:moveTo>
                  <a:pt x="586994" y="0"/>
                </a:moveTo>
                <a:lnTo>
                  <a:pt x="0" y="0"/>
                </a:lnTo>
                <a:lnTo>
                  <a:pt x="57277" y="99060"/>
                </a:lnTo>
                <a:lnTo>
                  <a:pt x="529844" y="99060"/>
                </a:lnTo>
                <a:lnTo>
                  <a:pt x="586994" y="0"/>
                </a:lnTo>
                <a:close/>
              </a:path>
            </a:pathLst>
          </a:custGeom>
          <a:solidFill>
            <a:srgbClr val="3078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210588" y="364698"/>
            <a:ext cx="1373214" cy="121978"/>
          </a:xfrm>
          <a:custGeom>
            <a:avLst/>
            <a:gdLst/>
            <a:ahLst/>
            <a:cxnLst/>
            <a:rect l="l" t="t" r="r" b="b"/>
            <a:pathLst>
              <a:path w="945515" h="205105">
                <a:moveTo>
                  <a:pt x="945134" y="0"/>
                </a:moveTo>
                <a:lnTo>
                  <a:pt x="0" y="12"/>
                </a:lnTo>
                <a:lnTo>
                  <a:pt x="118135" y="204635"/>
                </a:lnTo>
                <a:lnTo>
                  <a:pt x="826998" y="204635"/>
                </a:lnTo>
                <a:lnTo>
                  <a:pt x="945134" y="0"/>
                </a:lnTo>
                <a:close/>
              </a:path>
            </a:pathLst>
          </a:custGeom>
          <a:solidFill>
            <a:srgbClr val="3078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382184" y="608096"/>
            <a:ext cx="1030141" cy="121978"/>
          </a:xfrm>
          <a:custGeom>
            <a:avLst/>
            <a:gdLst/>
            <a:ahLst/>
            <a:cxnLst/>
            <a:rect l="l" t="t" r="r" b="b"/>
            <a:pathLst>
              <a:path w="709295" h="205105">
                <a:moveTo>
                  <a:pt x="590702" y="0"/>
                </a:moveTo>
                <a:lnTo>
                  <a:pt x="118135" y="0"/>
                </a:lnTo>
                <a:lnTo>
                  <a:pt x="0" y="204622"/>
                </a:lnTo>
                <a:lnTo>
                  <a:pt x="708850" y="204622"/>
                </a:lnTo>
                <a:lnTo>
                  <a:pt x="590702" y="0"/>
                </a:lnTo>
                <a:close/>
              </a:path>
            </a:pathLst>
          </a:custGeom>
          <a:solidFill>
            <a:srgbClr val="F04E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583229" y="491843"/>
            <a:ext cx="164159" cy="116314"/>
          </a:xfrm>
          <a:custGeom>
            <a:avLst/>
            <a:gdLst/>
            <a:ahLst/>
            <a:cxnLst/>
            <a:rect l="l" t="t" r="r" b="b"/>
            <a:pathLst>
              <a:path w="113029" h="195580">
                <a:moveTo>
                  <a:pt x="112902" y="0"/>
                </a:moveTo>
                <a:lnTo>
                  <a:pt x="0" y="195453"/>
                </a:lnTo>
                <a:lnTo>
                  <a:pt x="112902" y="195453"/>
                </a:lnTo>
                <a:lnTo>
                  <a:pt x="112902" y="0"/>
                </a:lnTo>
                <a:close/>
              </a:path>
            </a:pathLst>
          </a:custGeom>
          <a:solidFill>
            <a:srgbClr val="F04E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240158" y="242976"/>
            <a:ext cx="507231" cy="121978"/>
          </a:xfrm>
          <a:custGeom>
            <a:avLst/>
            <a:gdLst/>
            <a:ahLst/>
            <a:cxnLst/>
            <a:rect l="l" t="t" r="r" b="b"/>
            <a:pathLst>
              <a:path w="349250" h="205104">
                <a:moveTo>
                  <a:pt x="349123" y="0"/>
                </a:moveTo>
                <a:lnTo>
                  <a:pt x="118110" y="0"/>
                </a:lnTo>
                <a:lnTo>
                  <a:pt x="0" y="204724"/>
                </a:lnTo>
                <a:lnTo>
                  <a:pt x="349123" y="204724"/>
                </a:lnTo>
                <a:lnTo>
                  <a:pt x="349123" y="0"/>
                </a:lnTo>
                <a:close/>
              </a:path>
            </a:pathLst>
          </a:custGeom>
          <a:solidFill>
            <a:srgbClr val="F04E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293711" y="608081"/>
            <a:ext cx="343073" cy="121978"/>
          </a:xfrm>
          <a:custGeom>
            <a:avLst/>
            <a:gdLst/>
            <a:ahLst/>
            <a:cxnLst/>
            <a:rect l="l" t="t" r="r" b="b"/>
            <a:pathLst>
              <a:path w="236220" h="205105">
                <a:moveTo>
                  <a:pt x="118110" y="0"/>
                </a:moveTo>
                <a:lnTo>
                  <a:pt x="0" y="204724"/>
                </a:lnTo>
                <a:lnTo>
                  <a:pt x="236220" y="204597"/>
                </a:lnTo>
                <a:lnTo>
                  <a:pt x="118110" y="0"/>
                </a:lnTo>
                <a:close/>
              </a:path>
            </a:pathLst>
          </a:custGeom>
          <a:solidFill>
            <a:srgbClr val="F04E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122050" y="243005"/>
            <a:ext cx="858605" cy="121978"/>
          </a:xfrm>
          <a:custGeom>
            <a:avLst/>
            <a:gdLst/>
            <a:ahLst/>
            <a:cxnLst/>
            <a:rect l="l" t="t" r="r" b="b"/>
            <a:pathLst>
              <a:path w="591185" h="205104">
                <a:moveTo>
                  <a:pt x="590727" y="0"/>
                </a:moveTo>
                <a:lnTo>
                  <a:pt x="118135" y="0"/>
                </a:lnTo>
                <a:lnTo>
                  <a:pt x="0" y="204635"/>
                </a:lnTo>
                <a:lnTo>
                  <a:pt x="472567" y="204635"/>
                </a:lnTo>
                <a:lnTo>
                  <a:pt x="590727" y="0"/>
                </a:lnTo>
                <a:close/>
              </a:path>
            </a:pathLst>
          </a:custGeom>
          <a:solidFill>
            <a:srgbClr val="F04E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009483" y="243006"/>
            <a:ext cx="687068" cy="243580"/>
          </a:xfrm>
          <a:custGeom>
            <a:avLst/>
            <a:gdLst/>
            <a:ahLst/>
            <a:cxnLst/>
            <a:rect l="l" t="t" r="r" b="b"/>
            <a:pathLst>
              <a:path w="473075" h="409575">
                <a:moveTo>
                  <a:pt x="236296" y="0"/>
                </a:moveTo>
                <a:lnTo>
                  <a:pt x="0" y="0"/>
                </a:lnTo>
                <a:lnTo>
                  <a:pt x="236283" y="409270"/>
                </a:lnTo>
                <a:lnTo>
                  <a:pt x="472579" y="409257"/>
                </a:lnTo>
                <a:lnTo>
                  <a:pt x="236296" y="0"/>
                </a:lnTo>
                <a:close/>
              </a:path>
            </a:pathLst>
          </a:custGeom>
          <a:solidFill>
            <a:srgbClr val="F04E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985439" y="184063"/>
            <a:ext cx="166925" cy="58912"/>
          </a:xfrm>
          <a:custGeom>
            <a:avLst/>
            <a:gdLst/>
            <a:ahLst/>
            <a:cxnLst/>
            <a:rect l="l" t="t" r="r" b="b"/>
            <a:pathLst>
              <a:path w="114934" h="99059">
                <a:moveTo>
                  <a:pt x="114426" y="0"/>
                </a:moveTo>
                <a:lnTo>
                  <a:pt x="0" y="0"/>
                </a:lnTo>
                <a:lnTo>
                  <a:pt x="57149" y="99060"/>
                </a:lnTo>
                <a:lnTo>
                  <a:pt x="114426" y="0"/>
                </a:lnTo>
                <a:close/>
              </a:path>
            </a:pathLst>
          </a:custGeom>
          <a:solidFill>
            <a:srgbClr val="F04E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151578" y="486397"/>
            <a:ext cx="343994" cy="121978"/>
          </a:xfrm>
          <a:custGeom>
            <a:avLst/>
            <a:gdLst/>
            <a:ahLst/>
            <a:cxnLst/>
            <a:rect l="l" t="t" r="r" b="b"/>
            <a:pathLst>
              <a:path w="236854" h="205105">
                <a:moveTo>
                  <a:pt x="118135" y="0"/>
                </a:moveTo>
                <a:lnTo>
                  <a:pt x="0" y="204635"/>
                </a:lnTo>
                <a:lnTo>
                  <a:pt x="236270" y="204635"/>
                </a:lnTo>
                <a:lnTo>
                  <a:pt x="118135" y="0"/>
                </a:lnTo>
                <a:close/>
              </a:path>
            </a:pathLst>
          </a:custGeom>
          <a:solidFill>
            <a:srgbClr val="F04E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778884" y="243006"/>
            <a:ext cx="515532" cy="243580"/>
          </a:xfrm>
          <a:custGeom>
            <a:avLst/>
            <a:gdLst/>
            <a:ahLst/>
            <a:cxnLst/>
            <a:rect l="l" t="t" r="r" b="b"/>
            <a:pathLst>
              <a:path w="354964" h="409575">
                <a:moveTo>
                  <a:pt x="118148" y="0"/>
                </a:moveTo>
                <a:lnTo>
                  <a:pt x="0" y="204635"/>
                </a:lnTo>
                <a:lnTo>
                  <a:pt x="118135" y="409270"/>
                </a:lnTo>
                <a:lnTo>
                  <a:pt x="354431" y="409270"/>
                </a:lnTo>
                <a:lnTo>
                  <a:pt x="118148" y="0"/>
                </a:lnTo>
                <a:close/>
              </a:path>
            </a:pathLst>
          </a:custGeom>
          <a:solidFill>
            <a:srgbClr val="F04E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615357" y="184063"/>
            <a:ext cx="938839" cy="546072"/>
          </a:xfrm>
          <a:custGeom>
            <a:avLst/>
            <a:gdLst/>
            <a:ahLst/>
            <a:cxnLst/>
            <a:rect l="l" t="t" r="r" b="b"/>
            <a:pathLst>
              <a:path w="646429" h="918210">
                <a:moveTo>
                  <a:pt x="527939" y="508381"/>
                </a:moveTo>
                <a:lnTo>
                  <a:pt x="234569" y="0"/>
                </a:lnTo>
                <a:lnTo>
                  <a:pt x="0" y="0"/>
                </a:lnTo>
                <a:lnTo>
                  <a:pt x="409829" y="712978"/>
                </a:lnTo>
                <a:lnTo>
                  <a:pt x="527939" y="508381"/>
                </a:lnTo>
                <a:close/>
              </a:path>
              <a:path w="646429" h="918210">
                <a:moveTo>
                  <a:pt x="646049" y="712978"/>
                </a:moveTo>
                <a:lnTo>
                  <a:pt x="409829" y="712978"/>
                </a:lnTo>
                <a:lnTo>
                  <a:pt x="291719" y="917575"/>
                </a:lnTo>
                <a:lnTo>
                  <a:pt x="527939" y="917702"/>
                </a:lnTo>
                <a:lnTo>
                  <a:pt x="646049" y="712978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5" name="object 145"/>
          <p:cNvGrpSpPr/>
          <p:nvPr/>
        </p:nvGrpSpPr>
        <p:grpSpPr>
          <a:xfrm>
            <a:off x="10894801" y="485538"/>
            <a:ext cx="519221" cy="123489"/>
            <a:chOff x="7501521" y="816419"/>
            <a:chExt cx="357505" cy="207645"/>
          </a:xfrm>
        </p:grpSpPr>
        <p:sp>
          <p:nvSpPr>
            <p:cNvPr id="146" name="object 146"/>
            <p:cNvSpPr/>
            <p:nvPr/>
          </p:nvSpPr>
          <p:spPr>
            <a:xfrm>
              <a:off x="7502982" y="817880"/>
              <a:ext cx="354965" cy="205104"/>
            </a:xfrm>
            <a:custGeom>
              <a:avLst/>
              <a:gdLst/>
              <a:ahLst/>
              <a:cxnLst/>
              <a:rect l="l" t="t" r="r" b="b"/>
              <a:pathLst>
                <a:path w="354965" h="205105">
                  <a:moveTo>
                    <a:pt x="354431" y="0"/>
                  </a:moveTo>
                  <a:lnTo>
                    <a:pt x="118135" y="0"/>
                  </a:lnTo>
                  <a:lnTo>
                    <a:pt x="0" y="204622"/>
                  </a:lnTo>
                  <a:lnTo>
                    <a:pt x="236283" y="204622"/>
                  </a:lnTo>
                  <a:lnTo>
                    <a:pt x="354431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502982" y="817880"/>
              <a:ext cx="354965" cy="205104"/>
            </a:xfrm>
            <a:custGeom>
              <a:avLst/>
              <a:gdLst/>
              <a:ahLst/>
              <a:cxnLst/>
              <a:rect l="l" t="t" r="r" b="b"/>
              <a:pathLst>
                <a:path w="354965" h="205105">
                  <a:moveTo>
                    <a:pt x="118135" y="0"/>
                  </a:moveTo>
                  <a:lnTo>
                    <a:pt x="0" y="204622"/>
                  </a:lnTo>
                  <a:lnTo>
                    <a:pt x="236283" y="204622"/>
                  </a:lnTo>
                  <a:lnTo>
                    <a:pt x="354431" y="0"/>
                  </a:lnTo>
                  <a:lnTo>
                    <a:pt x="118135" y="0"/>
                  </a:lnTo>
                  <a:close/>
                </a:path>
              </a:pathLst>
            </a:custGeom>
            <a:ln w="3175">
              <a:solidFill>
                <a:srgbClr val="2B4C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/>
          <p:nvPr/>
        </p:nvSpPr>
        <p:spPr>
          <a:xfrm>
            <a:off x="7979968" y="184062"/>
            <a:ext cx="1373214" cy="302492"/>
          </a:xfrm>
          <a:custGeom>
            <a:avLst/>
            <a:gdLst/>
            <a:ahLst/>
            <a:cxnLst/>
            <a:rect l="l" t="t" r="r" b="b"/>
            <a:pathLst>
              <a:path w="945514" h="508634">
                <a:moveTo>
                  <a:pt x="354431" y="303745"/>
                </a:moveTo>
                <a:lnTo>
                  <a:pt x="236283" y="99123"/>
                </a:lnTo>
                <a:lnTo>
                  <a:pt x="0" y="508381"/>
                </a:lnTo>
                <a:lnTo>
                  <a:pt x="236283" y="508381"/>
                </a:lnTo>
                <a:lnTo>
                  <a:pt x="354431" y="303745"/>
                </a:lnTo>
                <a:close/>
              </a:path>
              <a:path w="945514" h="508634">
                <a:moveTo>
                  <a:pt x="945184" y="99060"/>
                </a:moveTo>
                <a:lnTo>
                  <a:pt x="888034" y="0"/>
                </a:lnTo>
                <a:lnTo>
                  <a:pt x="293420" y="0"/>
                </a:lnTo>
                <a:lnTo>
                  <a:pt x="236270" y="99060"/>
                </a:lnTo>
                <a:lnTo>
                  <a:pt x="945184" y="99060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67457" y="184067"/>
            <a:ext cx="426997" cy="180891"/>
          </a:xfrm>
          <a:custGeom>
            <a:avLst/>
            <a:gdLst/>
            <a:ahLst/>
            <a:cxnLst/>
            <a:rect l="l" t="t" r="r" b="b"/>
            <a:pathLst>
              <a:path w="294004" h="304165">
                <a:moveTo>
                  <a:pt x="236220" y="0"/>
                </a:moveTo>
                <a:lnTo>
                  <a:pt x="0" y="0"/>
                </a:lnTo>
                <a:lnTo>
                  <a:pt x="175260" y="303656"/>
                </a:lnTo>
                <a:lnTo>
                  <a:pt x="293497" y="99059"/>
                </a:lnTo>
                <a:lnTo>
                  <a:pt x="236220" y="0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299109" y="184063"/>
            <a:ext cx="426997" cy="58912"/>
          </a:xfrm>
          <a:custGeom>
            <a:avLst/>
            <a:gdLst/>
            <a:ahLst/>
            <a:cxnLst/>
            <a:rect l="l" t="t" r="r" b="b"/>
            <a:pathLst>
              <a:path w="294004" h="99059">
                <a:moveTo>
                  <a:pt x="236347" y="0"/>
                </a:moveTo>
                <a:lnTo>
                  <a:pt x="0" y="0"/>
                </a:lnTo>
                <a:lnTo>
                  <a:pt x="57150" y="99059"/>
                </a:lnTo>
                <a:lnTo>
                  <a:pt x="293497" y="99059"/>
                </a:lnTo>
                <a:lnTo>
                  <a:pt x="236347" y="0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671765" y="184066"/>
            <a:ext cx="75622" cy="53625"/>
          </a:xfrm>
          <a:custGeom>
            <a:avLst/>
            <a:gdLst/>
            <a:ahLst/>
            <a:cxnLst/>
            <a:rect l="l" t="t" r="r" b="b"/>
            <a:pathLst>
              <a:path w="52070" h="90170">
                <a:moveTo>
                  <a:pt x="51943" y="0"/>
                </a:moveTo>
                <a:lnTo>
                  <a:pt x="0" y="0"/>
                </a:lnTo>
                <a:lnTo>
                  <a:pt x="51943" y="90043"/>
                </a:lnTo>
                <a:lnTo>
                  <a:pt x="51943" y="0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749335" y="184067"/>
            <a:ext cx="598533" cy="180891"/>
          </a:xfrm>
          <a:custGeom>
            <a:avLst/>
            <a:gdLst/>
            <a:ahLst/>
            <a:cxnLst/>
            <a:rect l="l" t="t" r="r" b="b"/>
            <a:pathLst>
              <a:path w="412114" h="304165">
                <a:moveTo>
                  <a:pt x="411606" y="0"/>
                </a:moveTo>
                <a:lnTo>
                  <a:pt x="175386" y="0"/>
                </a:lnTo>
                <a:lnTo>
                  <a:pt x="0" y="303784"/>
                </a:lnTo>
                <a:lnTo>
                  <a:pt x="236346" y="303784"/>
                </a:lnTo>
                <a:lnTo>
                  <a:pt x="411606" y="0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411693" y="608081"/>
            <a:ext cx="335695" cy="121978"/>
          </a:xfrm>
          <a:custGeom>
            <a:avLst/>
            <a:gdLst/>
            <a:ahLst/>
            <a:cxnLst/>
            <a:rect l="l" t="t" r="r" b="b"/>
            <a:pathLst>
              <a:path w="231140" h="205105">
                <a:moveTo>
                  <a:pt x="118110" y="0"/>
                </a:moveTo>
                <a:lnTo>
                  <a:pt x="0" y="204596"/>
                </a:lnTo>
                <a:lnTo>
                  <a:pt x="231013" y="204723"/>
                </a:lnTo>
                <a:lnTo>
                  <a:pt x="231013" y="195579"/>
                </a:lnTo>
                <a:lnTo>
                  <a:pt x="118110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36805" y="364730"/>
            <a:ext cx="1373214" cy="365181"/>
          </a:xfrm>
          <a:custGeom>
            <a:avLst/>
            <a:gdLst/>
            <a:ahLst/>
            <a:cxnLst/>
            <a:rect l="l" t="t" r="r" b="b"/>
            <a:pathLst>
              <a:path w="945514" h="614044">
                <a:moveTo>
                  <a:pt x="945121" y="613791"/>
                </a:moveTo>
                <a:lnTo>
                  <a:pt x="590664" y="0"/>
                </a:lnTo>
                <a:lnTo>
                  <a:pt x="472554" y="204597"/>
                </a:lnTo>
                <a:lnTo>
                  <a:pt x="0" y="204597"/>
                </a:lnTo>
                <a:lnTo>
                  <a:pt x="118135" y="409232"/>
                </a:lnTo>
                <a:lnTo>
                  <a:pt x="354444" y="409219"/>
                </a:lnTo>
                <a:lnTo>
                  <a:pt x="472567" y="204622"/>
                </a:lnTo>
                <a:lnTo>
                  <a:pt x="708901" y="613918"/>
                </a:lnTo>
                <a:lnTo>
                  <a:pt x="945121" y="613791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181171" y="608081"/>
            <a:ext cx="1030141" cy="121978"/>
          </a:xfrm>
          <a:custGeom>
            <a:avLst/>
            <a:gdLst/>
            <a:ahLst/>
            <a:cxnLst/>
            <a:rect l="l" t="t" r="r" b="b"/>
            <a:pathLst>
              <a:path w="709295" h="205105">
                <a:moveTo>
                  <a:pt x="708787" y="0"/>
                </a:moveTo>
                <a:lnTo>
                  <a:pt x="0" y="127"/>
                </a:lnTo>
                <a:lnTo>
                  <a:pt x="118110" y="204597"/>
                </a:lnTo>
                <a:lnTo>
                  <a:pt x="590677" y="204724"/>
                </a:lnTo>
                <a:lnTo>
                  <a:pt x="708787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950473" y="486404"/>
            <a:ext cx="687068" cy="121978"/>
          </a:xfrm>
          <a:custGeom>
            <a:avLst/>
            <a:gdLst/>
            <a:ahLst/>
            <a:cxnLst/>
            <a:rect l="l" t="t" r="r" b="b"/>
            <a:pathLst>
              <a:path w="473075" h="205105">
                <a:moveTo>
                  <a:pt x="472579" y="0"/>
                </a:moveTo>
                <a:lnTo>
                  <a:pt x="0" y="0"/>
                </a:lnTo>
                <a:lnTo>
                  <a:pt x="118135" y="204635"/>
                </a:lnTo>
                <a:lnTo>
                  <a:pt x="354444" y="204622"/>
                </a:lnTo>
                <a:lnTo>
                  <a:pt x="472579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589044" y="184067"/>
            <a:ext cx="415008" cy="51359"/>
          </a:xfrm>
          <a:custGeom>
            <a:avLst/>
            <a:gdLst/>
            <a:ahLst/>
            <a:cxnLst/>
            <a:rect l="l" t="t" r="r" b="b"/>
            <a:pathLst>
              <a:path w="285750" h="86360">
                <a:moveTo>
                  <a:pt x="285750" y="0"/>
                </a:moveTo>
                <a:lnTo>
                  <a:pt x="49529" y="0"/>
                </a:lnTo>
                <a:lnTo>
                  <a:pt x="0" y="85852"/>
                </a:lnTo>
                <a:lnTo>
                  <a:pt x="236220" y="85852"/>
                </a:lnTo>
                <a:lnTo>
                  <a:pt x="285750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36787" y="184063"/>
            <a:ext cx="770070" cy="302492"/>
          </a:xfrm>
          <a:custGeom>
            <a:avLst/>
            <a:gdLst/>
            <a:ahLst/>
            <a:cxnLst/>
            <a:rect l="l" t="t" r="r" b="b"/>
            <a:pathLst>
              <a:path w="530225" h="508634">
                <a:moveTo>
                  <a:pt x="529716" y="0"/>
                </a:moveTo>
                <a:lnTo>
                  <a:pt x="293496" y="0"/>
                </a:lnTo>
                <a:lnTo>
                  <a:pt x="0" y="508381"/>
                </a:lnTo>
                <a:lnTo>
                  <a:pt x="236346" y="508381"/>
                </a:lnTo>
                <a:lnTo>
                  <a:pt x="529716" y="0"/>
                </a:lnTo>
                <a:close/>
              </a:path>
            </a:pathLst>
          </a:custGeom>
          <a:solidFill>
            <a:srgbClr val="F8B1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666298" y="243009"/>
            <a:ext cx="687068" cy="365181"/>
          </a:xfrm>
          <a:custGeom>
            <a:avLst/>
            <a:gdLst/>
            <a:ahLst/>
            <a:cxnLst/>
            <a:rect l="l" t="t" r="r" b="b"/>
            <a:pathLst>
              <a:path w="473075" h="614044">
                <a:moveTo>
                  <a:pt x="236296" y="0"/>
                </a:moveTo>
                <a:lnTo>
                  <a:pt x="0" y="0"/>
                </a:lnTo>
                <a:lnTo>
                  <a:pt x="354431" y="613892"/>
                </a:lnTo>
                <a:lnTo>
                  <a:pt x="472579" y="409270"/>
                </a:lnTo>
                <a:lnTo>
                  <a:pt x="236296" y="0"/>
                </a:lnTo>
                <a:close/>
              </a:path>
            </a:pathLst>
          </a:custGeom>
          <a:solidFill>
            <a:srgbClr val="F8B1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695775" y="729758"/>
            <a:ext cx="343994" cy="0"/>
          </a:xfrm>
          <a:custGeom>
            <a:avLst/>
            <a:gdLst/>
            <a:ahLst/>
            <a:cxnLst/>
            <a:rect l="l" t="t" r="r" b="b"/>
            <a:pathLst>
              <a:path w="236854">
                <a:moveTo>
                  <a:pt x="236347" y="0"/>
                </a:moveTo>
                <a:lnTo>
                  <a:pt x="0" y="0"/>
                </a:lnTo>
                <a:lnTo>
                  <a:pt x="236347" y="0"/>
                </a:lnTo>
                <a:close/>
              </a:path>
            </a:pathLst>
          </a:custGeom>
          <a:solidFill>
            <a:srgbClr val="F8B1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264308" y="184064"/>
            <a:ext cx="686146" cy="59290"/>
          </a:xfrm>
          <a:custGeom>
            <a:avLst/>
            <a:gdLst/>
            <a:ahLst/>
            <a:cxnLst/>
            <a:rect l="l" t="t" r="r" b="b"/>
            <a:pathLst>
              <a:path w="472439" h="99695">
                <a:moveTo>
                  <a:pt x="415289" y="0"/>
                </a:moveTo>
                <a:lnTo>
                  <a:pt x="57022" y="0"/>
                </a:lnTo>
                <a:lnTo>
                  <a:pt x="0" y="99186"/>
                </a:lnTo>
                <a:lnTo>
                  <a:pt x="472439" y="99059"/>
                </a:lnTo>
                <a:lnTo>
                  <a:pt x="415289" y="0"/>
                </a:lnTo>
                <a:close/>
              </a:path>
            </a:pathLst>
          </a:custGeom>
          <a:solidFill>
            <a:srgbClr val="F8B1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240158" y="364731"/>
            <a:ext cx="507231" cy="365181"/>
          </a:xfrm>
          <a:custGeom>
            <a:avLst/>
            <a:gdLst/>
            <a:ahLst/>
            <a:cxnLst/>
            <a:rect l="l" t="t" r="r" b="b"/>
            <a:pathLst>
              <a:path w="349250" h="614044">
                <a:moveTo>
                  <a:pt x="349123" y="0"/>
                </a:moveTo>
                <a:lnTo>
                  <a:pt x="236220" y="0"/>
                </a:lnTo>
                <a:lnTo>
                  <a:pt x="0" y="409194"/>
                </a:lnTo>
                <a:lnTo>
                  <a:pt x="118110" y="613791"/>
                </a:lnTo>
                <a:lnTo>
                  <a:pt x="349123" y="213740"/>
                </a:lnTo>
                <a:lnTo>
                  <a:pt x="349123" y="0"/>
                </a:lnTo>
                <a:close/>
              </a:path>
            </a:pathLst>
          </a:custGeom>
          <a:solidFill>
            <a:srgbClr val="F8B1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642361" y="184067"/>
            <a:ext cx="426074" cy="180891"/>
          </a:xfrm>
          <a:custGeom>
            <a:avLst/>
            <a:gdLst/>
            <a:ahLst/>
            <a:cxnLst/>
            <a:rect l="l" t="t" r="r" b="b"/>
            <a:pathLst>
              <a:path w="293370" h="304165">
                <a:moveTo>
                  <a:pt x="236220" y="0"/>
                </a:moveTo>
                <a:lnTo>
                  <a:pt x="0" y="0"/>
                </a:lnTo>
                <a:lnTo>
                  <a:pt x="175260" y="303783"/>
                </a:lnTo>
                <a:lnTo>
                  <a:pt x="293370" y="99059"/>
                </a:lnTo>
                <a:lnTo>
                  <a:pt x="236220" y="0"/>
                </a:lnTo>
                <a:close/>
              </a:path>
            </a:pathLst>
          </a:custGeom>
          <a:solidFill>
            <a:srgbClr val="F8B1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755191" y="418897"/>
            <a:ext cx="2077805" cy="60423"/>
          </a:xfrm>
          <a:custGeom>
            <a:avLst/>
            <a:gdLst/>
            <a:ahLst/>
            <a:cxnLst/>
            <a:rect l="l" t="t" r="r" b="b"/>
            <a:pathLst>
              <a:path w="1430655" h="101600">
                <a:moveTo>
                  <a:pt x="123647" y="1828"/>
                </a:moveTo>
                <a:lnTo>
                  <a:pt x="103505" y="1828"/>
                </a:lnTo>
                <a:lnTo>
                  <a:pt x="103505" y="81838"/>
                </a:lnTo>
                <a:lnTo>
                  <a:pt x="71970" y="81838"/>
                </a:lnTo>
                <a:lnTo>
                  <a:pt x="71970" y="1828"/>
                </a:lnTo>
                <a:lnTo>
                  <a:pt x="51816" y="1828"/>
                </a:lnTo>
                <a:lnTo>
                  <a:pt x="51816" y="81838"/>
                </a:lnTo>
                <a:lnTo>
                  <a:pt x="20142" y="81838"/>
                </a:lnTo>
                <a:lnTo>
                  <a:pt x="20142" y="1828"/>
                </a:lnTo>
                <a:lnTo>
                  <a:pt x="0" y="1828"/>
                </a:lnTo>
                <a:lnTo>
                  <a:pt x="0" y="81838"/>
                </a:lnTo>
                <a:lnTo>
                  <a:pt x="0" y="99618"/>
                </a:lnTo>
                <a:lnTo>
                  <a:pt x="123647" y="99618"/>
                </a:lnTo>
                <a:lnTo>
                  <a:pt x="123647" y="81838"/>
                </a:lnTo>
                <a:lnTo>
                  <a:pt x="123647" y="1828"/>
                </a:lnTo>
                <a:close/>
              </a:path>
              <a:path w="1430655" h="101600">
                <a:moveTo>
                  <a:pt x="220218" y="1384"/>
                </a:moveTo>
                <a:lnTo>
                  <a:pt x="196608" y="1384"/>
                </a:lnTo>
                <a:lnTo>
                  <a:pt x="161734" y="45288"/>
                </a:lnTo>
                <a:lnTo>
                  <a:pt x="162204" y="39408"/>
                </a:lnTo>
                <a:lnTo>
                  <a:pt x="162445" y="31470"/>
                </a:lnTo>
                <a:lnTo>
                  <a:pt x="162560" y="1384"/>
                </a:lnTo>
                <a:lnTo>
                  <a:pt x="142417" y="1384"/>
                </a:lnTo>
                <a:lnTo>
                  <a:pt x="142417" y="100037"/>
                </a:lnTo>
                <a:lnTo>
                  <a:pt x="162560" y="100037"/>
                </a:lnTo>
                <a:lnTo>
                  <a:pt x="162445" y="68897"/>
                </a:lnTo>
                <a:lnTo>
                  <a:pt x="162204" y="60236"/>
                </a:lnTo>
                <a:lnTo>
                  <a:pt x="161734" y="53492"/>
                </a:lnTo>
                <a:lnTo>
                  <a:pt x="195211" y="100037"/>
                </a:lnTo>
                <a:lnTo>
                  <a:pt x="219671" y="100037"/>
                </a:lnTo>
                <a:lnTo>
                  <a:pt x="182016" y="49593"/>
                </a:lnTo>
                <a:lnTo>
                  <a:pt x="220218" y="1384"/>
                </a:lnTo>
                <a:close/>
              </a:path>
              <a:path w="1430655" h="101600">
                <a:moveTo>
                  <a:pt x="318731" y="50711"/>
                </a:moveTo>
                <a:lnTo>
                  <a:pt x="314947" y="30416"/>
                </a:lnTo>
                <a:lnTo>
                  <a:pt x="307416" y="18897"/>
                </a:lnTo>
                <a:lnTo>
                  <a:pt x="304444" y="14363"/>
                </a:lnTo>
                <a:lnTo>
                  <a:pt x="298589" y="10502"/>
                </a:lnTo>
                <a:lnTo>
                  <a:pt x="298589" y="50711"/>
                </a:lnTo>
                <a:lnTo>
                  <a:pt x="296367" y="63068"/>
                </a:lnTo>
                <a:lnTo>
                  <a:pt x="290156" y="73190"/>
                </a:lnTo>
                <a:lnTo>
                  <a:pt x="280581" y="80022"/>
                </a:lnTo>
                <a:lnTo>
                  <a:pt x="268287" y="82524"/>
                </a:lnTo>
                <a:lnTo>
                  <a:pt x="256044" y="80022"/>
                </a:lnTo>
                <a:lnTo>
                  <a:pt x="246468" y="73190"/>
                </a:lnTo>
                <a:lnTo>
                  <a:pt x="240220" y="63068"/>
                </a:lnTo>
                <a:lnTo>
                  <a:pt x="237998" y="50711"/>
                </a:lnTo>
                <a:lnTo>
                  <a:pt x="240220" y="38366"/>
                </a:lnTo>
                <a:lnTo>
                  <a:pt x="246468" y="28244"/>
                </a:lnTo>
                <a:lnTo>
                  <a:pt x="256044" y="21412"/>
                </a:lnTo>
                <a:lnTo>
                  <a:pt x="268287" y="18897"/>
                </a:lnTo>
                <a:lnTo>
                  <a:pt x="280581" y="21412"/>
                </a:lnTo>
                <a:lnTo>
                  <a:pt x="290156" y="28244"/>
                </a:lnTo>
                <a:lnTo>
                  <a:pt x="296367" y="38366"/>
                </a:lnTo>
                <a:lnTo>
                  <a:pt x="298589" y="50711"/>
                </a:lnTo>
                <a:lnTo>
                  <a:pt x="298589" y="10502"/>
                </a:lnTo>
                <a:lnTo>
                  <a:pt x="288480" y="3810"/>
                </a:lnTo>
                <a:lnTo>
                  <a:pt x="268287" y="0"/>
                </a:lnTo>
                <a:lnTo>
                  <a:pt x="248094" y="3810"/>
                </a:lnTo>
                <a:lnTo>
                  <a:pt x="232130" y="14363"/>
                </a:lnTo>
                <a:lnTo>
                  <a:pt x="221640" y="30416"/>
                </a:lnTo>
                <a:lnTo>
                  <a:pt x="217868" y="50711"/>
                </a:lnTo>
                <a:lnTo>
                  <a:pt x="221640" y="71018"/>
                </a:lnTo>
                <a:lnTo>
                  <a:pt x="232130" y="87071"/>
                </a:lnTo>
                <a:lnTo>
                  <a:pt x="248094" y="97624"/>
                </a:lnTo>
                <a:lnTo>
                  <a:pt x="268287" y="101422"/>
                </a:lnTo>
                <a:lnTo>
                  <a:pt x="288480" y="97624"/>
                </a:lnTo>
                <a:lnTo>
                  <a:pt x="304444" y="87071"/>
                </a:lnTo>
                <a:lnTo>
                  <a:pt x="307416" y="82524"/>
                </a:lnTo>
                <a:lnTo>
                  <a:pt x="314947" y="71018"/>
                </a:lnTo>
                <a:lnTo>
                  <a:pt x="318731" y="50711"/>
                </a:lnTo>
                <a:close/>
              </a:path>
              <a:path w="1430655" h="101600">
                <a:moveTo>
                  <a:pt x="413054" y="1397"/>
                </a:moveTo>
                <a:lnTo>
                  <a:pt x="339128" y="1397"/>
                </a:lnTo>
                <a:lnTo>
                  <a:pt x="339128" y="76555"/>
                </a:lnTo>
                <a:lnTo>
                  <a:pt x="333857" y="81432"/>
                </a:lnTo>
                <a:lnTo>
                  <a:pt x="326072" y="81978"/>
                </a:lnTo>
                <a:lnTo>
                  <a:pt x="325932" y="100177"/>
                </a:lnTo>
                <a:lnTo>
                  <a:pt x="338924" y="98691"/>
                </a:lnTo>
                <a:lnTo>
                  <a:pt x="349377" y="92151"/>
                </a:lnTo>
                <a:lnTo>
                  <a:pt x="356336" y="80937"/>
                </a:lnTo>
                <a:lnTo>
                  <a:pt x="358863" y="65443"/>
                </a:lnTo>
                <a:lnTo>
                  <a:pt x="358863" y="19596"/>
                </a:lnTo>
                <a:lnTo>
                  <a:pt x="392772" y="19596"/>
                </a:lnTo>
                <a:lnTo>
                  <a:pt x="392772" y="100037"/>
                </a:lnTo>
                <a:lnTo>
                  <a:pt x="413054" y="100037"/>
                </a:lnTo>
                <a:lnTo>
                  <a:pt x="413054" y="1397"/>
                </a:lnTo>
                <a:close/>
              </a:path>
              <a:path w="1430655" h="101600">
                <a:moveTo>
                  <a:pt x="519341" y="100037"/>
                </a:moveTo>
                <a:lnTo>
                  <a:pt x="511454" y="78359"/>
                </a:lnTo>
                <a:lnTo>
                  <a:pt x="505447" y="61823"/>
                </a:lnTo>
                <a:lnTo>
                  <a:pt x="488124" y="14173"/>
                </a:lnTo>
                <a:lnTo>
                  <a:pt x="484606" y="4470"/>
                </a:lnTo>
                <a:lnTo>
                  <a:pt x="484606" y="61823"/>
                </a:lnTo>
                <a:lnTo>
                  <a:pt x="458622" y="61823"/>
                </a:lnTo>
                <a:lnTo>
                  <a:pt x="464896" y="41973"/>
                </a:lnTo>
                <a:lnTo>
                  <a:pt x="468680" y="28778"/>
                </a:lnTo>
                <a:lnTo>
                  <a:pt x="470623" y="20193"/>
                </a:lnTo>
                <a:lnTo>
                  <a:pt x="471411" y="14173"/>
                </a:lnTo>
                <a:lnTo>
                  <a:pt x="472173" y="20269"/>
                </a:lnTo>
                <a:lnTo>
                  <a:pt x="474230" y="28879"/>
                </a:lnTo>
                <a:lnTo>
                  <a:pt x="478167" y="42062"/>
                </a:lnTo>
                <a:lnTo>
                  <a:pt x="484606" y="61823"/>
                </a:lnTo>
                <a:lnTo>
                  <a:pt x="484606" y="4470"/>
                </a:lnTo>
                <a:lnTo>
                  <a:pt x="483489" y="1384"/>
                </a:lnTo>
                <a:lnTo>
                  <a:pt x="460565" y="1384"/>
                </a:lnTo>
                <a:lnTo>
                  <a:pt x="425132" y="100037"/>
                </a:lnTo>
                <a:lnTo>
                  <a:pt x="445985" y="100037"/>
                </a:lnTo>
                <a:lnTo>
                  <a:pt x="448614" y="91973"/>
                </a:lnTo>
                <a:lnTo>
                  <a:pt x="453199" y="78359"/>
                </a:lnTo>
                <a:lnTo>
                  <a:pt x="490156" y="78359"/>
                </a:lnTo>
                <a:lnTo>
                  <a:pt x="497535" y="100037"/>
                </a:lnTo>
                <a:lnTo>
                  <a:pt x="519341" y="100037"/>
                </a:lnTo>
                <a:close/>
              </a:path>
              <a:path w="1430655" h="101600">
                <a:moveTo>
                  <a:pt x="660781" y="1384"/>
                </a:moveTo>
                <a:lnTo>
                  <a:pt x="641883" y="1384"/>
                </a:lnTo>
                <a:lnTo>
                  <a:pt x="610476" y="44462"/>
                </a:lnTo>
                <a:lnTo>
                  <a:pt x="579208" y="1384"/>
                </a:lnTo>
                <a:lnTo>
                  <a:pt x="560184" y="1384"/>
                </a:lnTo>
                <a:lnTo>
                  <a:pt x="560184" y="100037"/>
                </a:lnTo>
                <a:lnTo>
                  <a:pt x="580326" y="100037"/>
                </a:lnTo>
                <a:lnTo>
                  <a:pt x="580186" y="53632"/>
                </a:lnTo>
                <a:lnTo>
                  <a:pt x="579843" y="40716"/>
                </a:lnTo>
                <a:lnTo>
                  <a:pt x="579208" y="32639"/>
                </a:lnTo>
                <a:lnTo>
                  <a:pt x="610349" y="76276"/>
                </a:lnTo>
                <a:lnTo>
                  <a:pt x="641743" y="32639"/>
                </a:lnTo>
                <a:lnTo>
                  <a:pt x="641096" y="40678"/>
                </a:lnTo>
                <a:lnTo>
                  <a:pt x="640765" y="53530"/>
                </a:lnTo>
                <a:lnTo>
                  <a:pt x="640626" y="100037"/>
                </a:lnTo>
                <a:lnTo>
                  <a:pt x="660781" y="100037"/>
                </a:lnTo>
                <a:lnTo>
                  <a:pt x="660781" y="1384"/>
                </a:lnTo>
                <a:close/>
              </a:path>
              <a:path w="1430655" h="101600">
                <a:moveTo>
                  <a:pt x="764425" y="1384"/>
                </a:moveTo>
                <a:lnTo>
                  <a:pt x="745655" y="1384"/>
                </a:lnTo>
                <a:lnTo>
                  <a:pt x="725512" y="31115"/>
                </a:lnTo>
                <a:lnTo>
                  <a:pt x="711720" y="51892"/>
                </a:lnTo>
                <a:lnTo>
                  <a:pt x="702868" y="66217"/>
                </a:lnTo>
                <a:lnTo>
                  <a:pt x="697585" y="76542"/>
                </a:lnTo>
                <a:lnTo>
                  <a:pt x="698665" y="67411"/>
                </a:lnTo>
                <a:lnTo>
                  <a:pt x="699300" y="53098"/>
                </a:lnTo>
                <a:lnTo>
                  <a:pt x="699592" y="31724"/>
                </a:lnTo>
                <a:lnTo>
                  <a:pt x="699668" y="1384"/>
                </a:lnTo>
                <a:lnTo>
                  <a:pt x="679526" y="1384"/>
                </a:lnTo>
                <a:lnTo>
                  <a:pt x="679526" y="100037"/>
                </a:lnTo>
                <a:lnTo>
                  <a:pt x="698284" y="100037"/>
                </a:lnTo>
                <a:lnTo>
                  <a:pt x="718096" y="70954"/>
                </a:lnTo>
                <a:lnTo>
                  <a:pt x="731799" y="50457"/>
                </a:lnTo>
                <a:lnTo>
                  <a:pt x="740752" y="36118"/>
                </a:lnTo>
                <a:lnTo>
                  <a:pt x="746353" y="25552"/>
                </a:lnTo>
                <a:lnTo>
                  <a:pt x="745197" y="34810"/>
                </a:lnTo>
                <a:lnTo>
                  <a:pt x="744575" y="49047"/>
                </a:lnTo>
                <a:lnTo>
                  <a:pt x="744321" y="70154"/>
                </a:lnTo>
                <a:lnTo>
                  <a:pt x="744270" y="100037"/>
                </a:lnTo>
                <a:lnTo>
                  <a:pt x="764425" y="100037"/>
                </a:lnTo>
                <a:lnTo>
                  <a:pt x="764425" y="1384"/>
                </a:lnTo>
                <a:close/>
              </a:path>
              <a:path w="1430655" h="101600">
                <a:moveTo>
                  <a:pt x="865860" y="1384"/>
                </a:moveTo>
                <a:lnTo>
                  <a:pt x="845705" y="1384"/>
                </a:lnTo>
                <a:lnTo>
                  <a:pt x="845705" y="42227"/>
                </a:lnTo>
                <a:lnTo>
                  <a:pt x="803186" y="42227"/>
                </a:lnTo>
                <a:lnTo>
                  <a:pt x="803186" y="1384"/>
                </a:lnTo>
                <a:lnTo>
                  <a:pt x="783043" y="1384"/>
                </a:lnTo>
                <a:lnTo>
                  <a:pt x="783043" y="100037"/>
                </a:lnTo>
                <a:lnTo>
                  <a:pt x="803186" y="100037"/>
                </a:lnTo>
                <a:lnTo>
                  <a:pt x="803186" y="60020"/>
                </a:lnTo>
                <a:lnTo>
                  <a:pt x="845705" y="60020"/>
                </a:lnTo>
                <a:lnTo>
                  <a:pt x="845705" y="100037"/>
                </a:lnTo>
                <a:lnTo>
                  <a:pt x="865860" y="100037"/>
                </a:lnTo>
                <a:lnTo>
                  <a:pt x="865860" y="1384"/>
                </a:lnTo>
                <a:close/>
              </a:path>
              <a:path w="1430655" h="101600">
                <a:moveTo>
                  <a:pt x="965873" y="1384"/>
                </a:moveTo>
                <a:lnTo>
                  <a:pt x="884605" y="1384"/>
                </a:lnTo>
                <a:lnTo>
                  <a:pt x="884605" y="100037"/>
                </a:lnTo>
                <a:lnTo>
                  <a:pt x="904748" y="100037"/>
                </a:lnTo>
                <a:lnTo>
                  <a:pt x="904748" y="19596"/>
                </a:lnTo>
                <a:lnTo>
                  <a:pt x="945730" y="19596"/>
                </a:lnTo>
                <a:lnTo>
                  <a:pt x="945730" y="100037"/>
                </a:lnTo>
                <a:lnTo>
                  <a:pt x="965873" y="100037"/>
                </a:lnTo>
                <a:lnTo>
                  <a:pt x="965873" y="1384"/>
                </a:lnTo>
                <a:close/>
              </a:path>
              <a:path w="1430655" h="101600">
                <a:moveTo>
                  <a:pt x="1061059" y="34594"/>
                </a:moveTo>
                <a:lnTo>
                  <a:pt x="1058291" y="20383"/>
                </a:lnTo>
                <a:lnTo>
                  <a:pt x="1057808" y="19723"/>
                </a:lnTo>
                <a:lnTo>
                  <a:pt x="1050658" y="9969"/>
                </a:lnTo>
                <a:lnTo>
                  <a:pt x="1040917" y="4597"/>
                </a:lnTo>
                <a:lnTo>
                  <a:pt x="1040917" y="25285"/>
                </a:lnTo>
                <a:lnTo>
                  <a:pt x="1040917" y="45008"/>
                </a:lnTo>
                <a:lnTo>
                  <a:pt x="1033970" y="50431"/>
                </a:lnTo>
                <a:lnTo>
                  <a:pt x="1004785" y="50431"/>
                </a:lnTo>
                <a:lnTo>
                  <a:pt x="1004785" y="19723"/>
                </a:lnTo>
                <a:lnTo>
                  <a:pt x="1033970" y="19723"/>
                </a:lnTo>
                <a:lnTo>
                  <a:pt x="1040917" y="25285"/>
                </a:lnTo>
                <a:lnTo>
                  <a:pt x="1040917" y="4597"/>
                </a:lnTo>
                <a:lnTo>
                  <a:pt x="1039075" y="3568"/>
                </a:lnTo>
                <a:lnTo>
                  <a:pt x="1024521" y="1384"/>
                </a:lnTo>
                <a:lnTo>
                  <a:pt x="984643" y="1384"/>
                </a:lnTo>
                <a:lnTo>
                  <a:pt x="984643" y="100037"/>
                </a:lnTo>
                <a:lnTo>
                  <a:pt x="1004785" y="100037"/>
                </a:lnTo>
                <a:lnTo>
                  <a:pt x="1004785" y="68910"/>
                </a:lnTo>
                <a:lnTo>
                  <a:pt x="1023404" y="68910"/>
                </a:lnTo>
                <a:lnTo>
                  <a:pt x="1038606" y="66509"/>
                </a:lnTo>
                <a:lnTo>
                  <a:pt x="1050518" y="59626"/>
                </a:lnTo>
                <a:lnTo>
                  <a:pt x="1057109" y="50431"/>
                </a:lnTo>
                <a:lnTo>
                  <a:pt x="1058278" y="48818"/>
                </a:lnTo>
                <a:lnTo>
                  <a:pt x="1061059" y="34594"/>
                </a:lnTo>
                <a:close/>
              </a:path>
              <a:path w="1430655" h="101600">
                <a:moveTo>
                  <a:pt x="1171511" y="50711"/>
                </a:moveTo>
                <a:lnTo>
                  <a:pt x="1167726" y="30416"/>
                </a:lnTo>
                <a:lnTo>
                  <a:pt x="1160195" y="18897"/>
                </a:lnTo>
                <a:lnTo>
                  <a:pt x="1157224" y="14363"/>
                </a:lnTo>
                <a:lnTo>
                  <a:pt x="1151369" y="10502"/>
                </a:lnTo>
                <a:lnTo>
                  <a:pt x="1151369" y="50711"/>
                </a:lnTo>
                <a:lnTo>
                  <a:pt x="1149146" y="63068"/>
                </a:lnTo>
                <a:lnTo>
                  <a:pt x="1142936" y="73190"/>
                </a:lnTo>
                <a:lnTo>
                  <a:pt x="1133360" y="80022"/>
                </a:lnTo>
                <a:lnTo>
                  <a:pt x="1121067" y="82524"/>
                </a:lnTo>
                <a:lnTo>
                  <a:pt x="1108824" y="80022"/>
                </a:lnTo>
                <a:lnTo>
                  <a:pt x="1099248" y="73190"/>
                </a:lnTo>
                <a:lnTo>
                  <a:pt x="1093000" y="63068"/>
                </a:lnTo>
                <a:lnTo>
                  <a:pt x="1090777" y="50711"/>
                </a:lnTo>
                <a:lnTo>
                  <a:pt x="1093000" y="38366"/>
                </a:lnTo>
                <a:lnTo>
                  <a:pt x="1099248" y="28244"/>
                </a:lnTo>
                <a:lnTo>
                  <a:pt x="1108824" y="21412"/>
                </a:lnTo>
                <a:lnTo>
                  <a:pt x="1121067" y="18897"/>
                </a:lnTo>
                <a:lnTo>
                  <a:pt x="1133360" y="21412"/>
                </a:lnTo>
                <a:lnTo>
                  <a:pt x="1142936" y="28244"/>
                </a:lnTo>
                <a:lnTo>
                  <a:pt x="1149146" y="38366"/>
                </a:lnTo>
                <a:lnTo>
                  <a:pt x="1151369" y="50711"/>
                </a:lnTo>
                <a:lnTo>
                  <a:pt x="1151369" y="10502"/>
                </a:lnTo>
                <a:lnTo>
                  <a:pt x="1141260" y="3810"/>
                </a:lnTo>
                <a:lnTo>
                  <a:pt x="1121067" y="0"/>
                </a:lnTo>
                <a:lnTo>
                  <a:pt x="1100874" y="3810"/>
                </a:lnTo>
                <a:lnTo>
                  <a:pt x="1084910" y="14363"/>
                </a:lnTo>
                <a:lnTo>
                  <a:pt x="1074420" y="30416"/>
                </a:lnTo>
                <a:lnTo>
                  <a:pt x="1070648" y="50711"/>
                </a:lnTo>
                <a:lnTo>
                  <a:pt x="1074420" y="71018"/>
                </a:lnTo>
                <a:lnTo>
                  <a:pt x="1084910" y="87071"/>
                </a:lnTo>
                <a:lnTo>
                  <a:pt x="1100874" y="97624"/>
                </a:lnTo>
                <a:lnTo>
                  <a:pt x="1121067" y="101422"/>
                </a:lnTo>
                <a:lnTo>
                  <a:pt x="1141260" y="97624"/>
                </a:lnTo>
                <a:lnTo>
                  <a:pt x="1157224" y="87071"/>
                </a:lnTo>
                <a:lnTo>
                  <a:pt x="1160195" y="82524"/>
                </a:lnTo>
                <a:lnTo>
                  <a:pt x="1167726" y="71018"/>
                </a:lnTo>
                <a:lnTo>
                  <a:pt x="1171511" y="50711"/>
                </a:lnTo>
                <a:close/>
              </a:path>
              <a:path w="1430655" h="101600">
                <a:moveTo>
                  <a:pt x="1260017" y="8191"/>
                </a:moveTo>
                <a:lnTo>
                  <a:pt x="1256182" y="5740"/>
                </a:lnTo>
                <a:lnTo>
                  <a:pt x="1250111" y="3060"/>
                </a:lnTo>
                <a:lnTo>
                  <a:pt x="1241806" y="889"/>
                </a:lnTo>
                <a:lnTo>
                  <a:pt x="1231265" y="0"/>
                </a:lnTo>
                <a:lnTo>
                  <a:pt x="1211922" y="3886"/>
                </a:lnTo>
                <a:lnTo>
                  <a:pt x="1196213" y="14579"/>
                </a:lnTo>
                <a:lnTo>
                  <a:pt x="1185659" y="30657"/>
                </a:lnTo>
                <a:lnTo>
                  <a:pt x="1181798" y="50711"/>
                </a:lnTo>
                <a:lnTo>
                  <a:pt x="1185659" y="70777"/>
                </a:lnTo>
                <a:lnTo>
                  <a:pt x="1196213" y="86855"/>
                </a:lnTo>
                <a:lnTo>
                  <a:pt x="1211922" y="97548"/>
                </a:lnTo>
                <a:lnTo>
                  <a:pt x="1231265" y="101422"/>
                </a:lnTo>
                <a:lnTo>
                  <a:pt x="1241806" y="100533"/>
                </a:lnTo>
                <a:lnTo>
                  <a:pt x="1250111" y="98374"/>
                </a:lnTo>
                <a:lnTo>
                  <a:pt x="1256182" y="95681"/>
                </a:lnTo>
                <a:lnTo>
                  <a:pt x="1260017" y="93230"/>
                </a:lnTo>
                <a:lnTo>
                  <a:pt x="1260017" y="73634"/>
                </a:lnTo>
                <a:lnTo>
                  <a:pt x="1256868" y="76288"/>
                </a:lnTo>
                <a:lnTo>
                  <a:pt x="1251419" y="79413"/>
                </a:lnTo>
                <a:lnTo>
                  <a:pt x="1243698" y="82003"/>
                </a:lnTo>
                <a:lnTo>
                  <a:pt x="1233754" y="83083"/>
                </a:lnTo>
                <a:lnTo>
                  <a:pt x="1221447" y="80708"/>
                </a:lnTo>
                <a:lnTo>
                  <a:pt x="1211326" y="74041"/>
                </a:lnTo>
                <a:lnTo>
                  <a:pt x="1204468" y="63804"/>
                </a:lnTo>
                <a:lnTo>
                  <a:pt x="1201940" y="50711"/>
                </a:lnTo>
                <a:lnTo>
                  <a:pt x="1204468" y="37630"/>
                </a:lnTo>
                <a:lnTo>
                  <a:pt x="1211326" y="27393"/>
                </a:lnTo>
                <a:lnTo>
                  <a:pt x="1221447" y="20726"/>
                </a:lnTo>
                <a:lnTo>
                  <a:pt x="1233754" y="18338"/>
                </a:lnTo>
                <a:lnTo>
                  <a:pt x="1243698" y="19405"/>
                </a:lnTo>
                <a:lnTo>
                  <a:pt x="1251419" y="21971"/>
                </a:lnTo>
                <a:lnTo>
                  <a:pt x="1256868" y="25082"/>
                </a:lnTo>
                <a:lnTo>
                  <a:pt x="1260017" y="27787"/>
                </a:lnTo>
                <a:lnTo>
                  <a:pt x="1260017" y="8191"/>
                </a:lnTo>
                <a:close/>
              </a:path>
              <a:path w="1430655" h="101600">
                <a:moveTo>
                  <a:pt x="1352689" y="70434"/>
                </a:moveTo>
                <a:lnTo>
                  <a:pt x="1334211" y="46545"/>
                </a:lnTo>
                <a:lnTo>
                  <a:pt x="1340866" y="44310"/>
                </a:lnTo>
                <a:lnTo>
                  <a:pt x="1343774" y="41402"/>
                </a:lnTo>
                <a:lnTo>
                  <a:pt x="1347139" y="38061"/>
                </a:lnTo>
                <a:lnTo>
                  <a:pt x="1347139" y="25971"/>
                </a:lnTo>
                <a:lnTo>
                  <a:pt x="1345590" y="18605"/>
                </a:lnTo>
                <a:lnTo>
                  <a:pt x="1344917" y="15392"/>
                </a:lnTo>
                <a:lnTo>
                  <a:pt x="1338465" y="7696"/>
                </a:lnTo>
                <a:lnTo>
                  <a:pt x="1332395" y="4953"/>
                </a:lnTo>
                <a:lnTo>
                  <a:pt x="1332395" y="77800"/>
                </a:lnTo>
                <a:lnTo>
                  <a:pt x="1326286" y="82804"/>
                </a:lnTo>
                <a:lnTo>
                  <a:pt x="1296136" y="82804"/>
                </a:lnTo>
                <a:lnTo>
                  <a:pt x="1296136" y="56680"/>
                </a:lnTo>
                <a:lnTo>
                  <a:pt x="1326286" y="56680"/>
                </a:lnTo>
                <a:lnTo>
                  <a:pt x="1332382" y="61823"/>
                </a:lnTo>
                <a:lnTo>
                  <a:pt x="1332395" y="77800"/>
                </a:lnTo>
                <a:lnTo>
                  <a:pt x="1332395" y="4953"/>
                </a:lnTo>
                <a:lnTo>
                  <a:pt x="1328064" y="2984"/>
                </a:lnTo>
                <a:lnTo>
                  <a:pt x="1326845" y="2857"/>
                </a:lnTo>
                <a:lnTo>
                  <a:pt x="1326845" y="22491"/>
                </a:lnTo>
                <a:lnTo>
                  <a:pt x="1326845" y="37642"/>
                </a:lnTo>
                <a:lnTo>
                  <a:pt x="1321701" y="41402"/>
                </a:lnTo>
                <a:lnTo>
                  <a:pt x="1296136" y="41402"/>
                </a:lnTo>
                <a:lnTo>
                  <a:pt x="1296136" y="18605"/>
                </a:lnTo>
                <a:lnTo>
                  <a:pt x="1321701" y="18605"/>
                </a:lnTo>
                <a:lnTo>
                  <a:pt x="1326845" y="22491"/>
                </a:lnTo>
                <a:lnTo>
                  <a:pt x="1326845" y="2857"/>
                </a:lnTo>
                <a:lnTo>
                  <a:pt x="1314056" y="1384"/>
                </a:lnTo>
                <a:lnTo>
                  <a:pt x="1275994" y="1384"/>
                </a:lnTo>
                <a:lnTo>
                  <a:pt x="1275994" y="100025"/>
                </a:lnTo>
                <a:lnTo>
                  <a:pt x="1316558" y="100025"/>
                </a:lnTo>
                <a:lnTo>
                  <a:pt x="1332217" y="97790"/>
                </a:lnTo>
                <a:lnTo>
                  <a:pt x="1343533" y="91592"/>
                </a:lnTo>
                <a:lnTo>
                  <a:pt x="1349946" y="82804"/>
                </a:lnTo>
                <a:lnTo>
                  <a:pt x="1350378" y="82219"/>
                </a:lnTo>
                <a:lnTo>
                  <a:pt x="1352689" y="70434"/>
                </a:lnTo>
                <a:close/>
              </a:path>
              <a:path w="1430655" h="101600">
                <a:moveTo>
                  <a:pt x="1430197" y="1384"/>
                </a:moveTo>
                <a:lnTo>
                  <a:pt x="1366710" y="1384"/>
                </a:lnTo>
                <a:lnTo>
                  <a:pt x="1366710" y="100025"/>
                </a:lnTo>
                <a:lnTo>
                  <a:pt x="1430197" y="100025"/>
                </a:lnTo>
                <a:lnTo>
                  <a:pt x="1430197" y="81826"/>
                </a:lnTo>
                <a:lnTo>
                  <a:pt x="1386852" y="81826"/>
                </a:lnTo>
                <a:lnTo>
                  <a:pt x="1386852" y="59182"/>
                </a:lnTo>
                <a:lnTo>
                  <a:pt x="1422552" y="59182"/>
                </a:lnTo>
                <a:lnTo>
                  <a:pt x="1422552" y="41402"/>
                </a:lnTo>
                <a:lnTo>
                  <a:pt x="1386852" y="41402"/>
                </a:lnTo>
                <a:lnTo>
                  <a:pt x="1386852" y="19583"/>
                </a:lnTo>
                <a:lnTo>
                  <a:pt x="1430197" y="19583"/>
                </a:lnTo>
                <a:lnTo>
                  <a:pt x="1430197" y="1384"/>
                </a:lnTo>
                <a:close/>
              </a:path>
            </a:pathLst>
          </a:custGeom>
          <a:solidFill>
            <a:srgbClr val="31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853132" y="419720"/>
            <a:ext cx="729490" cy="67598"/>
          </a:xfrm>
          <a:custGeom>
            <a:avLst/>
            <a:gdLst/>
            <a:ahLst/>
            <a:cxnLst/>
            <a:rect l="l" t="t" r="r" b="b"/>
            <a:pathLst>
              <a:path w="502285" h="113665">
                <a:moveTo>
                  <a:pt x="133934" y="80454"/>
                </a:moveTo>
                <a:lnTo>
                  <a:pt x="123647" y="80454"/>
                </a:lnTo>
                <a:lnTo>
                  <a:pt x="123647" y="444"/>
                </a:lnTo>
                <a:lnTo>
                  <a:pt x="103505" y="444"/>
                </a:lnTo>
                <a:lnTo>
                  <a:pt x="103505" y="80454"/>
                </a:lnTo>
                <a:lnTo>
                  <a:pt x="71970" y="80454"/>
                </a:lnTo>
                <a:lnTo>
                  <a:pt x="71970" y="444"/>
                </a:lnTo>
                <a:lnTo>
                  <a:pt x="51816" y="444"/>
                </a:lnTo>
                <a:lnTo>
                  <a:pt x="51816" y="80454"/>
                </a:lnTo>
                <a:lnTo>
                  <a:pt x="20142" y="80454"/>
                </a:lnTo>
                <a:lnTo>
                  <a:pt x="20142" y="444"/>
                </a:lnTo>
                <a:lnTo>
                  <a:pt x="0" y="444"/>
                </a:lnTo>
                <a:lnTo>
                  <a:pt x="0" y="80454"/>
                </a:lnTo>
                <a:lnTo>
                  <a:pt x="0" y="98234"/>
                </a:lnTo>
                <a:lnTo>
                  <a:pt x="116141" y="98234"/>
                </a:lnTo>
                <a:lnTo>
                  <a:pt x="116141" y="113474"/>
                </a:lnTo>
                <a:lnTo>
                  <a:pt x="133934" y="113474"/>
                </a:lnTo>
                <a:lnTo>
                  <a:pt x="133934" y="98234"/>
                </a:lnTo>
                <a:lnTo>
                  <a:pt x="133934" y="80454"/>
                </a:lnTo>
                <a:close/>
              </a:path>
              <a:path w="502285" h="113665">
                <a:moveTo>
                  <a:pt x="211874" y="0"/>
                </a:moveTo>
                <a:lnTo>
                  <a:pt x="148386" y="0"/>
                </a:lnTo>
                <a:lnTo>
                  <a:pt x="148386" y="98640"/>
                </a:lnTo>
                <a:lnTo>
                  <a:pt x="211874" y="98640"/>
                </a:lnTo>
                <a:lnTo>
                  <a:pt x="211874" y="80441"/>
                </a:lnTo>
                <a:lnTo>
                  <a:pt x="168529" y="80441"/>
                </a:lnTo>
                <a:lnTo>
                  <a:pt x="168529" y="57797"/>
                </a:lnTo>
                <a:lnTo>
                  <a:pt x="204228" y="57797"/>
                </a:lnTo>
                <a:lnTo>
                  <a:pt x="204228" y="40017"/>
                </a:lnTo>
                <a:lnTo>
                  <a:pt x="168529" y="40017"/>
                </a:lnTo>
                <a:lnTo>
                  <a:pt x="168529" y="18199"/>
                </a:lnTo>
                <a:lnTo>
                  <a:pt x="211874" y="18199"/>
                </a:lnTo>
                <a:lnTo>
                  <a:pt x="211874" y="0"/>
                </a:lnTo>
                <a:close/>
              </a:path>
              <a:path w="502285" h="113665">
                <a:moveTo>
                  <a:pt x="308991" y="0"/>
                </a:moveTo>
                <a:lnTo>
                  <a:pt x="288836" y="0"/>
                </a:lnTo>
                <a:lnTo>
                  <a:pt x="288836" y="40843"/>
                </a:lnTo>
                <a:lnTo>
                  <a:pt x="246316" y="40843"/>
                </a:lnTo>
                <a:lnTo>
                  <a:pt x="246316" y="0"/>
                </a:lnTo>
                <a:lnTo>
                  <a:pt x="226174" y="0"/>
                </a:lnTo>
                <a:lnTo>
                  <a:pt x="226174" y="98653"/>
                </a:lnTo>
                <a:lnTo>
                  <a:pt x="246316" y="98653"/>
                </a:lnTo>
                <a:lnTo>
                  <a:pt x="246316" y="58635"/>
                </a:lnTo>
                <a:lnTo>
                  <a:pt x="288836" y="58635"/>
                </a:lnTo>
                <a:lnTo>
                  <a:pt x="288836" y="98653"/>
                </a:lnTo>
                <a:lnTo>
                  <a:pt x="308991" y="98653"/>
                </a:lnTo>
                <a:lnTo>
                  <a:pt x="308991" y="0"/>
                </a:lnTo>
                <a:close/>
              </a:path>
              <a:path w="502285" h="113665">
                <a:moveTo>
                  <a:pt x="412635" y="0"/>
                </a:moveTo>
                <a:lnTo>
                  <a:pt x="393865" y="0"/>
                </a:lnTo>
                <a:lnTo>
                  <a:pt x="373722" y="29730"/>
                </a:lnTo>
                <a:lnTo>
                  <a:pt x="359930" y="50507"/>
                </a:lnTo>
                <a:lnTo>
                  <a:pt x="351078" y="64833"/>
                </a:lnTo>
                <a:lnTo>
                  <a:pt x="345795" y="75158"/>
                </a:lnTo>
                <a:lnTo>
                  <a:pt x="346875" y="66027"/>
                </a:lnTo>
                <a:lnTo>
                  <a:pt x="347510" y="51714"/>
                </a:lnTo>
                <a:lnTo>
                  <a:pt x="347802" y="30340"/>
                </a:lnTo>
                <a:lnTo>
                  <a:pt x="347878" y="0"/>
                </a:lnTo>
                <a:lnTo>
                  <a:pt x="327736" y="0"/>
                </a:lnTo>
                <a:lnTo>
                  <a:pt x="327736" y="98653"/>
                </a:lnTo>
                <a:lnTo>
                  <a:pt x="346494" y="98653"/>
                </a:lnTo>
                <a:lnTo>
                  <a:pt x="366306" y="69570"/>
                </a:lnTo>
                <a:lnTo>
                  <a:pt x="380009" y="49072"/>
                </a:lnTo>
                <a:lnTo>
                  <a:pt x="388962" y="34734"/>
                </a:lnTo>
                <a:lnTo>
                  <a:pt x="394563" y="24168"/>
                </a:lnTo>
                <a:lnTo>
                  <a:pt x="393407" y="33426"/>
                </a:lnTo>
                <a:lnTo>
                  <a:pt x="392785" y="47663"/>
                </a:lnTo>
                <a:lnTo>
                  <a:pt x="392531" y="68770"/>
                </a:lnTo>
                <a:lnTo>
                  <a:pt x="392480" y="98653"/>
                </a:lnTo>
                <a:lnTo>
                  <a:pt x="412635" y="98653"/>
                </a:lnTo>
                <a:lnTo>
                  <a:pt x="412635" y="0"/>
                </a:lnTo>
                <a:close/>
              </a:path>
              <a:path w="502285" h="113665">
                <a:moveTo>
                  <a:pt x="502107" y="0"/>
                </a:moveTo>
                <a:lnTo>
                  <a:pt x="481965" y="0"/>
                </a:lnTo>
                <a:lnTo>
                  <a:pt x="481965" y="18199"/>
                </a:lnTo>
                <a:lnTo>
                  <a:pt x="481965" y="46685"/>
                </a:lnTo>
                <a:lnTo>
                  <a:pt x="452780" y="46685"/>
                </a:lnTo>
                <a:lnTo>
                  <a:pt x="446951" y="40982"/>
                </a:lnTo>
                <a:lnTo>
                  <a:pt x="446951" y="23761"/>
                </a:lnTo>
                <a:lnTo>
                  <a:pt x="452780" y="18199"/>
                </a:lnTo>
                <a:lnTo>
                  <a:pt x="481965" y="18199"/>
                </a:lnTo>
                <a:lnTo>
                  <a:pt x="481965" y="0"/>
                </a:lnTo>
                <a:lnTo>
                  <a:pt x="461683" y="0"/>
                </a:lnTo>
                <a:lnTo>
                  <a:pt x="447205" y="2044"/>
                </a:lnTo>
                <a:lnTo>
                  <a:pt x="436219" y="7975"/>
                </a:lnTo>
                <a:lnTo>
                  <a:pt x="429247" y="17526"/>
                </a:lnTo>
                <a:lnTo>
                  <a:pt x="426808" y="30429"/>
                </a:lnTo>
                <a:lnTo>
                  <a:pt x="429895" y="44792"/>
                </a:lnTo>
                <a:lnTo>
                  <a:pt x="437692" y="54279"/>
                </a:lnTo>
                <a:lnTo>
                  <a:pt x="447954" y="59524"/>
                </a:lnTo>
                <a:lnTo>
                  <a:pt x="458482" y="61137"/>
                </a:lnTo>
                <a:lnTo>
                  <a:pt x="459168" y="61137"/>
                </a:lnTo>
                <a:lnTo>
                  <a:pt x="454253" y="65328"/>
                </a:lnTo>
                <a:lnTo>
                  <a:pt x="447522" y="72504"/>
                </a:lnTo>
                <a:lnTo>
                  <a:pt x="438099" y="83375"/>
                </a:lnTo>
                <a:lnTo>
                  <a:pt x="425145" y="98653"/>
                </a:lnTo>
                <a:lnTo>
                  <a:pt x="449732" y="98653"/>
                </a:lnTo>
                <a:lnTo>
                  <a:pt x="483222" y="56692"/>
                </a:lnTo>
                <a:lnTo>
                  <a:pt x="482549" y="61709"/>
                </a:lnTo>
                <a:lnTo>
                  <a:pt x="482168" y="69913"/>
                </a:lnTo>
                <a:lnTo>
                  <a:pt x="482003" y="82003"/>
                </a:lnTo>
                <a:lnTo>
                  <a:pt x="481965" y="98653"/>
                </a:lnTo>
                <a:lnTo>
                  <a:pt x="502107" y="98653"/>
                </a:lnTo>
                <a:lnTo>
                  <a:pt x="502107" y="56692"/>
                </a:lnTo>
                <a:lnTo>
                  <a:pt x="502107" y="46685"/>
                </a:lnTo>
                <a:lnTo>
                  <a:pt x="502107" y="18199"/>
                </a:lnTo>
                <a:lnTo>
                  <a:pt x="502107" y="0"/>
                </a:lnTo>
                <a:close/>
              </a:path>
            </a:pathLst>
          </a:custGeom>
          <a:solidFill>
            <a:srgbClr val="31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651391" y="418897"/>
            <a:ext cx="882583" cy="60423"/>
          </a:xfrm>
          <a:custGeom>
            <a:avLst/>
            <a:gdLst/>
            <a:ahLst/>
            <a:cxnLst/>
            <a:rect l="l" t="t" r="r" b="b"/>
            <a:pathLst>
              <a:path w="607695" h="101600">
                <a:moveTo>
                  <a:pt x="76415" y="34594"/>
                </a:moveTo>
                <a:lnTo>
                  <a:pt x="73647" y="20383"/>
                </a:lnTo>
                <a:lnTo>
                  <a:pt x="73164" y="19723"/>
                </a:lnTo>
                <a:lnTo>
                  <a:pt x="66014" y="9969"/>
                </a:lnTo>
                <a:lnTo>
                  <a:pt x="56273" y="4597"/>
                </a:lnTo>
                <a:lnTo>
                  <a:pt x="56273" y="25285"/>
                </a:lnTo>
                <a:lnTo>
                  <a:pt x="56273" y="45008"/>
                </a:lnTo>
                <a:lnTo>
                  <a:pt x="49326" y="50431"/>
                </a:lnTo>
                <a:lnTo>
                  <a:pt x="20142" y="50431"/>
                </a:lnTo>
                <a:lnTo>
                  <a:pt x="20142" y="19723"/>
                </a:lnTo>
                <a:lnTo>
                  <a:pt x="49326" y="19723"/>
                </a:lnTo>
                <a:lnTo>
                  <a:pt x="56273" y="25285"/>
                </a:lnTo>
                <a:lnTo>
                  <a:pt x="56273" y="4597"/>
                </a:lnTo>
                <a:lnTo>
                  <a:pt x="54432" y="3568"/>
                </a:lnTo>
                <a:lnTo>
                  <a:pt x="39878" y="1384"/>
                </a:lnTo>
                <a:lnTo>
                  <a:pt x="0" y="1384"/>
                </a:lnTo>
                <a:lnTo>
                  <a:pt x="0" y="100037"/>
                </a:lnTo>
                <a:lnTo>
                  <a:pt x="20142" y="100037"/>
                </a:lnTo>
                <a:lnTo>
                  <a:pt x="20142" y="68910"/>
                </a:lnTo>
                <a:lnTo>
                  <a:pt x="38760" y="68910"/>
                </a:lnTo>
                <a:lnTo>
                  <a:pt x="53962" y="66509"/>
                </a:lnTo>
                <a:lnTo>
                  <a:pt x="65874" y="59626"/>
                </a:lnTo>
                <a:lnTo>
                  <a:pt x="72466" y="50431"/>
                </a:lnTo>
                <a:lnTo>
                  <a:pt x="73634" y="48818"/>
                </a:lnTo>
                <a:lnTo>
                  <a:pt x="76415" y="34594"/>
                </a:lnTo>
                <a:close/>
              </a:path>
              <a:path w="607695" h="101600">
                <a:moveTo>
                  <a:pt x="186867" y="50711"/>
                </a:moveTo>
                <a:lnTo>
                  <a:pt x="183083" y="30416"/>
                </a:lnTo>
                <a:lnTo>
                  <a:pt x="175552" y="18897"/>
                </a:lnTo>
                <a:lnTo>
                  <a:pt x="172580" y="14363"/>
                </a:lnTo>
                <a:lnTo>
                  <a:pt x="166725" y="10502"/>
                </a:lnTo>
                <a:lnTo>
                  <a:pt x="166725" y="50711"/>
                </a:lnTo>
                <a:lnTo>
                  <a:pt x="164503" y="63068"/>
                </a:lnTo>
                <a:lnTo>
                  <a:pt x="158292" y="73190"/>
                </a:lnTo>
                <a:lnTo>
                  <a:pt x="148717" y="80022"/>
                </a:lnTo>
                <a:lnTo>
                  <a:pt x="136423" y="82524"/>
                </a:lnTo>
                <a:lnTo>
                  <a:pt x="124180" y="80022"/>
                </a:lnTo>
                <a:lnTo>
                  <a:pt x="114604" y="73190"/>
                </a:lnTo>
                <a:lnTo>
                  <a:pt x="108356" y="63068"/>
                </a:lnTo>
                <a:lnTo>
                  <a:pt x="106133" y="50711"/>
                </a:lnTo>
                <a:lnTo>
                  <a:pt x="108356" y="38366"/>
                </a:lnTo>
                <a:lnTo>
                  <a:pt x="114604" y="28244"/>
                </a:lnTo>
                <a:lnTo>
                  <a:pt x="124180" y="21412"/>
                </a:lnTo>
                <a:lnTo>
                  <a:pt x="136423" y="18897"/>
                </a:lnTo>
                <a:lnTo>
                  <a:pt x="148717" y="21412"/>
                </a:lnTo>
                <a:lnTo>
                  <a:pt x="158292" y="28244"/>
                </a:lnTo>
                <a:lnTo>
                  <a:pt x="164503" y="38366"/>
                </a:lnTo>
                <a:lnTo>
                  <a:pt x="166725" y="50711"/>
                </a:lnTo>
                <a:lnTo>
                  <a:pt x="166725" y="10502"/>
                </a:lnTo>
                <a:lnTo>
                  <a:pt x="156616" y="3810"/>
                </a:lnTo>
                <a:lnTo>
                  <a:pt x="136423" y="0"/>
                </a:lnTo>
                <a:lnTo>
                  <a:pt x="116230" y="3810"/>
                </a:lnTo>
                <a:lnTo>
                  <a:pt x="100266" y="14363"/>
                </a:lnTo>
                <a:lnTo>
                  <a:pt x="89776" y="30416"/>
                </a:lnTo>
                <a:lnTo>
                  <a:pt x="86004" y="50711"/>
                </a:lnTo>
                <a:lnTo>
                  <a:pt x="89776" y="71018"/>
                </a:lnTo>
                <a:lnTo>
                  <a:pt x="100266" y="87071"/>
                </a:lnTo>
                <a:lnTo>
                  <a:pt x="116230" y="97624"/>
                </a:lnTo>
                <a:lnTo>
                  <a:pt x="136423" y="101422"/>
                </a:lnTo>
                <a:lnTo>
                  <a:pt x="156616" y="97624"/>
                </a:lnTo>
                <a:lnTo>
                  <a:pt x="172580" y="87071"/>
                </a:lnTo>
                <a:lnTo>
                  <a:pt x="175552" y="82524"/>
                </a:lnTo>
                <a:lnTo>
                  <a:pt x="183083" y="71018"/>
                </a:lnTo>
                <a:lnTo>
                  <a:pt x="186867" y="50711"/>
                </a:lnTo>
                <a:close/>
              </a:path>
              <a:path w="607695" h="101600">
                <a:moveTo>
                  <a:pt x="275374" y="8191"/>
                </a:moveTo>
                <a:lnTo>
                  <a:pt x="271538" y="5740"/>
                </a:lnTo>
                <a:lnTo>
                  <a:pt x="265468" y="3060"/>
                </a:lnTo>
                <a:lnTo>
                  <a:pt x="257162" y="889"/>
                </a:lnTo>
                <a:lnTo>
                  <a:pt x="246621" y="0"/>
                </a:lnTo>
                <a:lnTo>
                  <a:pt x="227279" y="3886"/>
                </a:lnTo>
                <a:lnTo>
                  <a:pt x="211569" y="14579"/>
                </a:lnTo>
                <a:lnTo>
                  <a:pt x="201015" y="30657"/>
                </a:lnTo>
                <a:lnTo>
                  <a:pt x="197154" y="50711"/>
                </a:lnTo>
                <a:lnTo>
                  <a:pt x="201015" y="70777"/>
                </a:lnTo>
                <a:lnTo>
                  <a:pt x="211569" y="86855"/>
                </a:lnTo>
                <a:lnTo>
                  <a:pt x="227279" y="97548"/>
                </a:lnTo>
                <a:lnTo>
                  <a:pt x="246621" y="101422"/>
                </a:lnTo>
                <a:lnTo>
                  <a:pt x="257162" y="100533"/>
                </a:lnTo>
                <a:lnTo>
                  <a:pt x="265468" y="98374"/>
                </a:lnTo>
                <a:lnTo>
                  <a:pt x="271538" y="95681"/>
                </a:lnTo>
                <a:lnTo>
                  <a:pt x="275374" y="93230"/>
                </a:lnTo>
                <a:lnTo>
                  <a:pt x="275374" y="73634"/>
                </a:lnTo>
                <a:lnTo>
                  <a:pt x="272224" y="76288"/>
                </a:lnTo>
                <a:lnTo>
                  <a:pt x="266776" y="79413"/>
                </a:lnTo>
                <a:lnTo>
                  <a:pt x="259054" y="82003"/>
                </a:lnTo>
                <a:lnTo>
                  <a:pt x="249110" y="83083"/>
                </a:lnTo>
                <a:lnTo>
                  <a:pt x="236804" y="80708"/>
                </a:lnTo>
                <a:lnTo>
                  <a:pt x="226682" y="74041"/>
                </a:lnTo>
                <a:lnTo>
                  <a:pt x="219824" y="63804"/>
                </a:lnTo>
                <a:lnTo>
                  <a:pt x="217297" y="50711"/>
                </a:lnTo>
                <a:lnTo>
                  <a:pt x="219824" y="37630"/>
                </a:lnTo>
                <a:lnTo>
                  <a:pt x="226682" y="27393"/>
                </a:lnTo>
                <a:lnTo>
                  <a:pt x="236804" y="20726"/>
                </a:lnTo>
                <a:lnTo>
                  <a:pt x="249110" y="18338"/>
                </a:lnTo>
                <a:lnTo>
                  <a:pt x="259054" y="19405"/>
                </a:lnTo>
                <a:lnTo>
                  <a:pt x="266776" y="21971"/>
                </a:lnTo>
                <a:lnTo>
                  <a:pt x="272224" y="25082"/>
                </a:lnTo>
                <a:lnTo>
                  <a:pt x="275374" y="27787"/>
                </a:lnTo>
                <a:lnTo>
                  <a:pt x="275374" y="8191"/>
                </a:lnTo>
                <a:close/>
              </a:path>
              <a:path w="607695" h="101600">
                <a:moveTo>
                  <a:pt x="365404" y="8191"/>
                </a:moveTo>
                <a:lnTo>
                  <a:pt x="361569" y="5740"/>
                </a:lnTo>
                <a:lnTo>
                  <a:pt x="355498" y="3060"/>
                </a:lnTo>
                <a:lnTo>
                  <a:pt x="347192" y="889"/>
                </a:lnTo>
                <a:lnTo>
                  <a:pt x="336651" y="0"/>
                </a:lnTo>
                <a:lnTo>
                  <a:pt x="317309" y="3886"/>
                </a:lnTo>
                <a:lnTo>
                  <a:pt x="301599" y="14579"/>
                </a:lnTo>
                <a:lnTo>
                  <a:pt x="291045" y="30657"/>
                </a:lnTo>
                <a:lnTo>
                  <a:pt x="287185" y="50711"/>
                </a:lnTo>
                <a:lnTo>
                  <a:pt x="291045" y="70777"/>
                </a:lnTo>
                <a:lnTo>
                  <a:pt x="301599" y="86855"/>
                </a:lnTo>
                <a:lnTo>
                  <a:pt x="317309" y="97548"/>
                </a:lnTo>
                <a:lnTo>
                  <a:pt x="336651" y="101422"/>
                </a:lnTo>
                <a:lnTo>
                  <a:pt x="347192" y="100533"/>
                </a:lnTo>
                <a:lnTo>
                  <a:pt x="355498" y="98374"/>
                </a:lnTo>
                <a:lnTo>
                  <a:pt x="361569" y="95681"/>
                </a:lnTo>
                <a:lnTo>
                  <a:pt x="365404" y="93230"/>
                </a:lnTo>
                <a:lnTo>
                  <a:pt x="365404" y="73634"/>
                </a:lnTo>
                <a:lnTo>
                  <a:pt x="362254" y="76288"/>
                </a:lnTo>
                <a:lnTo>
                  <a:pt x="356806" y="79413"/>
                </a:lnTo>
                <a:lnTo>
                  <a:pt x="349084" y="82003"/>
                </a:lnTo>
                <a:lnTo>
                  <a:pt x="339140" y="83083"/>
                </a:lnTo>
                <a:lnTo>
                  <a:pt x="326834" y="80708"/>
                </a:lnTo>
                <a:lnTo>
                  <a:pt x="316712" y="74041"/>
                </a:lnTo>
                <a:lnTo>
                  <a:pt x="309854" y="63804"/>
                </a:lnTo>
                <a:lnTo>
                  <a:pt x="307327" y="50711"/>
                </a:lnTo>
                <a:lnTo>
                  <a:pt x="309854" y="37630"/>
                </a:lnTo>
                <a:lnTo>
                  <a:pt x="316712" y="27393"/>
                </a:lnTo>
                <a:lnTo>
                  <a:pt x="326834" y="20726"/>
                </a:lnTo>
                <a:lnTo>
                  <a:pt x="339140" y="18338"/>
                </a:lnTo>
                <a:lnTo>
                  <a:pt x="349084" y="19405"/>
                </a:lnTo>
                <a:lnTo>
                  <a:pt x="356806" y="21971"/>
                </a:lnTo>
                <a:lnTo>
                  <a:pt x="362254" y="25082"/>
                </a:lnTo>
                <a:lnTo>
                  <a:pt x="365404" y="27787"/>
                </a:lnTo>
                <a:lnTo>
                  <a:pt x="365404" y="8191"/>
                </a:lnTo>
                <a:close/>
              </a:path>
              <a:path w="607695" h="101600">
                <a:moveTo>
                  <a:pt x="466267" y="1384"/>
                </a:moveTo>
                <a:lnTo>
                  <a:pt x="447497" y="1384"/>
                </a:lnTo>
                <a:lnTo>
                  <a:pt x="427355" y="31115"/>
                </a:lnTo>
                <a:lnTo>
                  <a:pt x="413562" y="51892"/>
                </a:lnTo>
                <a:lnTo>
                  <a:pt x="404710" y="66217"/>
                </a:lnTo>
                <a:lnTo>
                  <a:pt x="399427" y="76542"/>
                </a:lnTo>
                <a:lnTo>
                  <a:pt x="400507" y="67411"/>
                </a:lnTo>
                <a:lnTo>
                  <a:pt x="401142" y="53098"/>
                </a:lnTo>
                <a:lnTo>
                  <a:pt x="401434" y="31724"/>
                </a:lnTo>
                <a:lnTo>
                  <a:pt x="401510" y="1384"/>
                </a:lnTo>
                <a:lnTo>
                  <a:pt x="381368" y="1384"/>
                </a:lnTo>
                <a:lnTo>
                  <a:pt x="381368" y="100037"/>
                </a:lnTo>
                <a:lnTo>
                  <a:pt x="400126" y="100037"/>
                </a:lnTo>
                <a:lnTo>
                  <a:pt x="419938" y="70954"/>
                </a:lnTo>
                <a:lnTo>
                  <a:pt x="433641" y="50457"/>
                </a:lnTo>
                <a:lnTo>
                  <a:pt x="442595" y="36118"/>
                </a:lnTo>
                <a:lnTo>
                  <a:pt x="448195" y="25552"/>
                </a:lnTo>
                <a:lnTo>
                  <a:pt x="447040" y="34810"/>
                </a:lnTo>
                <a:lnTo>
                  <a:pt x="446417" y="49047"/>
                </a:lnTo>
                <a:lnTo>
                  <a:pt x="446163" y="70154"/>
                </a:lnTo>
                <a:lnTo>
                  <a:pt x="446112" y="100037"/>
                </a:lnTo>
                <a:lnTo>
                  <a:pt x="466267" y="100037"/>
                </a:lnTo>
                <a:lnTo>
                  <a:pt x="466267" y="1384"/>
                </a:lnTo>
                <a:close/>
              </a:path>
              <a:path w="607695" h="101600">
                <a:moveTo>
                  <a:pt x="569785" y="1384"/>
                </a:moveTo>
                <a:lnTo>
                  <a:pt x="551014" y="1384"/>
                </a:lnTo>
                <a:lnTo>
                  <a:pt x="530872" y="31115"/>
                </a:lnTo>
                <a:lnTo>
                  <a:pt x="517080" y="51892"/>
                </a:lnTo>
                <a:lnTo>
                  <a:pt x="508228" y="66217"/>
                </a:lnTo>
                <a:lnTo>
                  <a:pt x="502945" y="76542"/>
                </a:lnTo>
                <a:lnTo>
                  <a:pt x="504024" y="67411"/>
                </a:lnTo>
                <a:lnTo>
                  <a:pt x="504659" y="53098"/>
                </a:lnTo>
                <a:lnTo>
                  <a:pt x="504952" y="31724"/>
                </a:lnTo>
                <a:lnTo>
                  <a:pt x="505028" y="1384"/>
                </a:lnTo>
                <a:lnTo>
                  <a:pt x="484886" y="1384"/>
                </a:lnTo>
                <a:lnTo>
                  <a:pt x="484886" y="100037"/>
                </a:lnTo>
                <a:lnTo>
                  <a:pt x="503643" y="100037"/>
                </a:lnTo>
                <a:lnTo>
                  <a:pt x="523455" y="70954"/>
                </a:lnTo>
                <a:lnTo>
                  <a:pt x="537159" y="50457"/>
                </a:lnTo>
                <a:lnTo>
                  <a:pt x="546112" y="36118"/>
                </a:lnTo>
                <a:lnTo>
                  <a:pt x="551713" y="25552"/>
                </a:lnTo>
                <a:lnTo>
                  <a:pt x="550557" y="34810"/>
                </a:lnTo>
                <a:lnTo>
                  <a:pt x="549935" y="49047"/>
                </a:lnTo>
                <a:lnTo>
                  <a:pt x="549681" y="70154"/>
                </a:lnTo>
                <a:lnTo>
                  <a:pt x="549630" y="100037"/>
                </a:lnTo>
                <a:lnTo>
                  <a:pt x="569785" y="100037"/>
                </a:lnTo>
                <a:lnTo>
                  <a:pt x="569785" y="1384"/>
                </a:lnTo>
                <a:close/>
              </a:path>
              <a:path w="607695" h="101600">
                <a:moveTo>
                  <a:pt x="607161" y="84899"/>
                </a:moveTo>
                <a:lnTo>
                  <a:pt x="602297" y="80162"/>
                </a:lnTo>
                <a:lnTo>
                  <a:pt x="590486" y="80162"/>
                </a:lnTo>
                <a:lnTo>
                  <a:pt x="585762" y="84899"/>
                </a:lnTo>
                <a:lnTo>
                  <a:pt x="585762" y="96697"/>
                </a:lnTo>
                <a:lnTo>
                  <a:pt x="590486" y="101422"/>
                </a:lnTo>
                <a:lnTo>
                  <a:pt x="602297" y="101422"/>
                </a:lnTo>
                <a:lnTo>
                  <a:pt x="607161" y="96697"/>
                </a:lnTo>
                <a:lnTo>
                  <a:pt x="607161" y="84899"/>
                </a:lnTo>
                <a:close/>
              </a:path>
              <a:path w="607695" h="101600">
                <a:moveTo>
                  <a:pt x="607161" y="34734"/>
                </a:moveTo>
                <a:lnTo>
                  <a:pt x="602297" y="30010"/>
                </a:lnTo>
                <a:lnTo>
                  <a:pt x="590486" y="30010"/>
                </a:lnTo>
                <a:lnTo>
                  <a:pt x="585762" y="34734"/>
                </a:lnTo>
                <a:lnTo>
                  <a:pt x="585762" y="46685"/>
                </a:lnTo>
                <a:lnTo>
                  <a:pt x="590486" y="51269"/>
                </a:lnTo>
                <a:lnTo>
                  <a:pt x="602297" y="51269"/>
                </a:lnTo>
                <a:lnTo>
                  <a:pt x="607161" y="46685"/>
                </a:lnTo>
                <a:lnTo>
                  <a:pt x="607161" y="34734"/>
                </a:lnTo>
                <a:close/>
              </a:path>
            </a:pathLst>
          </a:custGeom>
          <a:solidFill>
            <a:srgbClr val="31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749136" y="518051"/>
            <a:ext cx="985874" cy="68353"/>
          </a:xfrm>
          <a:custGeom>
            <a:avLst/>
            <a:gdLst/>
            <a:ahLst/>
            <a:cxnLst/>
            <a:rect l="l" t="t" r="r" b="b"/>
            <a:pathLst>
              <a:path w="678814" h="114934">
                <a:moveTo>
                  <a:pt x="78219" y="8191"/>
                </a:moveTo>
                <a:lnTo>
                  <a:pt x="74383" y="5740"/>
                </a:lnTo>
                <a:lnTo>
                  <a:pt x="68313" y="3060"/>
                </a:lnTo>
                <a:lnTo>
                  <a:pt x="60007" y="889"/>
                </a:lnTo>
                <a:lnTo>
                  <a:pt x="49466" y="0"/>
                </a:lnTo>
                <a:lnTo>
                  <a:pt x="30124" y="3886"/>
                </a:lnTo>
                <a:lnTo>
                  <a:pt x="14414" y="14579"/>
                </a:lnTo>
                <a:lnTo>
                  <a:pt x="3860" y="30657"/>
                </a:lnTo>
                <a:lnTo>
                  <a:pt x="0" y="50711"/>
                </a:lnTo>
                <a:lnTo>
                  <a:pt x="3860" y="70777"/>
                </a:lnTo>
                <a:lnTo>
                  <a:pt x="14414" y="86855"/>
                </a:lnTo>
                <a:lnTo>
                  <a:pt x="30124" y="97548"/>
                </a:lnTo>
                <a:lnTo>
                  <a:pt x="49466" y="101422"/>
                </a:lnTo>
                <a:lnTo>
                  <a:pt x="60007" y="100533"/>
                </a:lnTo>
                <a:lnTo>
                  <a:pt x="68313" y="98374"/>
                </a:lnTo>
                <a:lnTo>
                  <a:pt x="74383" y="95681"/>
                </a:lnTo>
                <a:lnTo>
                  <a:pt x="78219" y="93230"/>
                </a:lnTo>
                <a:lnTo>
                  <a:pt x="78219" y="73634"/>
                </a:lnTo>
                <a:lnTo>
                  <a:pt x="75069" y="76288"/>
                </a:lnTo>
                <a:lnTo>
                  <a:pt x="69621" y="79413"/>
                </a:lnTo>
                <a:lnTo>
                  <a:pt x="61899" y="82003"/>
                </a:lnTo>
                <a:lnTo>
                  <a:pt x="51955" y="83083"/>
                </a:lnTo>
                <a:lnTo>
                  <a:pt x="39649" y="80708"/>
                </a:lnTo>
                <a:lnTo>
                  <a:pt x="29527" y="74041"/>
                </a:lnTo>
                <a:lnTo>
                  <a:pt x="22669" y="63804"/>
                </a:lnTo>
                <a:lnTo>
                  <a:pt x="20142" y="50711"/>
                </a:lnTo>
                <a:lnTo>
                  <a:pt x="22669" y="37630"/>
                </a:lnTo>
                <a:lnTo>
                  <a:pt x="29527" y="27393"/>
                </a:lnTo>
                <a:lnTo>
                  <a:pt x="39649" y="20726"/>
                </a:lnTo>
                <a:lnTo>
                  <a:pt x="51955" y="18338"/>
                </a:lnTo>
                <a:lnTo>
                  <a:pt x="61899" y="19405"/>
                </a:lnTo>
                <a:lnTo>
                  <a:pt x="69621" y="21971"/>
                </a:lnTo>
                <a:lnTo>
                  <a:pt x="75069" y="25082"/>
                </a:lnTo>
                <a:lnTo>
                  <a:pt x="78219" y="27787"/>
                </a:lnTo>
                <a:lnTo>
                  <a:pt x="78219" y="8191"/>
                </a:lnTo>
                <a:close/>
              </a:path>
              <a:path w="678814" h="114934">
                <a:moveTo>
                  <a:pt x="190893" y="50711"/>
                </a:moveTo>
                <a:lnTo>
                  <a:pt x="187109" y="30416"/>
                </a:lnTo>
                <a:lnTo>
                  <a:pt x="179578" y="18897"/>
                </a:lnTo>
                <a:lnTo>
                  <a:pt x="176606" y="14363"/>
                </a:lnTo>
                <a:lnTo>
                  <a:pt x="170751" y="10502"/>
                </a:lnTo>
                <a:lnTo>
                  <a:pt x="170751" y="50711"/>
                </a:lnTo>
                <a:lnTo>
                  <a:pt x="168529" y="63068"/>
                </a:lnTo>
                <a:lnTo>
                  <a:pt x="162318" y="73190"/>
                </a:lnTo>
                <a:lnTo>
                  <a:pt x="152742" y="80022"/>
                </a:lnTo>
                <a:lnTo>
                  <a:pt x="140449" y="82524"/>
                </a:lnTo>
                <a:lnTo>
                  <a:pt x="128206" y="80022"/>
                </a:lnTo>
                <a:lnTo>
                  <a:pt x="118630" y="73190"/>
                </a:lnTo>
                <a:lnTo>
                  <a:pt x="112382" y="63068"/>
                </a:lnTo>
                <a:lnTo>
                  <a:pt x="110159" y="50711"/>
                </a:lnTo>
                <a:lnTo>
                  <a:pt x="112382" y="38366"/>
                </a:lnTo>
                <a:lnTo>
                  <a:pt x="118630" y="28244"/>
                </a:lnTo>
                <a:lnTo>
                  <a:pt x="128206" y="21412"/>
                </a:lnTo>
                <a:lnTo>
                  <a:pt x="140449" y="18897"/>
                </a:lnTo>
                <a:lnTo>
                  <a:pt x="152742" y="21412"/>
                </a:lnTo>
                <a:lnTo>
                  <a:pt x="162318" y="28244"/>
                </a:lnTo>
                <a:lnTo>
                  <a:pt x="168529" y="38366"/>
                </a:lnTo>
                <a:lnTo>
                  <a:pt x="170751" y="50711"/>
                </a:lnTo>
                <a:lnTo>
                  <a:pt x="170751" y="10502"/>
                </a:lnTo>
                <a:lnTo>
                  <a:pt x="160642" y="3810"/>
                </a:lnTo>
                <a:lnTo>
                  <a:pt x="140449" y="0"/>
                </a:lnTo>
                <a:lnTo>
                  <a:pt x="120256" y="3810"/>
                </a:lnTo>
                <a:lnTo>
                  <a:pt x="104292" y="14363"/>
                </a:lnTo>
                <a:lnTo>
                  <a:pt x="93802" y="30416"/>
                </a:lnTo>
                <a:lnTo>
                  <a:pt x="90030" y="50711"/>
                </a:lnTo>
                <a:lnTo>
                  <a:pt x="93802" y="71018"/>
                </a:lnTo>
                <a:lnTo>
                  <a:pt x="104292" y="87071"/>
                </a:lnTo>
                <a:lnTo>
                  <a:pt x="120256" y="97624"/>
                </a:lnTo>
                <a:lnTo>
                  <a:pt x="140449" y="101422"/>
                </a:lnTo>
                <a:lnTo>
                  <a:pt x="160642" y="97624"/>
                </a:lnTo>
                <a:lnTo>
                  <a:pt x="176606" y="87071"/>
                </a:lnTo>
                <a:lnTo>
                  <a:pt x="179578" y="82524"/>
                </a:lnTo>
                <a:lnTo>
                  <a:pt x="187109" y="71018"/>
                </a:lnTo>
                <a:lnTo>
                  <a:pt x="190893" y="50711"/>
                </a:lnTo>
                <a:close/>
              </a:path>
              <a:path w="678814" h="114934">
                <a:moveTo>
                  <a:pt x="282181" y="70307"/>
                </a:moveTo>
                <a:lnTo>
                  <a:pt x="281139" y="62395"/>
                </a:lnTo>
                <a:lnTo>
                  <a:pt x="278155" y="55791"/>
                </a:lnTo>
                <a:lnTo>
                  <a:pt x="273392" y="50660"/>
                </a:lnTo>
                <a:lnTo>
                  <a:pt x="267042" y="47104"/>
                </a:lnTo>
                <a:lnTo>
                  <a:pt x="274535" y="43624"/>
                </a:lnTo>
                <a:lnTo>
                  <a:pt x="278015" y="36410"/>
                </a:lnTo>
                <a:lnTo>
                  <a:pt x="278015" y="27787"/>
                </a:lnTo>
                <a:lnTo>
                  <a:pt x="275310" y="16014"/>
                </a:lnTo>
                <a:lnTo>
                  <a:pt x="267741" y="7289"/>
                </a:lnTo>
                <a:lnTo>
                  <a:pt x="256133" y="1866"/>
                </a:lnTo>
                <a:lnTo>
                  <a:pt x="241325" y="0"/>
                </a:lnTo>
                <a:lnTo>
                  <a:pt x="224218" y="2387"/>
                </a:lnTo>
                <a:lnTo>
                  <a:pt x="211531" y="9055"/>
                </a:lnTo>
                <a:lnTo>
                  <a:pt x="203619" y="19291"/>
                </a:lnTo>
                <a:lnTo>
                  <a:pt x="200901" y="32372"/>
                </a:lnTo>
                <a:lnTo>
                  <a:pt x="220624" y="32372"/>
                </a:lnTo>
                <a:lnTo>
                  <a:pt x="220624" y="23202"/>
                </a:lnTo>
                <a:lnTo>
                  <a:pt x="229387" y="18059"/>
                </a:lnTo>
                <a:lnTo>
                  <a:pt x="250647" y="18059"/>
                </a:lnTo>
                <a:lnTo>
                  <a:pt x="257860" y="22504"/>
                </a:lnTo>
                <a:lnTo>
                  <a:pt x="257860" y="33769"/>
                </a:lnTo>
                <a:lnTo>
                  <a:pt x="255498" y="40157"/>
                </a:lnTo>
                <a:lnTo>
                  <a:pt x="240220" y="40716"/>
                </a:lnTo>
                <a:lnTo>
                  <a:pt x="230771" y="40716"/>
                </a:lnTo>
                <a:lnTo>
                  <a:pt x="230771" y="58077"/>
                </a:lnTo>
                <a:lnTo>
                  <a:pt x="253695" y="58077"/>
                </a:lnTo>
                <a:lnTo>
                  <a:pt x="261886" y="61417"/>
                </a:lnTo>
                <a:lnTo>
                  <a:pt x="261886" y="78092"/>
                </a:lnTo>
                <a:lnTo>
                  <a:pt x="254114" y="83362"/>
                </a:lnTo>
                <a:lnTo>
                  <a:pt x="241185" y="83362"/>
                </a:lnTo>
                <a:lnTo>
                  <a:pt x="233121" y="82600"/>
                </a:lnTo>
                <a:lnTo>
                  <a:pt x="226098" y="80035"/>
                </a:lnTo>
                <a:lnTo>
                  <a:pt x="221119" y="75285"/>
                </a:lnTo>
                <a:lnTo>
                  <a:pt x="219240" y="67945"/>
                </a:lnTo>
                <a:lnTo>
                  <a:pt x="199644" y="67945"/>
                </a:lnTo>
                <a:lnTo>
                  <a:pt x="202082" y="81800"/>
                </a:lnTo>
                <a:lnTo>
                  <a:pt x="209626" y="92354"/>
                </a:lnTo>
                <a:lnTo>
                  <a:pt x="222554" y="99085"/>
                </a:lnTo>
                <a:lnTo>
                  <a:pt x="241185" y="101434"/>
                </a:lnTo>
                <a:lnTo>
                  <a:pt x="258495" y="99136"/>
                </a:lnTo>
                <a:lnTo>
                  <a:pt x="271373" y="92697"/>
                </a:lnTo>
                <a:lnTo>
                  <a:pt x="279400" y="82854"/>
                </a:lnTo>
                <a:lnTo>
                  <a:pt x="282181" y="70307"/>
                </a:lnTo>
                <a:close/>
              </a:path>
              <a:path w="678814" h="114934">
                <a:moveTo>
                  <a:pt x="385953" y="81838"/>
                </a:moveTo>
                <a:lnTo>
                  <a:pt x="375539" y="81838"/>
                </a:lnTo>
                <a:lnTo>
                  <a:pt x="375539" y="19596"/>
                </a:lnTo>
                <a:lnTo>
                  <a:pt x="375539" y="1397"/>
                </a:lnTo>
                <a:lnTo>
                  <a:pt x="355244" y="1397"/>
                </a:lnTo>
                <a:lnTo>
                  <a:pt x="355244" y="19596"/>
                </a:lnTo>
                <a:lnTo>
                  <a:pt x="355244" y="81838"/>
                </a:lnTo>
                <a:lnTo>
                  <a:pt x="317728" y="81838"/>
                </a:lnTo>
                <a:lnTo>
                  <a:pt x="318706" y="81699"/>
                </a:lnTo>
                <a:lnTo>
                  <a:pt x="321487" y="74752"/>
                </a:lnTo>
                <a:lnTo>
                  <a:pt x="322719" y="19596"/>
                </a:lnTo>
                <a:lnTo>
                  <a:pt x="355244" y="19596"/>
                </a:lnTo>
                <a:lnTo>
                  <a:pt x="355244" y="1397"/>
                </a:lnTo>
                <a:lnTo>
                  <a:pt x="303695" y="1397"/>
                </a:lnTo>
                <a:lnTo>
                  <a:pt x="302310" y="63639"/>
                </a:lnTo>
                <a:lnTo>
                  <a:pt x="302031" y="74891"/>
                </a:lnTo>
                <a:lnTo>
                  <a:pt x="299948" y="81838"/>
                </a:lnTo>
                <a:lnTo>
                  <a:pt x="286461" y="81838"/>
                </a:lnTo>
                <a:lnTo>
                  <a:pt x="286461" y="114769"/>
                </a:lnTo>
                <a:lnTo>
                  <a:pt x="304393" y="114769"/>
                </a:lnTo>
                <a:lnTo>
                  <a:pt x="304393" y="100037"/>
                </a:lnTo>
                <a:lnTo>
                  <a:pt x="368173" y="100037"/>
                </a:lnTo>
                <a:lnTo>
                  <a:pt x="368173" y="114769"/>
                </a:lnTo>
                <a:lnTo>
                  <a:pt x="385953" y="114769"/>
                </a:lnTo>
                <a:lnTo>
                  <a:pt x="385953" y="100037"/>
                </a:lnTo>
                <a:lnTo>
                  <a:pt x="385953" y="81838"/>
                </a:lnTo>
                <a:close/>
              </a:path>
              <a:path w="678814" h="114934">
                <a:moveTo>
                  <a:pt x="488073" y="100037"/>
                </a:moveTo>
                <a:lnTo>
                  <a:pt x="480187" y="78359"/>
                </a:lnTo>
                <a:lnTo>
                  <a:pt x="474179" y="61823"/>
                </a:lnTo>
                <a:lnTo>
                  <a:pt x="456857" y="14173"/>
                </a:lnTo>
                <a:lnTo>
                  <a:pt x="453326" y="4470"/>
                </a:lnTo>
                <a:lnTo>
                  <a:pt x="453326" y="61823"/>
                </a:lnTo>
                <a:lnTo>
                  <a:pt x="427342" y="61823"/>
                </a:lnTo>
                <a:lnTo>
                  <a:pt x="433628" y="41973"/>
                </a:lnTo>
                <a:lnTo>
                  <a:pt x="437413" y="28778"/>
                </a:lnTo>
                <a:lnTo>
                  <a:pt x="439356" y="20193"/>
                </a:lnTo>
                <a:lnTo>
                  <a:pt x="440131" y="14173"/>
                </a:lnTo>
                <a:lnTo>
                  <a:pt x="440905" y="20269"/>
                </a:lnTo>
                <a:lnTo>
                  <a:pt x="442963" y="28879"/>
                </a:lnTo>
                <a:lnTo>
                  <a:pt x="446900" y="42062"/>
                </a:lnTo>
                <a:lnTo>
                  <a:pt x="453326" y="61823"/>
                </a:lnTo>
                <a:lnTo>
                  <a:pt x="453326" y="4470"/>
                </a:lnTo>
                <a:lnTo>
                  <a:pt x="452208" y="1384"/>
                </a:lnTo>
                <a:lnTo>
                  <a:pt x="429285" y="1384"/>
                </a:lnTo>
                <a:lnTo>
                  <a:pt x="393852" y="100037"/>
                </a:lnTo>
                <a:lnTo>
                  <a:pt x="414705" y="100037"/>
                </a:lnTo>
                <a:lnTo>
                  <a:pt x="417334" y="91973"/>
                </a:lnTo>
                <a:lnTo>
                  <a:pt x="421919" y="78359"/>
                </a:lnTo>
                <a:lnTo>
                  <a:pt x="458876" y="78359"/>
                </a:lnTo>
                <a:lnTo>
                  <a:pt x="466267" y="100037"/>
                </a:lnTo>
                <a:lnTo>
                  <a:pt x="488073" y="100037"/>
                </a:lnTo>
                <a:close/>
              </a:path>
              <a:path w="678814" h="114934">
                <a:moveTo>
                  <a:pt x="563511" y="1384"/>
                </a:moveTo>
                <a:lnTo>
                  <a:pt x="500024" y="1384"/>
                </a:lnTo>
                <a:lnTo>
                  <a:pt x="500024" y="100025"/>
                </a:lnTo>
                <a:lnTo>
                  <a:pt x="563511" y="100025"/>
                </a:lnTo>
                <a:lnTo>
                  <a:pt x="563511" y="81826"/>
                </a:lnTo>
                <a:lnTo>
                  <a:pt x="520166" y="81826"/>
                </a:lnTo>
                <a:lnTo>
                  <a:pt x="520166" y="59182"/>
                </a:lnTo>
                <a:lnTo>
                  <a:pt x="555866" y="59182"/>
                </a:lnTo>
                <a:lnTo>
                  <a:pt x="555866" y="41402"/>
                </a:lnTo>
                <a:lnTo>
                  <a:pt x="520166" y="41402"/>
                </a:lnTo>
                <a:lnTo>
                  <a:pt x="520166" y="19583"/>
                </a:lnTo>
                <a:lnTo>
                  <a:pt x="563511" y="19583"/>
                </a:lnTo>
                <a:lnTo>
                  <a:pt x="563511" y="1384"/>
                </a:lnTo>
                <a:close/>
              </a:path>
              <a:path w="678814" h="114934">
                <a:moveTo>
                  <a:pt x="678421" y="1384"/>
                </a:moveTo>
                <a:lnTo>
                  <a:pt x="659523" y="1384"/>
                </a:lnTo>
                <a:lnTo>
                  <a:pt x="628116" y="44462"/>
                </a:lnTo>
                <a:lnTo>
                  <a:pt x="596849" y="1384"/>
                </a:lnTo>
                <a:lnTo>
                  <a:pt x="577824" y="1384"/>
                </a:lnTo>
                <a:lnTo>
                  <a:pt x="577824" y="100037"/>
                </a:lnTo>
                <a:lnTo>
                  <a:pt x="597966" y="100037"/>
                </a:lnTo>
                <a:lnTo>
                  <a:pt x="597827" y="53632"/>
                </a:lnTo>
                <a:lnTo>
                  <a:pt x="597484" y="40716"/>
                </a:lnTo>
                <a:lnTo>
                  <a:pt x="596849" y="32639"/>
                </a:lnTo>
                <a:lnTo>
                  <a:pt x="627989" y="76276"/>
                </a:lnTo>
                <a:lnTo>
                  <a:pt x="659384" y="32639"/>
                </a:lnTo>
                <a:lnTo>
                  <a:pt x="658736" y="40678"/>
                </a:lnTo>
                <a:lnTo>
                  <a:pt x="658406" y="53530"/>
                </a:lnTo>
                <a:lnTo>
                  <a:pt x="658266" y="100037"/>
                </a:lnTo>
                <a:lnTo>
                  <a:pt x="678421" y="100037"/>
                </a:lnTo>
                <a:lnTo>
                  <a:pt x="678421" y="1384"/>
                </a:lnTo>
                <a:close/>
              </a:path>
            </a:pathLst>
          </a:custGeom>
          <a:solidFill>
            <a:srgbClr val="31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803648" y="518873"/>
            <a:ext cx="498931" cy="67598"/>
          </a:xfrm>
          <a:custGeom>
            <a:avLst/>
            <a:gdLst/>
            <a:ahLst/>
            <a:cxnLst/>
            <a:rect l="l" t="t" r="r" b="b"/>
            <a:pathLst>
              <a:path w="343535" h="113665">
                <a:moveTo>
                  <a:pt x="75450" y="67818"/>
                </a:moveTo>
                <a:lnTo>
                  <a:pt x="55156" y="38531"/>
                </a:lnTo>
                <a:lnTo>
                  <a:pt x="55156" y="58775"/>
                </a:lnTo>
                <a:lnTo>
                  <a:pt x="55156" y="75730"/>
                </a:lnTo>
                <a:lnTo>
                  <a:pt x="48768" y="80314"/>
                </a:lnTo>
                <a:lnTo>
                  <a:pt x="20142" y="80314"/>
                </a:lnTo>
                <a:lnTo>
                  <a:pt x="20142" y="54190"/>
                </a:lnTo>
                <a:lnTo>
                  <a:pt x="48768" y="54190"/>
                </a:lnTo>
                <a:lnTo>
                  <a:pt x="55156" y="58775"/>
                </a:lnTo>
                <a:lnTo>
                  <a:pt x="55156" y="38531"/>
                </a:lnTo>
                <a:lnTo>
                  <a:pt x="39878" y="36410"/>
                </a:lnTo>
                <a:lnTo>
                  <a:pt x="20142" y="36410"/>
                </a:lnTo>
                <a:lnTo>
                  <a:pt x="20142" y="18211"/>
                </a:lnTo>
                <a:lnTo>
                  <a:pt x="66827" y="18211"/>
                </a:lnTo>
                <a:lnTo>
                  <a:pt x="66827" y="12"/>
                </a:lnTo>
                <a:lnTo>
                  <a:pt x="0" y="12"/>
                </a:lnTo>
                <a:lnTo>
                  <a:pt x="0" y="98653"/>
                </a:lnTo>
                <a:lnTo>
                  <a:pt x="39878" y="98653"/>
                </a:lnTo>
                <a:lnTo>
                  <a:pt x="53987" y="96634"/>
                </a:lnTo>
                <a:lnTo>
                  <a:pt x="65265" y="90690"/>
                </a:lnTo>
                <a:lnTo>
                  <a:pt x="72745" y="81026"/>
                </a:lnTo>
                <a:lnTo>
                  <a:pt x="72885" y="80314"/>
                </a:lnTo>
                <a:lnTo>
                  <a:pt x="75450" y="67818"/>
                </a:lnTo>
                <a:close/>
              </a:path>
              <a:path w="343535" h="113665">
                <a:moveTo>
                  <a:pt x="166865" y="0"/>
                </a:moveTo>
                <a:lnTo>
                  <a:pt x="145745" y="0"/>
                </a:lnTo>
                <a:lnTo>
                  <a:pt x="136118" y="22606"/>
                </a:lnTo>
                <a:lnTo>
                  <a:pt x="129844" y="37896"/>
                </a:lnTo>
                <a:lnTo>
                  <a:pt x="126098" y="48031"/>
                </a:lnTo>
                <a:lnTo>
                  <a:pt x="124066" y="55156"/>
                </a:lnTo>
                <a:lnTo>
                  <a:pt x="121983" y="47929"/>
                </a:lnTo>
                <a:lnTo>
                  <a:pt x="118110" y="37744"/>
                </a:lnTo>
                <a:lnTo>
                  <a:pt x="111658" y="22479"/>
                </a:lnTo>
                <a:lnTo>
                  <a:pt x="101841" y="0"/>
                </a:lnTo>
                <a:lnTo>
                  <a:pt x="79603" y="0"/>
                </a:lnTo>
                <a:lnTo>
                  <a:pt x="113779" y="72529"/>
                </a:lnTo>
                <a:lnTo>
                  <a:pt x="102108" y="98653"/>
                </a:lnTo>
                <a:lnTo>
                  <a:pt x="122402" y="98653"/>
                </a:lnTo>
                <a:lnTo>
                  <a:pt x="166865" y="0"/>
                </a:lnTo>
                <a:close/>
              </a:path>
              <a:path w="343535" h="113665">
                <a:moveTo>
                  <a:pt x="258013" y="80454"/>
                </a:moveTo>
                <a:lnTo>
                  <a:pt x="247599" y="80454"/>
                </a:lnTo>
                <a:lnTo>
                  <a:pt x="247599" y="18211"/>
                </a:lnTo>
                <a:lnTo>
                  <a:pt x="247599" y="12"/>
                </a:lnTo>
                <a:lnTo>
                  <a:pt x="227304" y="12"/>
                </a:lnTo>
                <a:lnTo>
                  <a:pt x="227304" y="18211"/>
                </a:lnTo>
                <a:lnTo>
                  <a:pt x="227304" y="80454"/>
                </a:lnTo>
                <a:lnTo>
                  <a:pt x="189788" y="80454"/>
                </a:lnTo>
                <a:lnTo>
                  <a:pt x="190766" y="80314"/>
                </a:lnTo>
                <a:lnTo>
                  <a:pt x="193548" y="73367"/>
                </a:lnTo>
                <a:lnTo>
                  <a:pt x="194779" y="18211"/>
                </a:lnTo>
                <a:lnTo>
                  <a:pt x="227304" y="18211"/>
                </a:lnTo>
                <a:lnTo>
                  <a:pt x="227304" y="12"/>
                </a:lnTo>
                <a:lnTo>
                  <a:pt x="175755" y="12"/>
                </a:lnTo>
                <a:lnTo>
                  <a:pt x="174371" y="62255"/>
                </a:lnTo>
                <a:lnTo>
                  <a:pt x="174091" y="73507"/>
                </a:lnTo>
                <a:lnTo>
                  <a:pt x="172008" y="80454"/>
                </a:lnTo>
                <a:lnTo>
                  <a:pt x="158521" y="80454"/>
                </a:lnTo>
                <a:lnTo>
                  <a:pt x="158521" y="113385"/>
                </a:lnTo>
                <a:lnTo>
                  <a:pt x="176453" y="113385"/>
                </a:lnTo>
                <a:lnTo>
                  <a:pt x="176453" y="98653"/>
                </a:lnTo>
                <a:lnTo>
                  <a:pt x="240233" y="98653"/>
                </a:lnTo>
                <a:lnTo>
                  <a:pt x="240233" y="113385"/>
                </a:lnTo>
                <a:lnTo>
                  <a:pt x="258013" y="113385"/>
                </a:lnTo>
                <a:lnTo>
                  <a:pt x="258013" y="98653"/>
                </a:lnTo>
                <a:lnTo>
                  <a:pt x="258013" y="80454"/>
                </a:lnTo>
                <a:close/>
              </a:path>
              <a:path w="343535" h="113665">
                <a:moveTo>
                  <a:pt x="343319" y="0"/>
                </a:moveTo>
                <a:lnTo>
                  <a:pt x="322199" y="0"/>
                </a:lnTo>
                <a:lnTo>
                  <a:pt x="312572" y="22606"/>
                </a:lnTo>
                <a:lnTo>
                  <a:pt x="306298" y="37896"/>
                </a:lnTo>
                <a:lnTo>
                  <a:pt x="302552" y="48031"/>
                </a:lnTo>
                <a:lnTo>
                  <a:pt x="300520" y="55156"/>
                </a:lnTo>
                <a:lnTo>
                  <a:pt x="298437" y="47929"/>
                </a:lnTo>
                <a:lnTo>
                  <a:pt x="294563" y="37744"/>
                </a:lnTo>
                <a:lnTo>
                  <a:pt x="288112" y="22479"/>
                </a:lnTo>
                <a:lnTo>
                  <a:pt x="278295" y="0"/>
                </a:lnTo>
                <a:lnTo>
                  <a:pt x="256057" y="0"/>
                </a:lnTo>
                <a:lnTo>
                  <a:pt x="290233" y="72529"/>
                </a:lnTo>
                <a:lnTo>
                  <a:pt x="278561" y="98653"/>
                </a:lnTo>
                <a:lnTo>
                  <a:pt x="298856" y="98653"/>
                </a:lnTo>
                <a:lnTo>
                  <a:pt x="343319" y="0"/>
                </a:lnTo>
                <a:close/>
              </a:path>
            </a:pathLst>
          </a:custGeom>
          <a:solidFill>
            <a:srgbClr val="31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317404" y="518051"/>
            <a:ext cx="1242255" cy="68353"/>
          </a:xfrm>
          <a:custGeom>
            <a:avLst/>
            <a:gdLst/>
            <a:ahLst/>
            <a:cxnLst/>
            <a:rect l="l" t="t" r="r" b="b"/>
            <a:pathLst>
              <a:path w="855344" h="114934">
                <a:moveTo>
                  <a:pt x="133934" y="81838"/>
                </a:moveTo>
                <a:lnTo>
                  <a:pt x="123647" y="81838"/>
                </a:lnTo>
                <a:lnTo>
                  <a:pt x="123647" y="1828"/>
                </a:lnTo>
                <a:lnTo>
                  <a:pt x="103505" y="1828"/>
                </a:lnTo>
                <a:lnTo>
                  <a:pt x="103505" y="81838"/>
                </a:lnTo>
                <a:lnTo>
                  <a:pt x="71970" y="81838"/>
                </a:lnTo>
                <a:lnTo>
                  <a:pt x="71970" y="1828"/>
                </a:lnTo>
                <a:lnTo>
                  <a:pt x="51816" y="1828"/>
                </a:lnTo>
                <a:lnTo>
                  <a:pt x="51816" y="81838"/>
                </a:lnTo>
                <a:lnTo>
                  <a:pt x="20142" y="81838"/>
                </a:lnTo>
                <a:lnTo>
                  <a:pt x="20142" y="1828"/>
                </a:lnTo>
                <a:lnTo>
                  <a:pt x="0" y="1828"/>
                </a:lnTo>
                <a:lnTo>
                  <a:pt x="0" y="81838"/>
                </a:lnTo>
                <a:lnTo>
                  <a:pt x="0" y="99618"/>
                </a:lnTo>
                <a:lnTo>
                  <a:pt x="116141" y="99618"/>
                </a:lnTo>
                <a:lnTo>
                  <a:pt x="116141" y="114858"/>
                </a:lnTo>
                <a:lnTo>
                  <a:pt x="133934" y="114858"/>
                </a:lnTo>
                <a:lnTo>
                  <a:pt x="133934" y="99618"/>
                </a:lnTo>
                <a:lnTo>
                  <a:pt x="133934" y="81838"/>
                </a:lnTo>
                <a:close/>
              </a:path>
              <a:path w="855344" h="114934">
                <a:moveTo>
                  <a:pt x="211861" y="1384"/>
                </a:moveTo>
                <a:lnTo>
                  <a:pt x="148374" y="1384"/>
                </a:lnTo>
                <a:lnTo>
                  <a:pt x="148374" y="100025"/>
                </a:lnTo>
                <a:lnTo>
                  <a:pt x="211861" y="100025"/>
                </a:lnTo>
                <a:lnTo>
                  <a:pt x="211861" y="81826"/>
                </a:lnTo>
                <a:lnTo>
                  <a:pt x="168516" y="81826"/>
                </a:lnTo>
                <a:lnTo>
                  <a:pt x="168516" y="59182"/>
                </a:lnTo>
                <a:lnTo>
                  <a:pt x="204216" y="59182"/>
                </a:lnTo>
                <a:lnTo>
                  <a:pt x="204216" y="41402"/>
                </a:lnTo>
                <a:lnTo>
                  <a:pt x="168516" y="41402"/>
                </a:lnTo>
                <a:lnTo>
                  <a:pt x="168516" y="19583"/>
                </a:lnTo>
                <a:lnTo>
                  <a:pt x="211861" y="19583"/>
                </a:lnTo>
                <a:lnTo>
                  <a:pt x="211861" y="1384"/>
                </a:lnTo>
                <a:close/>
              </a:path>
              <a:path w="855344" h="114934">
                <a:moveTo>
                  <a:pt x="289674" y="1384"/>
                </a:moveTo>
                <a:lnTo>
                  <a:pt x="226187" y="1384"/>
                </a:lnTo>
                <a:lnTo>
                  <a:pt x="226187" y="100025"/>
                </a:lnTo>
                <a:lnTo>
                  <a:pt x="289674" y="100025"/>
                </a:lnTo>
                <a:lnTo>
                  <a:pt x="289674" y="81826"/>
                </a:lnTo>
                <a:lnTo>
                  <a:pt x="246329" y="81826"/>
                </a:lnTo>
                <a:lnTo>
                  <a:pt x="246329" y="59182"/>
                </a:lnTo>
                <a:lnTo>
                  <a:pt x="282028" y="59182"/>
                </a:lnTo>
                <a:lnTo>
                  <a:pt x="282028" y="41402"/>
                </a:lnTo>
                <a:lnTo>
                  <a:pt x="246329" y="41402"/>
                </a:lnTo>
                <a:lnTo>
                  <a:pt x="246329" y="19583"/>
                </a:lnTo>
                <a:lnTo>
                  <a:pt x="289674" y="19583"/>
                </a:lnTo>
                <a:lnTo>
                  <a:pt x="289674" y="1384"/>
                </a:lnTo>
                <a:close/>
              </a:path>
              <a:path w="855344" h="114934">
                <a:moveTo>
                  <a:pt x="409575" y="70434"/>
                </a:moveTo>
                <a:lnTo>
                  <a:pt x="391096" y="46545"/>
                </a:lnTo>
                <a:lnTo>
                  <a:pt x="397751" y="44310"/>
                </a:lnTo>
                <a:lnTo>
                  <a:pt x="400659" y="41402"/>
                </a:lnTo>
                <a:lnTo>
                  <a:pt x="404025" y="38061"/>
                </a:lnTo>
                <a:lnTo>
                  <a:pt x="404025" y="25971"/>
                </a:lnTo>
                <a:lnTo>
                  <a:pt x="402475" y="18605"/>
                </a:lnTo>
                <a:lnTo>
                  <a:pt x="401802" y="15392"/>
                </a:lnTo>
                <a:lnTo>
                  <a:pt x="395351" y="7696"/>
                </a:lnTo>
                <a:lnTo>
                  <a:pt x="389280" y="4953"/>
                </a:lnTo>
                <a:lnTo>
                  <a:pt x="389280" y="77800"/>
                </a:lnTo>
                <a:lnTo>
                  <a:pt x="383171" y="82804"/>
                </a:lnTo>
                <a:lnTo>
                  <a:pt x="353021" y="82804"/>
                </a:lnTo>
                <a:lnTo>
                  <a:pt x="353021" y="56680"/>
                </a:lnTo>
                <a:lnTo>
                  <a:pt x="383171" y="56680"/>
                </a:lnTo>
                <a:lnTo>
                  <a:pt x="389267" y="61823"/>
                </a:lnTo>
                <a:lnTo>
                  <a:pt x="389280" y="77800"/>
                </a:lnTo>
                <a:lnTo>
                  <a:pt x="389280" y="4953"/>
                </a:lnTo>
                <a:lnTo>
                  <a:pt x="384949" y="2984"/>
                </a:lnTo>
                <a:lnTo>
                  <a:pt x="383730" y="2857"/>
                </a:lnTo>
                <a:lnTo>
                  <a:pt x="383730" y="22491"/>
                </a:lnTo>
                <a:lnTo>
                  <a:pt x="383730" y="37642"/>
                </a:lnTo>
                <a:lnTo>
                  <a:pt x="378587" y="41402"/>
                </a:lnTo>
                <a:lnTo>
                  <a:pt x="353021" y="41402"/>
                </a:lnTo>
                <a:lnTo>
                  <a:pt x="353021" y="18605"/>
                </a:lnTo>
                <a:lnTo>
                  <a:pt x="378587" y="18605"/>
                </a:lnTo>
                <a:lnTo>
                  <a:pt x="383730" y="22491"/>
                </a:lnTo>
                <a:lnTo>
                  <a:pt x="383730" y="2857"/>
                </a:lnTo>
                <a:lnTo>
                  <a:pt x="370941" y="1384"/>
                </a:lnTo>
                <a:lnTo>
                  <a:pt x="332879" y="1384"/>
                </a:lnTo>
                <a:lnTo>
                  <a:pt x="332879" y="100025"/>
                </a:lnTo>
                <a:lnTo>
                  <a:pt x="373443" y="100025"/>
                </a:lnTo>
                <a:lnTo>
                  <a:pt x="389102" y="97790"/>
                </a:lnTo>
                <a:lnTo>
                  <a:pt x="400418" y="91592"/>
                </a:lnTo>
                <a:lnTo>
                  <a:pt x="406831" y="82804"/>
                </a:lnTo>
                <a:lnTo>
                  <a:pt x="407263" y="82219"/>
                </a:lnTo>
                <a:lnTo>
                  <a:pt x="409575" y="70434"/>
                </a:lnTo>
                <a:close/>
              </a:path>
              <a:path w="855344" h="114934">
                <a:moveTo>
                  <a:pt x="524205" y="1384"/>
                </a:moveTo>
                <a:lnTo>
                  <a:pt x="505307" y="1384"/>
                </a:lnTo>
                <a:lnTo>
                  <a:pt x="473900" y="44462"/>
                </a:lnTo>
                <a:lnTo>
                  <a:pt x="442633" y="1384"/>
                </a:lnTo>
                <a:lnTo>
                  <a:pt x="423608" y="1384"/>
                </a:lnTo>
                <a:lnTo>
                  <a:pt x="423608" y="100037"/>
                </a:lnTo>
                <a:lnTo>
                  <a:pt x="443750" y="100037"/>
                </a:lnTo>
                <a:lnTo>
                  <a:pt x="443611" y="53632"/>
                </a:lnTo>
                <a:lnTo>
                  <a:pt x="443268" y="40716"/>
                </a:lnTo>
                <a:lnTo>
                  <a:pt x="442633" y="32639"/>
                </a:lnTo>
                <a:lnTo>
                  <a:pt x="473773" y="76276"/>
                </a:lnTo>
                <a:lnTo>
                  <a:pt x="505167" y="32639"/>
                </a:lnTo>
                <a:lnTo>
                  <a:pt x="504520" y="40678"/>
                </a:lnTo>
                <a:lnTo>
                  <a:pt x="504190" y="53530"/>
                </a:lnTo>
                <a:lnTo>
                  <a:pt x="504050" y="100037"/>
                </a:lnTo>
                <a:lnTo>
                  <a:pt x="524205" y="100037"/>
                </a:lnTo>
                <a:lnTo>
                  <a:pt x="524205" y="1384"/>
                </a:lnTo>
                <a:close/>
              </a:path>
              <a:path w="855344" h="114934">
                <a:moveTo>
                  <a:pt x="606450" y="1384"/>
                </a:moveTo>
                <a:lnTo>
                  <a:pt x="542963" y="1384"/>
                </a:lnTo>
                <a:lnTo>
                  <a:pt x="542963" y="100025"/>
                </a:lnTo>
                <a:lnTo>
                  <a:pt x="606450" y="100025"/>
                </a:lnTo>
                <a:lnTo>
                  <a:pt x="606450" y="81826"/>
                </a:lnTo>
                <a:lnTo>
                  <a:pt x="563105" y="81826"/>
                </a:lnTo>
                <a:lnTo>
                  <a:pt x="563105" y="59182"/>
                </a:lnTo>
                <a:lnTo>
                  <a:pt x="598805" y="59182"/>
                </a:lnTo>
                <a:lnTo>
                  <a:pt x="598805" y="41402"/>
                </a:lnTo>
                <a:lnTo>
                  <a:pt x="563105" y="41402"/>
                </a:lnTo>
                <a:lnTo>
                  <a:pt x="563105" y="19583"/>
                </a:lnTo>
                <a:lnTo>
                  <a:pt x="606450" y="19583"/>
                </a:lnTo>
                <a:lnTo>
                  <a:pt x="606450" y="1384"/>
                </a:lnTo>
                <a:close/>
              </a:path>
              <a:path w="855344" h="114934">
                <a:moveTo>
                  <a:pt x="694817" y="8191"/>
                </a:moveTo>
                <a:lnTo>
                  <a:pt x="690981" y="5740"/>
                </a:lnTo>
                <a:lnTo>
                  <a:pt x="684911" y="3060"/>
                </a:lnTo>
                <a:lnTo>
                  <a:pt x="676605" y="889"/>
                </a:lnTo>
                <a:lnTo>
                  <a:pt x="666064" y="0"/>
                </a:lnTo>
                <a:lnTo>
                  <a:pt x="646722" y="3886"/>
                </a:lnTo>
                <a:lnTo>
                  <a:pt x="631012" y="14579"/>
                </a:lnTo>
                <a:lnTo>
                  <a:pt x="620458" y="30657"/>
                </a:lnTo>
                <a:lnTo>
                  <a:pt x="616597" y="50711"/>
                </a:lnTo>
                <a:lnTo>
                  <a:pt x="620458" y="70777"/>
                </a:lnTo>
                <a:lnTo>
                  <a:pt x="631012" y="86855"/>
                </a:lnTo>
                <a:lnTo>
                  <a:pt x="646722" y="97548"/>
                </a:lnTo>
                <a:lnTo>
                  <a:pt x="666064" y="101422"/>
                </a:lnTo>
                <a:lnTo>
                  <a:pt x="676605" y="100533"/>
                </a:lnTo>
                <a:lnTo>
                  <a:pt x="684911" y="98374"/>
                </a:lnTo>
                <a:lnTo>
                  <a:pt x="690981" y="95681"/>
                </a:lnTo>
                <a:lnTo>
                  <a:pt x="694817" y="93230"/>
                </a:lnTo>
                <a:lnTo>
                  <a:pt x="694817" y="73634"/>
                </a:lnTo>
                <a:lnTo>
                  <a:pt x="691667" y="76288"/>
                </a:lnTo>
                <a:lnTo>
                  <a:pt x="686219" y="79413"/>
                </a:lnTo>
                <a:lnTo>
                  <a:pt x="678497" y="82003"/>
                </a:lnTo>
                <a:lnTo>
                  <a:pt x="668553" y="83083"/>
                </a:lnTo>
                <a:lnTo>
                  <a:pt x="656247" y="80708"/>
                </a:lnTo>
                <a:lnTo>
                  <a:pt x="646125" y="74041"/>
                </a:lnTo>
                <a:lnTo>
                  <a:pt x="639267" y="63804"/>
                </a:lnTo>
                <a:lnTo>
                  <a:pt x="636739" y="50711"/>
                </a:lnTo>
                <a:lnTo>
                  <a:pt x="639267" y="37630"/>
                </a:lnTo>
                <a:lnTo>
                  <a:pt x="646125" y="27393"/>
                </a:lnTo>
                <a:lnTo>
                  <a:pt x="656247" y="20726"/>
                </a:lnTo>
                <a:lnTo>
                  <a:pt x="668553" y="18338"/>
                </a:lnTo>
                <a:lnTo>
                  <a:pt x="678497" y="19405"/>
                </a:lnTo>
                <a:lnTo>
                  <a:pt x="686219" y="21971"/>
                </a:lnTo>
                <a:lnTo>
                  <a:pt x="691667" y="25082"/>
                </a:lnTo>
                <a:lnTo>
                  <a:pt x="694817" y="27787"/>
                </a:lnTo>
                <a:lnTo>
                  <a:pt x="694817" y="8191"/>
                </a:lnTo>
                <a:close/>
              </a:path>
              <a:path w="855344" h="114934">
                <a:moveTo>
                  <a:pt x="777900" y="1384"/>
                </a:moveTo>
                <a:lnTo>
                  <a:pt x="706069" y="1384"/>
                </a:lnTo>
                <a:lnTo>
                  <a:pt x="706069" y="19596"/>
                </a:lnTo>
                <a:lnTo>
                  <a:pt x="731901" y="19596"/>
                </a:lnTo>
                <a:lnTo>
                  <a:pt x="731901" y="100037"/>
                </a:lnTo>
                <a:lnTo>
                  <a:pt x="752055" y="100037"/>
                </a:lnTo>
                <a:lnTo>
                  <a:pt x="752055" y="19596"/>
                </a:lnTo>
                <a:lnTo>
                  <a:pt x="777900" y="19596"/>
                </a:lnTo>
                <a:lnTo>
                  <a:pt x="777900" y="1384"/>
                </a:lnTo>
                <a:close/>
              </a:path>
              <a:path w="855344" h="114934">
                <a:moveTo>
                  <a:pt x="855281" y="1384"/>
                </a:moveTo>
                <a:lnTo>
                  <a:pt x="791794" y="1384"/>
                </a:lnTo>
                <a:lnTo>
                  <a:pt x="791794" y="100025"/>
                </a:lnTo>
                <a:lnTo>
                  <a:pt x="855281" y="100025"/>
                </a:lnTo>
                <a:lnTo>
                  <a:pt x="855281" y="81826"/>
                </a:lnTo>
                <a:lnTo>
                  <a:pt x="811936" y="81826"/>
                </a:lnTo>
                <a:lnTo>
                  <a:pt x="811936" y="59182"/>
                </a:lnTo>
                <a:lnTo>
                  <a:pt x="847636" y="59182"/>
                </a:lnTo>
                <a:lnTo>
                  <a:pt x="847636" y="41402"/>
                </a:lnTo>
                <a:lnTo>
                  <a:pt x="811936" y="41402"/>
                </a:lnTo>
                <a:lnTo>
                  <a:pt x="811936" y="19583"/>
                </a:lnTo>
                <a:lnTo>
                  <a:pt x="855281" y="19583"/>
                </a:lnTo>
                <a:lnTo>
                  <a:pt x="855281" y="1384"/>
                </a:lnTo>
                <a:close/>
              </a:path>
            </a:pathLst>
          </a:custGeom>
          <a:solidFill>
            <a:srgbClr val="31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51825" y="726035"/>
            <a:ext cx="11293738" cy="7553"/>
          </a:xfrm>
          <a:custGeom>
            <a:avLst/>
            <a:gdLst/>
            <a:ahLst/>
            <a:cxnLst/>
            <a:rect l="l" t="t" r="r" b="b"/>
            <a:pathLst>
              <a:path w="7776209" h="12700">
                <a:moveTo>
                  <a:pt x="0" y="0"/>
                </a:moveTo>
                <a:lnTo>
                  <a:pt x="0" y="12700"/>
                </a:lnTo>
                <a:lnTo>
                  <a:pt x="7776006" y="12700"/>
                </a:lnTo>
                <a:lnTo>
                  <a:pt x="7776006" y="0"/>
                </a:lnTo>
                <a:lnTo>
                  <a:pt x="0" y="0"/>
                </a:lnTo>
                <a:close/>
              </a:path>
            </a:pathLst>
          </a:custGeom>
          <a:solidFill>
            <a:srgbClr val="3078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1699081" y="249244"/>
            <a:ext cx="498009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1588413" y="3"/>
            <a:ext cx="0" cy="203927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60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4039" y="3281130"/>
            <a:ext cx="9411227" cy="99741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06937" y="990437"/>
            <a:ext cx="691679" cy="104985"/>
            <a:chOff x="1037589" y="1665402"/>
            <a:chExt cx="476250" cy="1765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589" y="1665402"/>
              <a:ext cx="261442" cy="1761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1511" y="1665402"/>
              <a:ext cx="131902" cy="1532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82343" y="1756842"/>
              <a:ext cx="31750" cy="62230"/>
            </a:xfrm>
            <a:custGeom>
              <a:avLst/>
              <a:gdLst/>
              <a:ahLst/>
              <a:cxnLst/>
              <a:rect l="l" t="t" r="r" b="b"/>
              <a:pathLst>
                <a:path w="31750" h="62230">
                  <a:moveTo>
                    <a:pt x="0" y="62229"/>
                  </a:moveTo>
                  <a:lnTo>
                    <a:pt x="31305" y="62229"/>
                  </a:lnTo>
                  <a:lnTo>
                    <a:pt x="31305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152877" y="989156"/>
            <a:ext cx="623432" cy="94033"/>
            <a:chOff x="1482344" y="1663243"/>
            <a:chExt cx="429259" cy="158115"/>
          </a:xfrm>
        </p:grpSpPr>
        <p:sp>
          <p:nvSpPr>
            <p:cNvPr id="8" name="object 8"/>
            <p:cNvSpPr/>
            <p:nvPr/>
          </p:nvSpPr>
          <p:spPr>
            <a:xfrm>
              <a:off x="1482344" y="1665401"/>
              <a:ext cx="128905" cy="153670"/>
            </a:xfrm>
            <a:custGeom>
              <a:avLst/>
              <a:gdLst/>
              <a:ahLst/>
              <a:cxnLst/>
              <a:rect l="l" t="t" r="r" b="b"/>
              <a:pathLst>
                <a:path w="128905" h="153669">
                  <a:moveTo>
                    <a:pt x="128676" y="0"/>
                  </a:moveTo>
                  <a:lnTo>
                    <a:pt x="97370" y="0"/>
                  </a:lnTo>
                  <a:lnTo>
                    <a:pt x="97370" y="63500"/>
                  </a:lnTo>
                  <a:lnTo>
                    <a:pt x="31305" y="63500"/>
                  </a:lnTo>
                  <a:lnTo>
                    <a:pt x="3130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1440"/>
                  </a:lnTo>
                  <a:lnTo>
                    <a:pt x="97370" y="91440"/>
                  </a:lnTo>
                  <a:lnTo>
                    <a:pt x="97370" y="153670"/>
                  </a:lnTo>
                  <a:lnTo>
                    <a:pt x="128676" y="153670"/>
                  </a:lnTo>
                  <a:lnTo>
                    <a:pt x="128676" y="91440"/>
                  </a:lnTo>
                  <a:lnTo>
                    <a:pt x="128676" y="63500"/>
                  </a:lnTo>
                  <a:lnTo>
                    <a:pt x="128676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3702" y="1663243"/>
              <a:ext cx="156730" cy="1575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12886" y="1665744"/>
              <a:ext cx="99060" cy="152400"/>
            </a:xfrm>
            <a:custGeom>
              <a:avLst/>
              <a:gdLst/>
              <a:ahLst/>
              <a:cxnLst/>
              <a:rect l="l" t="t" r="r" b="b"/>
              <a:pathLst>
                <a:path w="99060" h="152400">
                  <a:moveTo>
                    <a:pt x="98666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62230"/>
                  </a:lnTo>
                  <a:lnTo>
                    <a:pt x="0" y="88900"/>
                  </a:lnTo>
                  <a:lnTo>
                    <a:pt x="0" y="124460"/>
                  </a:lnTo>
                  <a:lnTo>
                    <a:pt x="0" y="152400"/>
                  </a:lnTo>
                  <a:lnTo>
                    <a:pt x="98666" y="152400"/>
                  </a:lnTo>
                  <a:lnTo>
                    <a:pt x="98666" y="124460"/>
                  </a:lnTo>
                  <a:lnTo>
                    <a:pt x="31305" y="124460"/>
                  </a:lnTo>
                  <a:lnTo>
                    <a:pt x="31305" y="88900"/>
                  </a:lnTo>
                  <a:lnTo>
                    <a:pt x="86791" y="88900"/>
                  </a:lnTo>
                  <a:lnTo>
                    <a:pt x="86791" y="62230"/>
                  </a:lnTo>
                  <a:lnTo>
                    <a:pt x="31305" y="62230"/>
                  </a:lnTo>
                  <a:lnTo>
                    <a:pt x="31305" y="27940"/>
                  </a:lnTo>
                  <a:lnTo>
                    <a:pt x="98666" y="27940"/>
                  </a:lnTo>
                  <a:lnTo>
                    <a:pt x="98666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864349" y="989156"/>
            <a:ext cx="2539845" cy="94033"/>
            <a:chOff x="1972221" y="1663243"/>
            <a:chExt cx="1748789" cy="15811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2221" y="1663243"/>
              <a:ext cx="156730" cy="1575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51405" y="1665402"/>
              <a:ext cx="117233" cy="1532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88070" y="1663242"/>
              <a:ext cx="570230" cy="158115"/>
            </a:xfrm>
            <a:custGeom>
              <a:avLst/>
              <a:gdLst/>
              <a:ahLst/>
              <a:cxnLst/>
              <a:rect l="l" t="t" r="r" b="b"/>
              <a:pathLst>
                <a:path w="570230" h="158114">
                  <a:moveTo>
                    <a:pt x="118732" y="53746"/>
                  </a:moveTo>
                  <a:lnTo>
                    <a:pt x="114439" y="31661"/>
                  </a:lnTo>
                  <a:lnTo>
                    <a:pt x="113690" y="30645"/>
                  </a:lnTo>
                  <a:lnTo>
                    <a:pt x="102565" y="15494"/>
                  </a:lnTo>
                  <a:lnTo>
                    <a:pt x="87426" y="7137"/>
                  </a:lnTo>
                  <a:lnTo>
                    <a:pt x="87426" y="54610"/>
                  </a:lnTo>
                  <a:lnTo>
                    <a:pt x="85509" y="64795"/>
                  </a:lnTo>
                  <a:lnTo>
                    <a:pt x="80200" y="72237"/>
                  </a:lnTo>
                  <a:lnTo>
                    <a:pt x="72123" y="76809"/>
                  </a:lnTo>
                  <a:lnTo>
                    <a:pt x="61963" y="78359"/>
                  </a:lnTo>
                  <a:lnTo>
                    <a:pt x="31305" y="78359"/>
                  </a:lnTo>
                  <a:lnTo>
                    <a:pt x="31305" y="30645"/>
                  </a:lnTo>
                  <a:lnTo>
                    <a:pt x="61963" y="30645"/>
                  </a:lnTo>
                  <a:lnTo>
                    <a:pt x="72123" y="32245"/>
                  </a:lnTo>
                  <a:lnTo>
                    <a:pt x="80200" y="36880"/>
                  </a:lnTo>
                  <a:lnTo>
                    <a:pt x="85509" y="44399"/>
                  </a:lnTo>
                  <a:lnTo>
                    <a:pt x="87426" y="54610"/>
                  </a:lnTo>
                  <a:lnTo>
                    <a:pt x="87426" y="7137"/>
                  </a:lnTo>
                  <a:lnTo>
                    <a:pt x="84569" y="5549"/>
                  </a:lnTo>
                  <a:lnTo>
                    <a:pt x="61963" y="2159"/>
                  </a:lnTo>
                  <a:lnTo>
                    <a:pt x="0" y="2159"/>
                  </a:lnTo>
                  <a:lnTo>
                    <a:pt x="0" y="155422"/>
                  </a:lnTo>
                  <a:lnTo>
                    <a:pt x="31305" y="155422"/>
                  </a:lnTo>
                  <a:lnTo>
                    <a:pt x="31305" y="107073"/>
                  </a:lnTo>
                  <a:lnTo>
                    <a:pt x="60236" y="107073"/>
                  </a:lnTo>
                  <a:lnTo>
                    <a:pt x="83845" y="103327"/>
                  </a:lnTo>
                  <a:lnTo>
                    <a:pt x="102349" y="92646"/>
                  </a:lnTo>
                  <a:lnTo>
                    <a:pt x="112598" y="78359"/>
                  </a:lnTo>
                  <a:lnTo>
                    <a:pt x="114414" y="75844"/>
                  </a:lnTo>
                  <a:lnTo>
                    <a:pt x="118732" y="53746"/>
                  </a:lnTo>
                  <a:close/>
                </a:path>
                <a:path w="570230" h="158114">
                  <a:moveTo>
                    <a:pt x="261023" y="155422"/>
                  </a:moveTo>
                  <a:lnTo>
                    <a:pt x="248780" y="121742"/>
                  </a:lnTo>
                  <a:lnTo>
                    <a:pt x="239445" y="96062"/>
                  </a:lnTo>
                  <a:lnTo>
                    <a:pt x="212534" y="22009"/>
                  </a:lnTo>
                  <a:lnTo>
                    <a:pt x="207048" y="6908"/>
                  </a:lnTo>
                  <a:lnTo>
                    <a:pt x="207048" y="96062"/>
                  </a:lnTo>
                  <a:lnTo>
                    <a:pt x="166674" y="96062"/>
                  </a:lnTo>
                  <a:lnTo>
                    <a:pt x="176428" y="65214"/>
                  </a:lnTo>
                  <a:lnTo>
                    <a:pt x="182308" y="44716"/>
                  </a:lnTo>
                  <a:lnTo>
                    <a:pt x="185331" y="31369"/>
                  </a:lnTo>
                  <a:lnTo>
                    <a:pt x="186537" y="22009"/>
                  </a:lnTo>
                  <a:lnTo>
                    <a:pt x="187706" y="31369"/>
                  </a:lnTo>
                  <a:lnTo>
                    <a:pt x="190919" y="44869"/>
                  </a:lnTo>
                  <a:lnTo>
                    <a:pt x="197040" y="65341"/>
                  </a:lnTo>
                  <a:lnTo>
                    <a:pt x="207048" y="96062"/>
                  </a:lnTo>
                  <a:lnTo>
                    <a:pt x="207048" y="6908"/>
                  </a:lnTo>
                  <a:lnTo>
                    <a:pt x="205320" y="2146"/>
                  </a:lnTo>
                  <a:lnTo>
                    <a:pt x="169697" y="2146"/>
                  </a:lnTo>
                  <a:lnTo>
                    <a:pt x="114655" y="155422"/>
                  </a:lnTo>
                  <a:lnTo>
                    <a:pt x="147027" y="155422"/>
                  </a:lnTo>
                  <a:lnTo>
                    <a:pt x="150025" y="146316"/>
                  </a:lnTo>
                  <a:lnTo>
                    <a:pt x="155613" y="129527"/>
                  </a:lnTo>
                  <a:lnTo>
                    <a:pt x="158254" y="121742"/>
                  </a:lnTo>
                  <a:lnTo>
                    <a:pt x="215684" y="121742"/>
                  </a:lnTo>
                  <a:lnTo>
                    <a:pt x="227126" y="155422"/>
                  </a:lnTo>
                  <a:lnTo>
                    <a:pt x="261023" y="155422"/>
                  </a:lnTo>
                  <a:close/>
                </a:path>
                <a:path w="570230" h="158114">
                  <a:moveTo>
                    <a:pt x="398970" y="109232"/>
                  </a:moveTo>
                  <a:lnTo>
                    <a:pt x="397357" y="96926"/>
                  </a:lnTo>
                  <a:lnTo>
                    <a:pt x="392709" y="86677"/>
                  </a:lnTo>
                  <a:lnTo>
                    <a:pt x="385305" y="78701"/>
                  </a:lnTo>
                  <a:lnTo>
                    <a:pt x="375437" y="73177"/>
                  </a:lnTo>
                  <a:lnTo>
                    <a:pt x="383019" y="68097"/>
                  </a:lnTo>
                  <a:lnTo>
                    <a:pt x="388327" y="61175"/>
                  </a:lnTo>
                  <a:lnTo>
                    <a:pt x="391464" y="52755"/>
                  </a:lnTo>
                  <a:lnTo>
                    <a:pt x="392493" y="43180"/>
                  </a:lnTo>
                  <a:lnTo>
                    <a:pt x="388289" y="24866"/>
                  </a:lnTo>
                  <a:lnTo>
                    <a:pt x="376542" y="11315"/>
                  </a:lnTo>
                  <a:lnTo>
                    <a:pt x="358508" y="2895"/>
                  </a:lnTo>
                  <a:lnTo>
                    <a:pt x="335495" y="0"/>
                  </a:lnTo>
                  <a:lnTo>
                    <a:pt x="308914" y="3708"/>
                  </a:lnTo>
                  <a:lnTo>
                    <a:pt x="289191" y="14058"/>
                  </a:lnTo>
                  <a:lnTo>
                    <a:pt x="276910" y="29972"/>
                  </a:lnTo>
                  <a:lnTo>
                    <a:pt x="272681" y="50292"/>
                  </a:lnTo>
                  <a:lnTo>
                    <a:pt x="303339" y="50292"/>
                  </a:lnTo>
                  <a:lnTo>
                    <a:pt x="305727" y="40817"/>
                  </a:lnTo>
                  <a:lnTo>
                    <a:pt x="312242" y="33845"/>
                  </a:lnTo>
                  <a:lnTo>
                    <a:pt x="321906" y="29540"/>
                  </a:lnTo>
                  <a:lnTo>
                    <a:pt x="333768" y="28067"/>
                  </a:lnTo>
                  <a:lnTo>
                    <a:pt x="344881" y="29324"/>
                  </a:lnTo>
                  <a:lnTo>
                    <a:pt x="353542" y="32880"/>
                  </a:lnTo>
                  <a:lnTo>
                    <a:pt x="359168" y="38455"/>
                  </a:lnTo>
                  <a:lnTo>
                    <a:pt x="361188" y="45758"/>
                  </a:lnTo>
                  <a:lnTo>
                    <a:pt x="360235" y="51206"/>
                  </a:lnTo>
                  <a:lnTo>
                    <a:pt x="356374" y="56692"/>
                  </a:lnTo>
                  <a:lnTo>
                    <a:pt x="348068" y="61099"/>
                  </a:lnTo>
                  <a:lnTo>
                    <a:pt x="333768" y="63246"/>
                  </a:lnTo>
                  <a:lnTo>
                    <a:pt x="319087" y="63246"/>
                  </a:lnTo>
                  <a:lnTo>
                    <a:pt x="319087" y="90233"/>
                  </a:lnTo>
                  <a:lnTo>
                    <a:pt x="332905" y="90233"/>
                  </a:lnTo>
                  <a:lnTo>
                    <a:pt x="347497" y="91262"/>
                  </a:lnTo>
                  <a:lnTo>
                    <a:pt x="358343" y="94500"/>
                  </a:lnTo>
                  <a:lnTo>
                    <a:pt x="365112" y="100253"/>
                  </a:lnTo>
                  <a:lnTo>
                    <a:pt x="367449" y="108800"/>
                  </a:lnTo>
                  <a:lnTo>
                    <a:pt x="365239" y="117322"/>
                  </a:lnTo>
                  <a:lnTo>
                    <a:pt x="358889" y="123863"/>
                  </a:lnTo>
                  <a:lnTo>
                    <a:pt x="348767" y="128054"/>
                  </a:lnTo>
                  <a:lnTo>
                    <a:pt x="335280" y="129527"/>
                  </a:lnTo>
                  <a:lnTo>
                    <a:pt x="322757" y="128333"/>
                  </a:lnTo>
                  <a:lnTo>
                    <a:pt x="311835" y="124345"/>
                  </a:lnTo>
                  <a:lnTo>
                    <a:pt x="304101" y="116967"/>
                  </a:lnTo>
                  <a:lnTo>
                    <a:pt x="301180" y="105562"/>
                  </a:lnTo>
                  <a:lnTo>
                    <a:pt x="270738" y="105562"/>
                  </a:lnTo>
                  <a:lnTo>
                    <a:pt x="274535" y="127088"/>
                  </a:lnTo>
                  <a:lnTo>
                    <a:pt x="286245" y="143484"/>
                  </a:lnTo>
                  <a:lnTo>
                    <a:pt x="306336" y="153936"/>
                  </a:lnTo>
                  <a:lnTo>
                    <a:pt x="335280" y="157594"/>
                  </a:lnTo>
                  <a:lnTo>
                    <a:pt x="362165" y="154025"/>
                  </a:lnTo>
                  <a:lnTo>
                    <a:pt x="382181" y="144030"/>
                  </a:lnTo>
                  <a:lnTo>
                    <a:pt x="394665" y="128727"/>
                  </a:lnTo>
                  <a:lnTo>
                    <a:pt x="398970" y="109232"/>
                  </a:lnTo>
                  <a:close/>
                </a:path>
                <a:path w="570230" h="158114">
                  <a:moveTo>
                    <a:pt x="569963" y="78803"/>
                  </a:moveTo>
                  <a:lnTo>
                    <a:pt x="564083" y="47282"/>
                  </a:lnTo>
                  <a:lnTo>
                    <a:pt x="552373" y="29362"/>
                  </a:lnTo>
                  <a:lnTo>
                    <a:pt x="547776" y="22326"/>
                  </a:lnTo>
                  <a:lnTo>
                    <a:pt x="538657" y="16306"/>
                  </a:lnTo>
                  <a:lnTo>
                    <a:pt x="538657" y="78803"/>
                  </a:lnTo>
                  <a:lnTo>
                    <a:pt x="535216" y="98005"/>
                  </a:lnTo>
                  <a:lnTo>
                    <a:pt x="525564" y="113728"/>
                  </a:lnTo>
                  <a:lnTo>
                    <a:pt x="510692" y="124345"/>
                  </a:lnTo>
                  <a:lnTo>
                    <a:pt x="491591" y="128244"/>
                  </a:lnTo>
                  <a:lnTo>
                    <a:pt x="472579" y="124345"/>
                  </a:lnTo>
                  <a:lnTo>
                    <a:pt x="457695" y="113728"/>
                  </a:lnTo>
                  <a:lnTo>
                    <a:pt x="448005" y="98005"/>
                  </a:lnTo>
                  <a:lnTo>
                    <a:pt x="444538" y="78803"/>
                  </a:lnTo>
                  <a:lnTo>
                    <a:pt x="448005" y="59613"/>
                  </a:lnTo>
                  <a:lnTo>
                    <a:pt x="457695" y="43891"/>
                  </a:lnTo>
                  <a:lnTo>
                    <a:pt x="472579" y="33274"/>
                  </a:lnTo>
                  <a:lnTo>
                    <a:pt x="491591" y="29362"/>
                  </a:lnTo>
                  <a:lnTo>
                    <a:pt x="510692" y="33274"/>
                  </a:lnTo>
                  <a:lnTo>
                    <a:pt x="525564" y="43891"/>
                  </a:lnTo>
                  <a:lnTo>
                    <a:pt x="535216" y="59613"/>
                  </a:lnTo>
                  <a:lnTo>
                    <a:pt x="538657" y="78803"/>
                  </a:lnTo>
                  <a:lnTo>
                    <a:pt x="538657" y="16306"/>
                  </a:lnTo>
                  <a:lnTo>
                    <a:pt x="522960" y="5918"/>
                  </a:lnTo>
                  <a:lnTo>
                    <a:pt x="491591" y="0"/>
                  </a:lnTo>
                  <a:lnTo>
                    <a:pt x="460222" y="5918"/>
                  </a:lnTo>
                  <a:lnTo>
                    <a:pt x="435406" y="22326"/>
                  </a:lnTo>
                  <a:lnTo>
                    <a:pt x="419100" y="47282"/>
                  </a:lnTo>
                  <a:lnTo>
                    <a:pt x="413232" y="78803"/>
                  </a:lnTo>
                  <a:lnTo>
                    <a:pt x="419100" y="110337"/>
                  </a:lnTo>
                  <a:lnTo>
                    <a:pt x="435406" y="135280"/>
                  </a:lnTo>
                  <a:lnTo>
                    <a:pt x="460222" y="151688"/>
                  </a:lnTo>
                  <a:lnTo>
                    <a:pt x="491591" y="157594"/>
                  </a:lnTo>
                  <a:lnTo>
                    <a:pt x="522960" y="151688"/>
                  </a:lnTo>
                  <a:lnTo>
                    <a:pt x="547776" y="135280"/>
                  </a:lnTo>
                  <a:lnTo>
                    <a:pt x="552373" y="128244"/>
                  </a:lnTo>
                  <a:lnTo>
                    <a:pt x="564083" y="110337"/>
                  </a:lnTo>
                  <a:lnTo>
                    <a:pt x="569963" y="78803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0486" y="1665008"/>
              <a:ext cx="375450" cy="1536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7527" y="1665402"/>
              <a:ext cx="245046" cy="1534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1516" y="1665402"/>
              <a:ext cx="118732" cy="1532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689680" y="1756842"/>
              <a:ext cx="31750" cy="62230"/>
            </a:xfrm>
            <a:custGeom>
              <a:avLst/>
              <a:gdLst/>
              <a:ahLst/>
              <a:cxnLst/>
              <a:rect l="l" t="t" r="r" b="b"/>
              <a:pathLst>
                <a:path w="31750" h="62230">
                  <a:moveTo>
                    <a:pt x="0" y="62229"/>
                  </a:moveTo>
                  <a:lnTo>
                    <a:pt x="31305" y="62229"/>
                  </a:lnTo>
                  <a:lnTo>
                    <a:pt x="31305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58690" y="989156"/>
            <a:ext cx="623432" cy="94033"/>
            <a:chOff x="3689680" y="1663243"/>
            <a:chExt cx="429259" cy="158115"/>
          </a:xfrm>
        </p:grpSpPr>
        <p:sp>
          <p:nvSpPr>
            <p:cNvPr id="20" name="object 20"/>
            <p:cNvSpPr/>
            <p:nvPr/>
          </p:nvSpPr>
          <p:spPr>
            <a:xfrm>
              <a:off x="3689680" y="1665401"/>
              <a:ext cx="128905" cy="153670"/>
            </a:xfrm>
            <a:custGeom>
              <a:avLst/>
              <a:gdLst/>
              <a:ahLst/>
              <a:cxnLst/>
              <a:rect l="l" t="t" r="r" b="b"/>
              <a:pathLst>
                <a:path w="128904" h="153669">
                  <a:moveTo>
                    <a:pt x="128676" y="0"/>
                  </a:moveTo>
                  <a:lnTo>
                    <a:pt x="97370" y="0"/>
                  </a:lnTo>
                  <a:lnTo>
                    <a:pt x="97370" y="63500"/>
                  </a:lnTo>
                  <a:lnTo>
                    <a:pt x="31305" y="63500"/>
                  </a:lnTo>
                  <a:lnTo>
                    <a:pt x="3130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1440"/>
                  </a:lnTo>
                  <a:lnTo>
                    <a:pt x="97370" y="91440"/>
                  </a:lnTo>
                  <a:lnTo>
                    <a:pt x="97370" y="153670"/>
                  </a:lnTo>
                  <a:lnTo>
                    <a:pt x="128676" y="153670"/>
                  </a:lnTo>
                  <a:lnTo>
                    <a:pt x="128676" y="91440"/>
                  </a:lnTo>
                  <a:lnTo>
                    <a:pt x="128676" y="63500"/>
                  </a:lnTo>
                  <a:lnTo>
                    <a:pt x="128676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41038" y="1663243"/>
              <a:ext cx="156730" cy="15759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20210" y="1665744"/>
              <a:ext cx="99060" cy="152400"/>
            </a:xfrm>
            <a:custGeom>
              <a:avLst/>
              <a:gdLst/>
              <a:ahLst/>
              <a:cxnLst/>
              <a:rect l="l" t="t" r="r" b="b"/>
              <a:pathLst>
                <a:path w="99060" h="152400">
                  <a:moveTo>
                    <a:pt x="98666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62230"/>
                  </a:lnTo>
                  <a:lnTo>
                    <a:pt x="0" y="88900"/>
                  </a:lnTo>
                  <a:lnTo>
                    <a:pt x="0" y="124460"/>
                  </a:lnTo>
                  <a:lnTo>
                    <a:pt x="0" y="152400"/>
                  </a:lnTo>
                  <a:lnTo>
                    <a:pt x="98666" y="152400"/>
                  </a:lnTo>
                  <a:lnTo>
                    <a:pt x="98666" y="124460"/>
                  </a:lnTo>
                  <a:lnTo>
                    <a:pt x="31305" y="124460"/>
                  </a:lnTo>
                  <a:lnTo>
                    <a:pt x="31305" y="88900"/>
                  </a:lnTo>
                  <a:lnTo>
                    <a:pt x="86791" y="88900"/>
                  </a:lnTo>
                  <a:lnTo>
                    <a:pt x="86791" y="62230"/>
                  </a:lnTo>
                  <a:lnTo>
                    <a:pt x="31305" y="62230"/>
                  </a:lnTo>
                  <a:lnTo>
                    <a:pt x="31305" y="27940"/>
                  </a:lnTo>
                  <a:lnTo>
                    <a:pt x="98666" y="27940"/>
                  </a:lnTo>
                  <a:lnTo>
                    <a:pt x="98666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6079565" y="1007575"/>
            <a:ext cx="46112" cy="74018"/>
          </a:xfrm>
          <a:custGeom>
            <a:avLst/>
            <a:gdLst/>
            <a:ahLst/>
            <a:cxnLst/>
            <a:rect l="l" t="t" r="r" b="b"/>
            <a:pathLst>
              <a:path w="31750" h="124460">
                <a:moveTo>
                  <a:pt x="0" y="124459"/>
                </a:moveTo>
                <a:lnTo>
                  <a:pt x="31305" y="124459"/>
                </a:lnTo>
                <a:lnTo>
                  <a:pt x="31305" y="0"/>
                </a:lnTo>
                <a:lnTo>
                  <a:pt x="0" y="0"/>
                </a:lnTo>
                <a:lnTo>
                  <a:pt x="0" y="124459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79567" y="989155"/>
            <a:ext cx="847538" cy="94033"/>
          </a:xfrm>
          <a:custGeom>
            <a:avLst/>
            <a:gdLst/>
            <a:ahLst/>
            <a:cxnLst/>
            <a:rect l="l" t="t" r="r" b="b"/>
            <a:pathLst>
              <a:path w="583564" h="158114">
                <a:moveTo>
                  <a:pt x="126288" y="1765"/>
                </a:moveTo>
                <a:lnTo>
                  <a:pt x="0" y="1765"/>
                </a:lnTo>
                <a:lnTo>
                  <a:pt x="0" y="30975"/>
                </a:lnTo>
                <a:lnTo>
                  <a:pt x="94983" y="30975"/>
                </a:lnTo>
                <a:lnTo>
                  <a:pt x="94983" y="155435"/>
                </a:lnTo>
                <a:lnTo>
                  <a:pt x="126288" y="155435"/>
                </a:lnTo>
                <a:lnTo>
                  <a:pt x="126288" y="30975"/>
                </a:lnTo>
                <a:lnTo>
                  <a:pt x="126288" y="1765"/>
                </a:lnTo>
                <a:close/>
              </a:path>
              <a:path w="583564" h="158114">
                <a:moveTo>
                  <a:pt x="274167" y="53746"/>
                </a:moveTo>
                <a:lnTo>
                  <a:pt x="269875" y="31661"/>
                </a:lnTo>
                <a:lnTo>
                  <a:pt x="269125" y="30645"/>
                </a:lnTo>
                <a:lnTo>
                  <a:pt x="258000" y="15494"/>
                </a:lnTo>
                <a:lnTo>
                  <a:pt x="242874" y="7137"/>
                </a:lnTo>
                <a:lnTo>
                  <a:pt x="242874" y="54610"/>
                </a:lnTo>
                <a:lnTo>
                  <a:pt x="240957" y="64795"/>
                </a:lnTo>
                <a:lnTo>
                  <a:pt x="235635" y="72237"/>
                </a:lnTo>
                <a:lnTo>
                  <a:pt x="227571" y="76809"/>
                </a:lnTo>
                <a:lnTo>
                  <a:pt x="217398" y="78359"/>
                </a:lnTo>
                <a:lnTo>
                  <a:pt x="186740" y="78359"/>
                </a:lnTo>
                <a:lnTo>
                  <a:pt x="186740" y="30645"/>
                </a:lnTo>
                <a:lnTo>
                  <a:pt x="217398" y="30645"/>
                </a:lnTo>
                <a:lnTo>
                  <a:pt x="227571" y="32245"/>
                </a:lnTo>
                <a:lnTo>
                  <a:pt x="235635" y="36880"/>
                </a:lnTo>
                <a:lnTo>
                  <a:pt x="240957" y="44399"/>
                </a:lnTo>
                <a:lnTo>
                  <a:pt x="242874" y="54610"/>
                </a:lnTo>
                <a:lnTo>
                  <a:pt x="242874" y="7137"/>
                </a:lnTo>
                <a:lnTo>
                  <a:pt x="240004" y="5549"/>
                </a:lnTo>
                <a:lnTo>
                  <a:pt x="217398" y="2159"/>
                </a:lnTo>
                <a:lnTo>
                  <a:pt x="155435" y="2159"/>
                </a:lnTo>
                <a:lnTo>
                  <a:pt x="155435" y="155422"/>
                </a:lnTo>
                <a:lnTo>
                  <a:pt x="186740" y="155422"/>
                </a:lnTo>
                <a:lnTo>
                  <a:pt x="186740" y="107073"/>
                </a:lnTo>
                <a:lnTo>
                  <a:pt x="215671" y="107073"/>
                </a:lnTo>
                <a:lnTo>
                  <a:pt x="239280" y="103327"/>
                </a:lnTo>
                <a:lnTo>
                  <a:pt x="257784" y="92646"/>
                </a:lnTo>
                <a:lnTo>
                  <a:pt x="268033" y="78359"/>
                </a:lnTo>
                <a:lnTo>
                  <a:pt x="269849" y="75844"/>
                </a:lnTo>
                <a:lnTo>
                  <a:pt x="274167" y="53746"/>
                </a:lnTo>
                <a:close/>
              </a:path>
              <a:path w="583564" h="158114">
                <a:moveTo>
                  <a:pt x="445808" y="78803"/>
                </a:moveTo>
                <a:lnTo>
                  <a:pt x="439928" y="47282"/>
                </a:lnTo>
                <a:lnTo>
                  <a:pt x="428218" y="29362"/>
                </a:lnTo>
                <a:lnTo>
                  <a:pt x="423621" y="22326"/>
                </a:lnTo>
                <a:lnTo>
                  <a:pt x="414502" y="16306"/>
                </a:lnTo>
                <a:lnTo>
                  <a:pt x="414502" y="78803"/>
                </a:lnTo>
                <a:lnTo>
                  <a:pt x="411060" y="98005"/>
                </a:lnTo>
                <a:lnTo>
                  <a:pt x="401408" y="113728"/>
                </a:lnTo>
                <a:lnTo>
                  <a:pt x="386537" y="124345"/>
                </a:lnTo>
                <a:lnTo>
                  <a:pt x="367436" y="128244"/>
                </a:lnTo>
                <a:lnTo>
                  <a:pt x="348424" y="124345"/>
                </a:lnTo>
                <a:lnTo>
                  <a:pt x="333540" y="113728"/>
                </a:lnTo>
                <a:lnTo>
                  <a:pt x="323850" y="98005"/>
                </a:lnTo>
                <a:lnTo>
                  <a:pt x="320382" y="78803"/>
                </a:lnTo>
                <a:lnTo>
                  <a:pt x="323850" y="59613"/>
                </a:lnTo>
                <a:lnTo>
                  <a:pt x="333540" y="43891"/>
                </a:lnTo>
                <a:lnTo>
                  <a:pt x="348424" y="33274"/>
                </a:lnTo>
                <a:lnTo>
                  <a:pt x="367436" y="29362"/>
                </a:lnTo>
                <a:lnTo>
                  <a:pt x="386537" y="33274"/>
                </a:lnTo>
                <a:lnTo>
                  <a:pt x="401408" y="43891"/>
                </a:lnTo>
                <a:lnTo>
                  <a:pt x="411060" y="59613"/>
                </a:lnTo>
                <a:lnTo>
                  <a:pt x="414502" y="78803"/>
                </a:lnTo>
                <a:lnTo>
                  <a:pt x="414502" y="16306"/>
                </a:lnTo>
                <a:lnTo>
                  <a:pt x="398805" y="5918"/>
                </a:lnTo>
                <a:lnTo>
                  <a:pt x="367436" y="0"/>
                </a:lnTo>
                <a:lnTo>
                  <a:pt x="336067" y="5918"/>
                </a:lnTo>
                <a:lnTo>
                  <a:pt x="311251" y="22326"/>
                </a:lnTo>
                <a:lnTo>
                  <a:pt x="294944" y="47282"/>
                </a:lnTo>
                <a:lnTo>
                  <a:pt x="289077" y="78803"/>
                </a:lnTo>
                <a:lnTo>
                  <a:pt x="294944" y="110337"/>
                </a:lnTo>
                <a:lnTo>
                  <a:pt x="311251" y="135280"/>
                </a:lnTo>
                <a:lnTo>
                  <a:pt x="336067" y="151688"/>
                </a:lnTo>
                <a:lnTo>
                  <a:pt x="367436" y="157594"/>
                </a:lnTo>
                <a:lnTo>
                  <a:pt x="398805" y="151688"/>
                </a:lnTo>
                <a:lnTo>
                  <a:pt x="423621" y="135280"/>
                </a:lnTo>
                <a:lnTo>
                  <a:pt x="428218" y="128244"/>
                </a:lnTo>
                <a:lnTo>
                  <a:pt x="439928" y="110337"/>
                </a:lnTo>
                <a:lnTo>
                  <a:pt x="445808" y="78803"/>
                </a:lnTo>
                <a:close/>
              </a:path>
              <a:path w="583564" h="158114">
                <a:moveTo>
                  <a:pt x="583336" y="12738"/>
                </a:moveTo>
                <a:lnTo>
                  <a:pt x="577380" y="8928"/>
                </a:lnTo>
                <a:lnTo>
                  <a:pt x="567944" y="4749"/>
                </a:lnTo>
                <a:lnTo>
                  <a:pt x="555028" y="1384"/>
                </a:lnTo>
                <a:lnTo>
                  <a:pt x="538645" y="0"/>
                </a:lnTo>
                <a:lnTo>
                  <a:pt x="508596" y="6032"/>
                </a:lnTo>
                <a:lnTo>
                  <a:pt x="484187" y="22644"/>
                </a:lnTo>
                <a:lnTo>
                  <a:pt x="467791" y="47637"/>
                </a:lnTo>
                <a:lnTo>
                  <a:pt x="461797" y="78803"/>
                </a:lnTo>
                <a:lnTo>
                  <a:pt x="467791" y="109969"/>
                </a:lnTo>
                <a:lnTo>
                  <a:pt x="484187" y="134962"/>
                </a:lnTo>
                <a:lnTo>
                  <a:pt x="508596" y="151574"/>
                </a:lnTo>
                <a:lnTo>
                  <a:pt x="538645" y="157594"/>
                </a:lnTo>
                <a:lnTo>
                  <a:pt x="555028" y="156222"/>
                </a:lnTo>
                <a:lnTo>
                  <a:pt x="567944" y="152844"/>
                </a:lnTo>
                <a:lnTo>
                  <a:pt x="577380" y="148678"/>
                </a:lnTo>
                <a:lnTo>
                  <a:pt x="583336" y="144856"/>
                </a:lnTo>
                <a:lnTo>
                  <a:pt x="583336" y="114427"/>
                </a:lnTo>
                <a:lnTo>
                  <a:pt x="578446" y="118541"/>
                </a:lnTo>
                <a:lnTo>
                  <a:pt x="569976" y="123380"/>
                </a:lnTo>
                <a:lnTo>
                  <a:pt x="557974" y="127419"/>
                </a:lnTo>
                <a:lnTo>
                  <a:pt x="542531" y="129095"/>
                </a:lnTo>
                <a:lnTo>
                  <a:pt x="523417" y="125399"/>
                </a:lnTo>
                <a:lnTo>
                  <a:pt x="507695" y="115049"/>
                </a:lnTo>
                <a:lnTo>
                  <a:pt x="497027" y="99148"/>
                </a:lnTo>
                <a:lnTo>
                  <a:pt x="493102" y="78803"/>
                </a:lnTo>
                <a:lnTo>
                  <a:pt x="497027" y="58470"/>
                </a:lnTo>
                <a:lnTo>
                  <a:pt x="507695" y="42570"/>
                </a:lnTo>
                <a:lnTo>
                  <a:pt x="523417" y="32207"/>
                </a:lnTo>
                <a:lnTo>
                  <a:pt x="542531" y="28498"/>
                </a:lnTo>
                <a:lnTo>
                  <a:pt x="557974" y="30162"/>
                </a:lnTo>
                <a:lnTo>
                  <a:pt x="569976" y="34150"/>
                </a:lnTo>
                <a:lnTo>
                  <a:pt x="578446" y="38976"/>
                </a:lnTo>
                <a:lnTo>
                  <a:pt x="583336" y="43180"/>
                </a:lnTo>
                <a:lnTo>
                  <a:pt x="583336" y="12738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952189" y="989156"/>
            <a:ext cx="1637897" cy="94033"/>
            <a:chOff x="4786871" y="1663243"/>
            <a:chExt cx="1127760" cy="158115"/>
          </a:xfrm>
        </p:grpSpPr>
        <p:sp>
          <p:nvSpPr>
            <p:cNvPr id="26" name="object 26"/>
            <p:cNvSpPr/>
            <p:nvPr/>
          </p:nvSpPr>
          <p:spPr>
            <a:xfrm>
              <a:off x="4786871" y="1665007"/>
              <a:ext cx="111760" cy="153670"/>
            </a:xfrm>
            <a:custGeom>
              <a:avLst/>
              <a:gdLst/>
              <a:ahLst/>
              <a:cxnLst/>
              <a:rect l="l" t="t" r="r" b="b"/>
              <a:pathLst>
                <a:path w="111760" h="153669">
                  <a:moveTo>
                    <a:pt x="111607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40157" y="29210"/>
                  </a:lnTo>
                  <a:lnTo>
                    <a:pt x="40157" y="153670"/>
                  </a:lnTo>
                  <a:lnTo>
                    <a:pt x="71462" y="153670"/>
                  </a:lnTo>
                  <a:lnTo>
                    <a:pt x="71462" y="29210"/>
                  </a:lnTo>
                  <a:lnTo>
                    <a:pt x="111607" y="29210"/>
                  </a:lnTo>
                  <a:lnTo>
                    <a:pt x="111607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20081" y="1665389"/>
              <a:ext cx="408254" cy="15368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1018" y="1663243"/>
              <a:ext cx="250634" cy="15759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23255" y="1663243"/>
              <a:ext cx="291236" cy="157594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1501312" y="1143224"/>
            <a:ext cx="1184155" cy="112160"/>
            <a:chOff x="1033716" y="1922310"/>
            <a:chExt cx="815340" cy="188595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3716" y="1922310"/>
              <a:ext cx="224739" cy="1880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0909" y="1924482"/>
              <a:ext cx="386664" cy="15327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96504" y="1924824"/>
              <a:ext cx="152400" cy="153670"/>
            </a:xfrm>
            <a:custGeom>
              <a:avLst/>
              <a:gdLst/>
              <a:ahLst/>
              <a:cxnLst/>
              <a:rect l="l" t="t" r="r" b="b"/>
              <a:pathLst>
                <a:path w="152400" h="153669">
                  <a:moveTo>
                    <a:pt x="98666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62230"/>
                  </a:lnTo>
                  <a:lnTo>
                    <a:pt x="0" y="88900"/>
                  </a:lnTo>
                  <a:lnTo>
                    <a:pt x="0" y="124460"/>
                  </a:lnTo>
                  <a:lnTo>
                    <a:pt x="0" y="152400"/>
                  </a:lnTo>
                  <a:lnTo>
                    <a:pt x="98666" y="152400"/>
                  </a:lnTo>
                  <a:lnTo>
                    <a:pt x="98666" y="124460"/>
                  </a:lnTo>
                  <a:lnTo>
                    <a:pt x="31305" y="124460"/>
                  </a:lnTo>
                  <a:lnTo>
                    <a:pt x="31305" y="88900"/>
                  </a:lnTo>
                  <a:lnTo>
                    <a:pt x="86791" y="88900"/>
                  </a:lnTo>
                  <a:lnTo>
                    <a:pt x="86791" y="62230"/>
                  </a:lnTo>
                  <a:lnTo>
                    <a:pt x="31305" y="62230"/>
                  </a:lnTo>
                  <a:lnTo>
                    <a:pt x="31305" y="27940"/>
                  </a:lnTo>
                  <a:lnTo>
                    <a:pt x="98666" y="27940"/>
                  </a:lnTo>
                  <a:lnTo>
                    <a:pt x="98666" y="0"/>
                  </a:lnTo>
                  <a:close/>
                </a:path>
                <a:path w="152400" h="153669">
                  <a:moveTo>
                    <a:pt x="152209" y="91097"/>
                  </a:moveTo>
                  <a:lnTo>
                    <a:pt x="120904" y="91097"/>
                  </a:lnTo>
                  <a:lnTo>
                    <a:pt x="120904" y="153327"/>
                  </a:lnTo>
                  <a:lnTo>
                    <a:pt x="152209" y="153327"/>
                  </a:lnTo>
                  <a:lnTo>
                    <a:pt x="152209" y="91097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639503" y="1144516"/>
            <a:ext cx="606833" cy="91390"/>
            <a:chOff x="1817408" y="1924481"/>
            <a:chExt cx="417830" cy="153670"/>
          </a:xfrm>
        </p:grpSpPr>
        <p:sp>
          <p:nvSpPr>
            <p:cNvPr id="35" name="object 35"/>
            <p:cNvSpPr/>
            <p:nvPr/>
          </p:nvSpPr>
          <p:spPr>
            <a:xfrm>
              <a:off x="1817408" y="1924481"/>
              <a:ext cx="128905" cy="153670"/>
            </a:xfrm>
            <a:custGeom>
              <a:avLst/>
              <a:gdLst/>
              <a:ahLst/>
              <a:cxnLst/>
              <a:rect l="l" t="t" r="r" b="b"/>
              <a:pathLst>
                <a:path w="128905" h="153669">
                  <a:moveTo>
                    <a:pt x="128676" y="0"/>
                  </a:moveTo>
                  <a:lnTo>
                    <a:pt x="97370" y="0"/>
                  </a:lnTo>
                  <a:lnTo>
                    <a:pt x="97370" y="63500"/>
                  </a:lnTo>
                  <a:lnTo>
                    <a:pt x="31305" y="63500"/>
                  </a:lnTo>
                  <a:lnTo>
                    <a:pt x="3130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1440"/>
                  </a:lnTo>
                  <a:lnTo>
                    <a:pt x="97370" y="91440"/>
                  </a:lnTo>
                  <a:lnTo>
                    <a:pt x="97370" y="153670"/>
                  </a:lnTo>
                  <a:lnTo>
                    <a:pt x="128676" y="153670"/>
                  </a:lnTo>
                  <a:lnTo>
                    <a:pt x="128676" y="91440"/>
                  </a:lnTo>
                  <a:lnTo>
                    <a:pt x="128676" y="63500"/>
                  </a:lnTo>
                  <a:lnTo>
                    <a:pt x="128676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75243" y="1924481"/>
              <a:ext cx="131902" cy="15327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136076" y="1924824"/>
              <a:ext cx="99060" cy="152400"/>
            </a:xfrm>
            <a:custGeom>
              <a:avLst/>
              <a:gdLst/>
              <a:ahLst/>
              <a:cxnLst/>
              <a:rect l="l" t="t" r="r" b="b"/>
              <a:pathLst>
                <a:path w="99060" h="152400">
                  <a:moveTo>
                    <a:pt x="98666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62230"/>
                  </a:lnTo>
                  <a:lnTo>
                    <a:pt x="0" y="88900"/>
                  </a:lnTo>
                  <a:lnTo>
                    <a:pt x="0" y="124460"/>
                  </a:lnTo>
                  <a:lnTo>
                    <a:pt x="0" y="152400"/>
                  </a:lnTo>
                  <a:lnTo>
                    <a:pt x="98666" y="152400"/>
                  </a:lnTo>
                  <a:lnTo>
                    <a:pt x="98666" y="124460"/>
                  </a:lnTo>
                  <a:lnTo>
                    <a:pt x="31305" y="124460"/>
                  </a:lnTo>
                  <a:lnTo>
                    <a:pt x="31305" y="88900"/>
                  </a:lnTo>
                  <a:lnTo>
                    <a:pt x="86791" y="88900"/>
                  </a:lnTo>
                  <a:lnTo>
                    <a:pt x="86791" y="62230"/>
                  </a:lnTo>
                  <a:lnTo>
                    <a:pt x="31305" y="62230"/>
                  </a:lnTo>
                  <a:lnTo>
                    <a:pt x="31305" y="27940"/>
                  </a:lnTo>
                  <a:lnTo>
                    <a:pt x="98666" y="27940"/>
                  </a:lnTo>
                  <a:lnTo>
                    <a:pt x="98666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3134" y="1144517"/>
            <a:ext cx="191567" cy="91155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3641958" y="1143226"/>
            <a:ext cx="704591" cy="94033"/>
            <a:chOff x="2507640" y="1922310"/>
            <a:chExt cx="485140" cy="158115"/>
          </a:xfrm>
        </p:grpSpPr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07640" y="1922310"/>
              <a:ext cx="428764" cy="15759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961246" y="1953298"/>
              <a:ext cx="31750" cy="124460"/>
            </a:xfrm>
            <a:custGeom>
              <a:avLst/>
              <a:gdLst/>
              <a:ahLst/>
              <a:cxnLst/>
              <a:rect l="l" t="t" r="r" b="b"/>
              <a:pathLst>
                <a:path w="31750" h="124460">
                  <a:moveTo>
                    <a:pt x="0" y="124459"/>
                  </a:moveTo>
                  <a:lnTo>
                    <a:pt x="31305" y="124459"/>
                  </a:lnTo>
                  <a:lnTo>
                    <a:pt x="31305" y="0"/>
                  </a:lnTo>
                  <a:lnTo>
                    <a:pt x="0" y="0"/>
                  </a:lnTo>
                  <a:lnTo>
                    <a:pt x="0" y="124459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4300751" y="1144284"/>
            <a:ext cx="1620374" cy="110649"/>
            <a:chOff x="2961246" y="1924088"/>
            <a:chExt cx="1115695" cy="186055"/>
          </a:xfrm>
        </p:grpSpPr>
        <p:sp>
          <p:nvSpPr>
            <p:cNvPr id="43" name="object 43"/>
            <p:cNvSpPr/>
            <p:nvPr/>
          </p:nvSpPr>
          <p:spPr>
            <a:xfrm>
              <a:off x="2961246" y="1924087"/>
              <a:ext cx="126364" cy="153670"/>
            </a:xfrm>
            <a:custGeom>
              <a:avLst/>
              <a:gdLst/>
              <a:ahLst/>
              <a:cxnLst/>
              <a:rect l="l" t="t" r="r" b="b"/>
              <a:pathLst>
                <a:path w="126364" h="153669">
                  <a:moveTo>
                    <a:pt x="126288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94983" y="29210"/>
                  </a:lnTo>
                  <a:lnTo>
                    <a:pt x="94983" y="153670"/>
                  </a:lnTo>
                  <a:lnTo>
                    <a:pt x="126288" y="153670"/>
                  </a:lnTo>
                  <a:lnTo>
                    <a:pt x="126288" y="29210"/>
                  </a:lnTo>
                  <a:lnTo>
                    <a:pt x="126288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6694" y="1924482"/>
              <a:ext cx="131902" cy="15327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70186" y="1924088"/>
              <a:ext cx="395744" cy="15406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077" y="1924482"/>
              <a:ext cx="131902" cy="15327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5910" y="1924253"/>
              <a:ext cx="166471" cy="18587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043324" y="1968957"/>
              <a:ext cx="33655" cy="111125"/>
            </a:xfrm>
            <a:custGeom>
              <a:avLst/>
              <a:gdLst/>
              <a:ahLst/>
              <a:cxnLst/>
              <a:rect l="l" t="t" r="r" b="b"/>
              <a:pathLst>
                <a:path w="33654" h="111125">
                  <a:moveTo>
                    <a:pt x="25692" y="77927"/>
                  </a:moveTo>
                  <a:lnTo>
                    <a:pt x="7340" y="77927"/>
                  </a:lnTo>
                  <a:lnTo>
                    <a:pt x="0" y="85267"/>
                  </a:lnTo>
                  <a:lnTo>
                    <a:pt x="0" y="103619"/>
                  </a:lnTo>
                  <a:lnTo>
                    <a:pt x="7340" y="110959"/>
                  </a:lnTo>
                  <a:lnTo>
                    <a:pt x="25692" y="110959"/>
                  </a:lnTo>
                  <a:lnTo>
                    <a:pt x="33248" y="103619"/>
                  </a:lnTo>
                  <a:lnTo>
                    <a:pt x="33248" y="85267"/>
                  </a:lnTo>
                  <a:lnTo>
                    <a:pt x="25692" y="77927"/>
                  </a:lnTo>
                  <a:close/>
                </a:path>
                <a:path w="33654" h="111125">
                  <a:moveTo>
                    <a:pt x="25692" y="0"/>
                  </a:moveTo>
                  <a:lnTo>
                    <a:pt x="7340" y="0"/>
                  </a:lnTo>
                  <a:lnTo>
                    <a:pt x="0" y="7327"/>
                  </a:lnTo>
                  <a:lnTo>
                    <a:pt x="0" y="25895"/>
                  </a:lnTo>
                  <a:lnTo>
                    <a:pt x="7340" y="33019"/>
                  </a:lnTo>
                  <a:lnTo>
                    <a:pt x="25692" y="33019"/>
                  </a:lnTo>
                  <a:lnTo>
                    <a:pt x="33248" y="25895"/>
                  </a:lnTo>
                  <a:lnTo>
                    <a:pt x="33248" y="7327"/>
                  </a:lnTo>
                  <a:lnTo>
                    <a:pt x="25692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6022183" y="1144516"/>
            <a:ext cx="597611" cy="91390"/>
            <a:chOff x="4146524" y="1924481"/>
            <a:chExt cx="411480" cy="153670"/>
          </a:xfrm>
        </p:grpSpPr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46524" y="1924481"/>
              <a:ext cx="257987" cy="15327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5899" y="1924481"/>
              <a:ext cx="131902" cy="153276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6650855" y="1144281"/>
            <a:ext cx="997863" cy="91390"/>
            <a:chOff x="4579391" y="1924088"/>
            <a:chExt cx="687070" cy="153670"/>
          </a:xfrm>
        </p:grpSpPr>
        <p:sp>
          <p:nvSpPr>
            <p:cNvPr id="53" name="object 53"/>
            <p:cNvSpPr/>
            <p:nvPr/>
          </p:nvSpPr>
          <p:spPr>
            <a:xfrm>
              <a:off x="4579391" y="1924087"/>
              <a:ext cx="232410" cy="153670"/>
            </a:xfrm>
            <a:custGeom>
              <a:avLst/>
              <a:gdLst/>
              <a:ahLst/>
              <a:cxnLst/>
              <a:rect l="l" t="t" r="r" b="b"/>
              <a:pathLst>
                <a:path w="232410" h="153669">
                  <a:moveTo>
                    <a:pt x="111607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40157" y="29210"/>
                  </a:lnTo>
                  <a:lnTo>
                    <a:pt x="40157" y="153670"/>
                  </a:lnTo>
                  <a:lnTo>
                    <a:pt x="71462" y="153670"/>
                  </a:lnTo>
                  <a:lnTo>
                    <a:pt x="71462" y="29210"/>
                  </a:lnTo>
                  <a:lnTo>
                    <a:pt x="111607" y="29210"/>
                  </a:lnTo>
                  <a:lnTo>
                    <a:pt x="111607" y="0"/>
                  </a:lnTo>
                  <a:close/>
                </a:path>
                <a:path w="232410" h="153669">
                  <a:moveTo>
                    <a:pt x="231876" y="736"/>
                  </a:moveTo>
                  <a:lnTo>
                    <a:pt x="133210" y="736"/>
                  </a:lnTo>
                  <a:lnTo>
                    <a:pt x="133210" y="28676"/>
                  </a:lnTo>
                  <a:lnTo>
                    <a:pt x="133210" y="62966"/>
                  </a:lnTo>
                  <a:lnTo>
                    <a:pt x="133210" y="89636"/>
                  </a:lnTo>
                  <a:lnTo>
                    <a:pt x="133210" y="125196"/>
                  </a:lnTo>
                  <a:lnTo>
                    <a:pt x="133210" y="153136"/>
                  </a:lnTo>
                  <a:lnTo>
                    <a:pt x="231876" y="153136"/>
                  </a:lnTo>
                  <a:lnTo>
                    <a:pt x="231876" y="125196"/>
                  </a:lnTo>
                  <a:lnTo>
                    <a:pt x="164515" y="125196"/>
                  </a:lnTo>
                  <a:lnTo>
                    <a:pt x="164515" y="89636"/>
                  </a:lnTo>
                  <a:lnTo>
                    <a:pt x="220002" y="89636"/>
                  </a:lnTo>
                  <a:lnTo>
                    <a:pt x="220002" y="62966"/>
                  </a:lnTo>
                  <a:lnTo>
                    <a:pt x="164515" y="62966"/>
                  </a:lnTo>
                  <a:lnTo>
                    <a:pt x="164515" y="28676"/>
                  </a:lnTo>
                  <a:lnTo>
                    <a:pt x="231876" y="28676"/>
                  </a:lnTo>
                  <a:lnTo>
                    <a:pt x="231876" y="736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33505" y="1924482"/>
              <a:ext cx="118732" cy="15326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73624" y="1924482"/>
              <a:ext cx="131902" cy="15327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34470" y="1924482"/>
              <a:ext cx="131902" cy="153276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7746457" y="1143226"/>
            <a:ext cx="1266234" cy="94033"/>
            <a:chOff x="5333758" y="1922310"/>
            <a:chExt cx="871855" cy="158115"/>
          </a:xfrm>
        </p:grpSpPr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33758" y="1922310"/>
              <a:ext cx="156730" cy="15759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12942" y="1924482"/>
              <a:ext cx="117233" cy="15327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649607" y="1922322"/>
              <a:ext cx="556260" cy="158115"/>
            </a:xfrm>
            <a:custGeom>
              <a:avLst/>
              <a:gdLst/>
              <a:ahLst/>
              <a:cxnLst/>
              <a:rect l="l" t="t" r="r" b="b"/>
              <a:pathLst>
                <a:path w="556260" h="158114">
                  <a:moveTo>
                    <a:pt x="118745" y="53746"/>
                  </a:moveTo>
                  <a:lnTo>
                    <a:pt x="114452" y="31661"/>
                  </a:lnTo>
                  <a:lnTo>
                    <a:pt x="113703" y="30645"/>
                  </a:lnTo>
                  <a:lnTo>
                    <a:pt x="102565" y="15494"/>
                  </a:lnTo>
                  <a:lnTo>
                    <a:pt x="87439" y="7137"/>
                  </a:lnTo>
                  <a:lnTo>
                    <a:pt x="87439" y="54610"/>
                  </a:lnTo>
                  <a:lnTo>
                    <a:pt x="85509" y="64795"/>
                  </a:lnTo>
                  <a:lnTo>
                    <a:pt x="80200" y="72237"/>
                  </a:lnTo>
                  <a:lnTo>
                    <a:pt x="72123" y="76809"/>
                  </a:lnTo>
                  <a:lnTo>
                    <a:pt x="61963" y="78359"/>
                  </a:lnTo>
                  <a:lnTo>
                    <a:pt x="31305" y="78359"/>
                  </a:lnTo>
                  <a:lnTo>
                    <a:pt x="31305" y="30645"/>
                  </a:lnTo>
                  <a:lnTo>
                    <a:pt x="61963" y="30645"/>
                  </a:lnTo>
                  <a:lnTo>
                    <a:pt x="72123" y="32245"/>
                  </a:lnTo>
                  <a:lnTo>
                    <a:pt x="80200" y="36880"/>
                  </a:lnTo>
                  <a:lnTo>
                    <a:pt x="85509" y="44399"/>
                  </a:lnTo>
                  <a:lnTo>
                    <a:pt x="87439" y="54610"/>
                  </a:lnTo>
                  <a:lnTo>
                    <a:pt x="87439" y="7137"/>
                  </a:lnTo>
                  <a:lnTo>
                    <a:pt x="84582" y="5549"/>
                  </a:lnTo>
                  <a:lnTo>
                    <a:pt x="61963" y="2159"/>
                  </a:lnTo>
                  <a:lnTo>
                    <a:pt x="0" y="2159"/>
                  </a:lnTo>
                  <a:lnTo>
                    <a:pt x="0" y="155422"/>
                  </a:lnTo>
                  <a:lnTo>
                    <a:pt x="31305" y="155422"/>
                  </a:lnTo>
                  <a:lnTo>
                    <a:pt x="31305" y="107073"/>
                  </a:lnTo>
                  <a:lnTo>
                    <a:pt x="60236" y="107073"/>
                  </a:lnTo>
                  <a:lnTo>
                    <a:pt x="83845" y="103327"/>
                  </a:lnTo>
                  <a:lnTo>
                    <a:pt x="102349" y="92646"/>
                  </a:lnTo>
                  <a:lnTo>
                    <a:pt x="112610" y="78359"/>
                  </a:lnTo>
                  <a:lnTo>
                    <a:pt x="114427" y="75844"/>
                  </a:lnTo>
                  <a:lnTo>
                    <a:pt x="118745" y="53746"/>
                  </a:lnTo>
                  <a:close/>
                </a:path>
                <a:path w="556260" h="158114">
                  <a:moveTo>
                    <a:pt x="261023" y="155422"/>
                  </a:moveTo>
                  <a:lnTo>
                    <a:pt x="248780" y="121742"/>
                  </a:lnTo>
                  <a:lnTo>
                    <a:pt x="239445" y="96062"/>
                  </a:lnTo>
                  <a:lnTo>
                    <a:pt x="212534" y="22009"/>
                  </a:lnTo>
                  <a:lnTo>
                    <a:pt x="207048" y="6908"/>
                  </a:lnTo>
                  <a:lnTo>
                    <a:pt x="207048" y="96062"/>
                  </a:lnTo>
                  <a:lnTo>
                    <a:pt x="166674" y="96062"/>
                  </a:lnTo>
                  <a:lnTo>
                    <a:pt x="176428" y="65214"/>
                  </a:lnTo>
                  <a:lnTo>
                    <a:pt x="182308" y="44716"/>
                  </a:lnTo>
                  <a:lnTo>
                    <a:pt x="185331" y="31369"/>
                  </a:lnTo>
                  <a:lnTo>
                    <a:pt x="186537" y="22009"/>
                  </a:lnTo>
                  <a:lnTo>
                    <a:pt x="187706" y="31369"/>
                  </a:lnTo>
                  <a:lnTo>
                    <a:pt x="190931" y="44869"/>
                  </a:lnTo>
                  <a:lnTo>
                    <a:pt x="197053" y="65341"/>
                  </a:lnTo>
                  <a:lnTo>
                    <a:pt x="207048" y="96062"/>
                  </a:lnTo>
                  <a:lnTo>
                    <a:pt x="207048" y="6908"/>
                  </a:lnTo>
                  <a:lnTo>
                    <a:pt x="205320" y="2146"/>
                  </a:lnTo>
                  <a:lnTo>
                    <a:pt x="169710" y="2146"/>
                  </a:lnTo>
                  <a:lnTo>
                    <a:pt x="114655" y="155422"/>
                  </a:lnTo>
                  <a:lnTo>
                    <a:pt x="147027" y="155422"/>
                  </a:lnTo>
                  <a:lnTo>
                    <a:pt x="152882" y="137693"/>
                  </a:lnTo>
                  <a:lnTo>
                    <a:pt x="158254" y="121742"/>
                  </a:lnTo>
                  <a:lnTo>
                    <a:pt x="215684" y="121742"/>
                  </a:lnTo>
                  <a:lnTo>
                    <a:pt x="227126" y="155422"/>
                  </a:lnTo>
                  <a:lnTo>
                    <a:pt x="261023" y="155422"/>
                  </a:lnTo>
                  <a:close/>
                </a:path>
                <a:path w="556260" h="158114">
                  <a:moveTo>
                    <a:pt x="398970" y="109232"/>
                  </a:moveTo>
                  <a:lnTo>
                    <a:pt x="397357" y="96926"/>
                  </a:lnTo>
                  <a:lnTo>
                    <a:pt x="392709" y="86677"/>
                  </a:lnTo>
                  <a:lnTo>
                    <a:pt x="385305" y="78701"/>
                  </a:lnTo>
                  <a:lnTo>
                    <a:pt x="375437" y="73177"/>
                  </a:lnTo>
                  <a:lnTo>
                    <a:pt x="383019" y="68097"/>
                  </a:lnTo>
                  <a:lnTo>
                    <a:pt x="388327" y="61175"/>
                  </a:lnTo>
                  <a:lnTo>
                    <a:pt x="391464" y="52755"/>
                  </a:lnTo>
                  <a:lnTo>
                    <a:pt x="392493" y="43167"/>
                  </a:lnTo>
                  <a:lnTo>
                    <a:pt x="388289" y="24866"/>
                  </a:lnTo>
                  <a:lnTo>
                    <a:pt x="376542" y="11315"/>
                  </a:lnTo>
                  <a:lnTo>
                    <a:pt x="358508" y="2895"/>
                  </a:lnTo>
                  <a:lnTo>
                    <a:pt x="335495" y="0"/>
                  </a:lnTo>
                  <a:lnTo>
                    <a:pt x="308914" y="3708"/>
                  </a:lnTo>
                  <a:lnTo>
                    <a:pt x="289191" y="14058"/>
                  </a:lnTo>
                  <a:lnTo>
                    <a:pt x="276910" y="29972"/>
                  </a:lnTo>
                  <a:lnTo>
                    <a:pt x="272681" y="50292"/>
                  </a:lnTo>
                  <a:lnTo>
                    <a:pt x="303339" y="50292"/>
                  </a:lnTo>
                  <a:lnTo>
                    <a:pt x="305714" y="40817"/>
                  </a:lnTo>
                  <a:lnTo>
                    <a:pt x="312229" y="33845"/>
                  </a:lnTo>
                  <a:lnTo>
                    <a:pt x="321906" y="29540"/>
                  </a:lnTo>
                  <a:lnTo>
                    <a:pt x="333768" y="28067"/>
                  </a:lnTo>
                  <a:lnTo>
                    <a:pt x="344881" y="29324"/>
                  </a:lnTo>
                  <a:lnTo>
                    <a:pt x="353555" y="32880"/>
                  </a:lnTo>
                  <a:lnTo>
                    <a:pt x="359181" y="38455"/>
                  </a:lnTo>
                  <a:lnTo>
                    <a:pt x="361188" y="45758"/>
                  </a:lnTo>
                  <a:lnTo>
                    <a:pt x="360235" y="51206"/>
                  </a:lnTo>
                  <a:lnTo>
                    <a:pt x="356374" y="56692"/>
                  </a:lnTo>
                  <a:lnTo>
                    <a:pt x="348068" y="61099"/>
                  </a:lnTo>
                  <a:lnTo>
                    <a:pt x="333768" y="63246"/>
                  </a:lnTo>
                  <a:lnTo>
                    <a:pt x="319100" y="63246"/>
                  </a:lnTo>
                  <a:lnTo>
                    <a:pt x="319100" y="90233"/>
                  </a:lnTo>
                  <a:lnTo>
                    <a:pt x="332917" y="90233"/>
                  </a:lnTo>
                  <a:lnTo>
                    <a:pt x="347510" y="91262"/>
                  </a:lnTo>
                  <a:lnTo>
                    <a:pt x="358355" y="94500"/>
                  </a:lnTo>
                  <a:lnTo>
                    <a:pt x="365125" y="100253"/>
                  </a:lnTo>
                  <a:lnTo>
                    <a:pt x="367461" y="108800"/>
                  </a:lnTo>
                  <a:lnTo>
                    <a:pt x="365252" y="117322"/>
                  </a:lnTo>
                  <a:lnTo>
                    <a:pt x="358889" y="123863"/>
                  </a:lnTo>
                  <a:lnTo>
                    <a:pt x="348767" y="128054"/>
                  </a:lnTo>
                  <a:lnTo>
                    <a:pt x="335280" y="129527"/>
                  </a:lnTo>
                  <a:lnTo>
                    <a:pt x="322757" y="128333"/>
                  </a:lnTo>
                  <a:lnTo>
                    <a:pt x="311835" y="124345"/>
                  </a:lnTo>
                  <a:lnTo>
                    <a:pt x="304101" y="116967"/>
                  </a:lnTo>
                  <a:lnTo>
                    <a:pt x="301180" y="105562"/>
                  </a:lnTo>
                  <a:lnTo>
                    <a:pt x="270738" y="105562"/>
                  </a:lnTo>
                  <a:lnTo>
                    <a:pt x="274535" y="127088"/>
                  </a:lnTo>
                  <a:lnTo>
                    <a:pt x="286245" y="143484"/>
                  </a:lnTo>
                  <a:lnTo>
                    <a:pt x="306336" y="153936"/>
                  </a:lnTo>
                  <a:lnTo>
                    <a:pt x="335280" y="157594"/>
                  </a:lnTo>
                  <a:lnTo>
                    <a:pt x="362165" y="154025"/>
                  </a:lnTo>
                  <a:lnTo>
                    <a:pt x="382181" y="144030"/>
                  </a:lnTo>
                  <a:lnTo>
                    <a:pt x="394665" y="128727"/>
                  </a:lnTo>
                  <a:lnTo>
                    <a:pt x="398970" y="109232"/>
                  </a:lnTo>
                  <a:close/>
                </a:path>
                <a:path w="556260" h="158114">
                  <a:moveTo>
                    <a:pt x="555942" y="155422"/>
                  </a:moveTo>
                  <a:lnTo>
                    <a:pt x="543699" y="121742"/>
                  </a:lnTo>
                  <a:lnTo>
                    <a:pt x="534365" y="96062"/>
                  </a:lnTo>
                  <a:lnTo>
                    <a:pt x="507453" y="22009"/>
                  </a:lnTo>
                  <a:lnTo>
                    <a:pt x="501967" y="6908"/>
                  </a:lnTo>
                  <a:lnTo>
                    <a:pt x="501967" y="96062"/>
                  </a:lnTo>
                  <a:lnTo>
                    <a:pt x="461594" y="96062"/>
                  </a:lnTo>
                  <a:lnTo>
                    <a:pt x="471347" y="65214"/>
                  </a:lnTo>
                  <a:lnTo>
                    <a:pt x="477227" y="44716"/>
                  </a:lnTo>
                  <a:lnTo>
                    <a:pt x="480250" y="31369"/>
                  </a:lnTo>
                  <a:lnTo>
                    <a:pt x="481457" y="22009"/>
                  </a:lnTo>
                  <a:lnTo>
                    <a:pt x="482625" y="31369"/>
                  </a:lnTo>
                  <a:lnTo>
                    <a:pt x="485851" y="44869"/>
                  </a:lnTo>
                  <a:lnTo>
                    <a:pt x="491972" y="65341"/>
                  </a:lnTo>
                  <a:lnTo>
                    <a:pt x="501967" y="96062"/>
                  </a:lnTo>
                  <a:lnTo>
                    <a:pt x="501967" y="6908"/>
                  </a:lnTo>
                  <a:lnTo>
                    <a:pt x="500240" y="2146"/>
                  </a:lnTo>
                  <a:lnTo>
                    <a:pt x="464629" y="2146"/>
                  </a:lnTo>
                  <a:lnTo>
                    <a:pt x="409575" y="155422"/>
                  </a:lnTo>
                  <a:lnTo>
                    <a:pt x="441947" y="155422"/>
                  </a:lnTo>
                  <a:lnTo>
                    <a:pt x="447802" y="137693"/>
                  </a:lnTo>
                  <a:lnTo>
                    <a:pt x="453174" y="121742"/>
                  </a:lnTo>
                  <a:lnTo>
                    <a:pt x="510603" y="121742"/>
                  </a:lnTo>
                  <a:lnTo>
                    <a:pt x="522046" y="155422"/>
                  </a:lnTo>
                  <a:lnTo>
                    <a:pt x="555942" y="155422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1" name="object 61"/>
          <p:cNvSpPr/>
          <p:nvPr/>
        </p:nvSpPr>
        <p:spPr>
          <a:xfrm>
            <a:off x="9104790" y="1144516"/>
            <a:ext cx="775603" cy="104985"/>
          </a:xfrm>
          <a:custGeom>
            <a:avLst/>
            <a:gdLst/>
            <a:ahLst/>
            <a:cxnLst/>
            <a:rect l="l" t="t" r="r" b="b"/>
            <a:pathLst>
              <a:path w="534034" h="176530">
                <a:moveTo>
                  <a:pt x="117233" y="105346"/>
                </a:moveTo>
                <a:lnTo>
                  <a:pt x="103428" y="69545"/>
                </a:lnTo>
                <a:lnTo>
                  <a:pt x="85712" y="59855"/>
                </a:lnTo>
                <a:lnTo>
                  <a:pt x="85712" y="104482"/>
                </a:lnTo>
                <a:lnTo>
                  <a:pt x="83934" y="113220"/>
                </a:lnTo>
                <a:lnTo>
                  <a:pt x="79019" y="119570"/>
                </a:lnTo>
                <a:lnTo>
                  <a:pt x="71501" y="123469"/>
                </a:lnTo>
                <a:lnTo>
                  <a:pt x="61963" y="124777"/>
                </a:lnTo>
                <a:lnTo>
                  <a:pt x="31305" y="124777"/>
                </a:lnTo>
                <a:lnTo>
                  <a:pt x="31305" y="84188"/>
                </a:lnTo>
                <a:lnTo>
                  <a:pt x="61963" y="84188"/>
                </a:lnTo>
                <a:lnTo>
                  <a:pt x="71501" y="85509"/>
                </a:lnTo>
                <a:lnTo>
                  <a:pt x="79019" y="89408"/>
                </a:lnTo>
                <a:lnTo>
                  <a:pt x="83934" y="95758"/>
                </a:lnTo>
                <a:lnTo>
                  <a:pt x="85712" y="104482"/>
                </a:lnTo>
                <a:lnTo>
                  <a:pt x="85712" y="59855"/>
                </a:lnTo>
                <a:lnTo>
                  <a:pt x="61963" y="56553"/>
                </a:lnTo>
                <a:lnTo>
                  <a:pt x="31305" y="56553"/>
                </a:lnTo>
                <a:lnTo>
                  <a:pt x="31305" y="28282"/>
                </a:lnTo>
                <a:lnTo>
                  <a:pt x="103847" y="28282"/>
                </a:lnTo>
                <a:lnTo>
                  <a:pt x="103847" y="0"/>
                </a:lnTo>
                <a:lnTo>
                  <a:pt x="0" y="0"/>
                </a:lnTo>
                <a:lnTo>
                  <a:pt x="0" y="153276"/>
                </a:lnTo>
                <a:lnTo>
                  <a:pt x="61963" y="153276"/>
                </a:lnTo>
                <a:lnTo>
                  <a:pt x="83883" y="150139"/>
                </a:lnTo>
                <a:lnTo>
                  <a:pt x="101409" y="140893"/>
                </a:lnTo>
                <a:lnTo>
                  <a:pt x="113017" y="125869"/>
                </a:lnTo>
                <a:lnTo>
                  <a:pt x="113245" y="124777"/>
                </a:lnTo>
                <a:lnTo>
                  <a:pt x="117233" y="105346"/>
                </a:lnTo>
                <a:close/>
              </a:path>
              <a:path w="534034" h="176530">
                <a:moveTo>
                  <a:pt x="259270" y="0"/>
                </a:moveTo>
                <a:lnTo>
                  <a:pt x="226453" y="0"/>
                </a:lnTo>
                <a:lnTo>
                  <a:pt x="211518" y="35140"/>
                </a:lnTo>
                <a:lnTo>
                  <a:pt x="201777" y="58889"/>
                </a:lnTo>
                <a:lnTo>
                  <a:pt x="195961" y="74625"/>
                </a:lnTo>
                <a:lnTo>
                  <a:pt x="192786" y="85712"/>
                </a:lnTo>
                <a:lnTo>
                  <a:pt x="189547" y="74472"/>
                </a:lnTo>
                <a:lnTo>
                  <a:pt x="183527" y="58648"/>
                </a:lnTo>
                <a:lnTo>
                  <a:pt x="173507" y="34925"/>
                </a:lnTo>
                <a:lnTo>
                  <a:pt x="158242" y="0"/>
                </a:lnTo>
                <a:lnTo>
                  <a:pt x="123698" y="0"/>
                </a:lnTo>
                <a:lnTo>
                  <a:pt x="176809" y="112687"/>
                </a:lnTo>
                <a:lnTo>
                  <a:pt x="158673" y="153276"/>
                </a:lnTo>
                <a:lnTo>
                  <a:pt x="190195" y="153276"/>
                </a:lnTo>
                <a:lnTo>
                  <a:pt x="259270" y="0"/>
                </a:lnTo>
                <a:close/>
              </a:path>
              <a:path w="534034" h="176530">
                <a:moveTo>
                  <a:pt x="400900" y="124993"/>
                </a:moveTo>
                <a:lnTo>
                  <a:pt x="384683" y="124993"/>
                </a:lnTo>
                <a:lnTo>
                  <a:pt x="384683" y="28282"/>
                </a:lnTo>
                <a:lnTo>
                  <a:pt x="384683" y="0"/>
                </a:lnTo>
                <a:lnTo>
                  <a:pt x="353174" y="0"/>
                </a:lnTo>
                <a:lnTo>
                  <a:pt x="353174" y="28282"/>
                </a:lnTo>
                <a:lnTo>
                  <a:pt x="353174" y="124993"/>
                </a:lnTo>
                <a:lnTo>
                  <a:pt x="294881" y="124993"/>
                </a:lnTo>
                <a:lnTo>
                  <a:pt x="296443" y="122885"/>
                </a:lnTo>
                <a:lnTo>
                  <a:pt x="298424" y="117005"/>
                </a:lnTo>
                <a:lnTo>
                  <a:pt x="300202" y="107569"/>
                </a:lnTo>
                <a:lnTo>
                  <a:pt x="301142" y="94767"/>
                </a:lnTo>
                <a:lnTo>
                  <a:pt x="302653" y="28282"/>
                </a:lnTo>
                <a:lnTo>
                  <a:pt x="353174" y="28282"/>
                </a:lnTo>
                <a:lnTo>
                  <a:pt x="353174" y="0"/>
                </a:lnTo>
                <a:lnTo>
                  <a:pt x="273075" y="0"/>
                </a:lnTo>
                <a:lnTo>
                  <a:pt x="270916" y="96710"/>
                </a:lnTo>
                <a:lnTo>
                  <a:pt x="270078" y="108508"/>
                </a:lnTo>
                <a:lnTo>
                  <a:pt x="268224" y="117411"/>
                </a:lnTo>
                <a:lnTo>
                  <a:pt x="265404" y="123037"/>
                </a:lnTo>
                <a:lnTo>
                  <a:pt x="261645" y="124993"/>
                </a:lnTo>
                <a:lnTo>
                  <a:pt x="246316" y="124993"/>
                </a:lnTo>
                <a:lnTo>
                  <a:pt x="246316" y="176149"/>
                </a:lnTo>
                <a:lnTo>
                  <a:pt x="274154" y="176149"/>
                </a:lnTo>
                <a:lnTo>
                  <a:pt x="274154" y="153276"/>
                </a:lnTo>
                <a:lnTo>
                  <a:pt x="373253" y="153276"/>
                </a:lnTo>
                <a:lnTo>
                  <a:pt x="373253" y="176149"/>
                </a:lnTo>
                <a:lnTo>
                  <a:pt x="400900" y="176149"/>
                </a:lnTo>
                <a:lnTo>
                  <a:pt x="400900" y="153276"/>
                </a:lnTo>
                <a:lnTo>
                  <a:pt x="400900" y="124993"/>
                </a:lnTo>
                <a:close/>
              </a:path>
              <a:path w="534034" h="176530">
                <a:moveTo>
                  <a:pt x="533476" y="0"/>
                </a:moveTo>
                <a:lnTo>
                  <a:pt x="500659" y="0"/>
                </a:lnTo>
                <a:lnTo>
                  <a:pt x="485711" y="35140"/>
                </a:lnTo>
                <a:lnTo>
                  <a:pt x="475970" y="58889"/>
                </a:lnTo>
                <a:lnTo>
                  <a:pt x="470154" y="74625"/>
                </a:lnTo>
                <a:lnTo>
                  <a:pt x="466991" y="85712"/>
                </a:lnTo>
                <a:lnTo>
                  <a:pt x="463740" y="74472"/>
                </a:lnTo>
                <a:lnTo>
                  <a:pt x="457720" y="58648"/>
                </a:lnTo>
                <a:lnTo>
                  <a:pt x="447700" y="34925"/>
                </a:lnTo>
                <a:lnTo>
                  <a:pt x="432447" y="0"/>
                </a:lnTo>
                <a:lnTo>
                  <a:pt x="397903" y="0"/>
                </a:lnTo>
                <a:lnTo>
                  <a:pt x="451015" y="112687"/>
                </a:lnTo>
                <a:lnTo>
                  <a:pt x="432879" y="153276"/>
                </a:lnTo>
                <a:lnTo>
                  <a:pt x="464400" y="153276"/>
                </a:lnTo>
                <a:lnTo>
                  <a:pt x="533476" y="0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9903094" y="1143224"/>
            <a:ext cx="881661" cy="106118"/>
            <a:chOff x="6818693" y="1922310"/>
            <a:chExt cx="607060" cy="178435"/>
          </a:xfrm>
        </p:grpSpPr>
        <p:sp>
          <p:nvSpPr>
            <p:cNvPr id="63" name="object 63"/>
            <p:cNvSpPr/>
            <p:nvPr/>
          </p:nvSpPr>
          <p:spPr>
            <a:xfrm>
              <a:off x="6818694" y="1924824"/>
              <a:ext cx="329565" cy="175895"/>
            </a:xfrm>
            <a:custGeom>
              <a:avLst/>
              <a:gdLst/>
              <a:ahLst/>
              <a:cxnLst/>
              <a:rect l="l" t="t" r="r" b="b"/>
              <a:pathLst>
                <a:path w="329565" h="175894">
                  <a:moveTo>
                    <a:pt x="208114" y="124650"/>
                  </a:moveTo>
                  <a:lnTo>
                    <a:pt x="192138" y="124650"/>
                  </a:lnTo>
                  <a:lnTo>
                    <a:pt x="192138" y="190"/>
                  </a:lnTo>
                  <a:lnTo>
                    <a:pt x="160832" y="190"/>
                  </a:lnTo>
                  <a:lnTo>
                    <a:pt x="160832" y="124650"/>
                  </a:lnTo>
                  <a:lnTo>
                    <a:pt x="111836" y="124650"/>
                  </a:lnTo>
                  <a:lnTo>
                    <a:pt x="111836" y="190"/>
                  </a:lnTo>
                  <a:lnTo>
                    <a:pt x="80530" y="190"/>
                  </a:lnTo>
                  <a:lnTo>
                    <a:pt x="80530" y="124650"/>
                  </a:lnTo>
                  <a:lnTo>
                    <a:pt x="31305" y="124650"/>
                  </a:lnTo>
                  <a:lnTo>
                    <a:pt x="31305" y="190"/>
                  </a:lnTo>
                  <a:lnTo>
                    <a:pt x="0" y="190"/>
                  </a:lnTo>
                  <a:lnTo>
                    <a:pt x="0" y="124650"/>
                  </a:lnTo>
                  <a:lnTo>
                    <a:pt x="0" y="152590"/>
                  </a:lnTo>
                  <a:lnTo>
                    <a:pt x="180479" y="152590"/>
                  </a:lnTo>
                  <a:lnTo>
                    <a:pt x="180479" y="175450"/>
                  </a:lnTo>
                  <a:lnTo>
                    <a:pt x="208114" y="175450"/>
                  </a:lnTo>
                  <a:lnTo>
                    <a:pt x="208114" y="152590"/>
                  </a:lnTo>
                  <a:lnTo>
                    <a:pt x="208114" y="124650"/>
                  </a:lnTo>
                  <a:close/>
                </a:path>
                <a:path w="329565" h="175894">
                  <a:moveTo>
                    <a:pt x="329247" y="0"/>
                  </a:moveTo>
                  <a:lnTo>
                    <a:pt x="230581" y="0"/>
                  </a:lnTo>
                  <a:lnTo>
                    <a:pt x="230581" y="27940"/>
                  </a:lnTo>
                  <a:lnTo>
                    <a:pt x="230581" y="62230"/>
                  </a:lnTo>
                  <a:lnTo>
                    <a:pt x="230581" y="88900"/>
                  </a:lnTo>
                  <a:lnTo>
                    <a:pt x="230581" y="124460"/>
                  </a:lnTo>
                  <a:lnTo>
                    <a:pt x="230581" y="152400"/>
                  </a:lnTo>
                  <a:lnTo>
                    <a:pt x="329247" y="152400"/>
                  </a:lnTo>
                  <a:lnTo>
                    <a:pt x="329247" y="124460"/>
                  </a:lnTo>
                  <a:lnTo>
                    <a:pt x="261886" y="124460"/>
                  </a:lnTo>
                  <a:lnTo>
                    <a:pt x="261886" y="88900"/>
                  </a:lnTo>
                  <a:lnTo>
                    <a:pt x="317373" y="88900"/>
                  </a:lnTo>
                  <a:lnTo>
                    <a:pt x="317373" y="62230"/>
                  </a:lnTo>
                  <a:lnTo>
                    <a:pt x="261886" y="62230"/>
                  </a:lnTo>
                  <a:lnTo>
                    <a:pt x="261886" y="27940"/>
                  </a:lnTo>
                  <a:lnTo>
                    <a:pt x="329247" y="27940"/>
                  </a:lnTo>
                  <a:lnTo>
                    <a:pt x="329247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4" name="object 6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70179" y="1922310"/>
              <a:ext cx="255168" cy="157594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4521649" y="1924681"/>
            <a:ext cx="3090423" cy="74396"/>
            <a:chOff x="3113341" y="3236315"/>
            <a:chExt cx="2127885" cy="125095"/>
          </a:xfrm>
        </p:grpSpPr>
        <p:sp>
          <p:nvSpPr>
            <p:cNvPr id="66" name="object 66"/>
            <p:cNvSpPr/>
            <p:nvPr/>
          </p:nvSpPr>
          <p:spPr>
            <a:xfrm>
              <a:off x="3113341" y="3241510"/>
              <a:ext cx="53340" cy="90170"/>
            </a:xfrm>
            <a:custGeom>
              <a:avLst/>
              <a:gdLst/>
              <a:ahLst/>
              <a:cxnLst/>
              <a:rect l="l" t="t" r="r" b="b"/>
              <a:pathLst>
                <a:path w="53339" h="90170">
                  <a:moveTo>
                    <a:pt x="32245" y="0"/>
                  </a:moveTo>
                  <a:lnTo>
                    <a:pt x="1523" y="9017"/>
                  </a:lnTo>
                  <a:lnTo>
                    <a:pt x="1523" y="19431"/>
                  </a:lnTo>
                  <a:lnTo>
                    <a:pt x="20815" y="13716"/>
                  </a:lnTo>
                  <a:lnTo>
                    <a:pt x="20815" y="80098"/>
                  </a:lnTo>
                  <a:lnTo>
                    <a:pt x="0" y="80098"/>
                  </a:lnTo>
                  <a:lnTo>
                    <a:pt x="0" y="90131"/>
                  </a:lnTo>
                  <a:lnTo>
                    <a:pt x="53060" y="90131"/>
                  </a:lnTo>
                  <a:lnTo>
                    <a:pt x="53060" y="80098"/>
                  </a:lnTo>
                  <a:lnTo>
                    <a:pt x="32245" y="80098"/>
                  </a:lnTo>
                  <a:lnTo>
                    <a:pt x="322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7" name="object 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77857" y="3236315"/>
              <a:ext cx="2062949" cy="124510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4523305" y="2037974"/>
            <a:ext cx="4151920" cy="74396"/>
            <a:chOff x="3114484" y="3426815"/>
            <a:chExt cx="2858770" cy="125095"/>
          </a:xfrm>
        </p:grpSpPr>
        <p:sp>
          <p:nvSpPr>
            <p:cNvPr id="69" name="object 69"/>
            <p:cNvSpPr/>
            <p:nvPr/>
          </p:nvSpPr>
          <p:spPr>
            <a:xfrm>
              <a:off x="3114484" y="3430739"/>
              <a:ext cx="60960" cy="91440"/>
            </a:xfrm>
            <a:custGeom>
              <a:avLst/>
              <a:gdLst/>
              <a:ahLst/>
              <a:cxnLst/>
              <a:rect l="l" t="t" r="r" b="b"/>
              <a:pathLst>
                <a:path w="60960" h="91439">
                  <a:moveTo>
                    <a:pt x="30708" y="0"/>
                  </a:moveTo>
                  <a:lnTo>
                    <a:pt x="18200" y="2277"/>
                  </a:lnTo>
                  <a:lnTo>
                    <a:pt x="8501" y="8507"/>
                  </a:lnTo>
                  <a:lnTo>
                    <a:pt x="2228" y="17782"/>
                  </a:lnTo>
                  <a:lnTo>
                    <a:pt x="0" y="29197"/>
                  </a:lnTo>
                  <a:lnTo>
                    <a:pt x="11417" y="29197"/>
                  </a:lnTo>
                  <a:lnTo>
                    <a:pt x="12931" y="21693"/>
                  </a:lnTo>
                  <a:lnTo>
                    <a:pt x="16860" y="15698"/>
                  </a:lnTo>
                  <a:lnTo>
                    <a:pt x="22859" y="11725"/>
                  </a:lnTo>
                  <a:lnTo>
                    <a:pt x="30581" y="10286"/>
                  </a:lnTo>
                  <a:lnTo>
                    <a:pt x="41376" y="10286"/>
                  </a:lnTo>
                  <a:lnTo>
                    <a:pt x="48856" y="17652"/>
                  </a:lnTo>
                  <a:lnTo>
                    <a:pt x="48856" y="27685"/>
                  </a:lnTo>
                  <a:lnTo>
                    <a:pt x="41223" y="42496"/>
                  </a:lnTo>
                  <a:lnTo>
                    <a:pt x="24428" y="53871"/>
                  </a:lnTo>
                  <a:lnTo>
                    <a:pt x="7633" y="66178"/>
                  </a:lnTo>
                  <a:lnTo>
                    <a:pt x="0" y="83781"/>
                  </a:lnTo>
                  <a:lnTo>
                    <a:pt x="0" y="91401"/>
                  </a:lnTo>
                  <a:lnTo>
                    <a:pt x="60667" y="91401"/>
                  </a:lnTo>
                  <a:lnTo>
                    <a:pt x="60667" y="80860"/>
                  </a:lnTo>
                  <a:lnTo>
                    <a:pt x="11671" y="80860"/>
                  </a:lnTo>
                  <a:lnTo>
                    <a:pt x="20854" y="68644"/>
                  </a:lnTo>
                  <a:lnTo>
                    <a:pt x="37344" y="58521"/>
                  </a:lnTo>
                  <a:lnTo>
                    <a:pt x="53119" y="46303"/>
                  </a:lnTo>
                  <a:lnTo>
                    <a:pt x="60159" y="27800"/>
                  </a:lnTo>
                  <a:lnTo>
                    <a:pt x="57878" y="16175"/>
                  </a:lnTo>
                  <a:lnTo>
                    <a:pt x="51620" y="7427"/>
                  </a:lnTo>
                  <a:lnTo>
                    <a:pt x="42270" y="1916"/>
                  </a:lnTo>
                  <a:lnTo>
                    <a:pt x="307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89668" y="3426815"/>
              <a:ext cx="2783014" cy="124510"/>
            </a:xfrm>
            <a:prstGeom prst="rect">
              <a:avLst/>
            </a:prstGeom>
          </p:spPr>
        </p:pic>
      </p:grpSp>
      <p:pic>
        <p:nvPicPr>
          <p:cNvPr id="71" name="object 7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522755" y="2153608"/>
            <a:ext cx="2429435" cy="55106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4522033" y="2267658"/>
            <a:ext cx="138336" cy="54381"/>
          </a:xfrm>
          <a:custGeom>
            <a:avLst/>
            <a:gdLst/>
            <a:ahLst/>
            <a:cxnLst/>
            <a:rect l="l" t="t" r="r" b="b"/>
            <a:pathLst>
              <a:path w="95250" h="91439">
                <a:moveTo>
                  <a:pt x="68795" y="61810"/>
                </a:moveTo>
                <a:lnTo>
                  <a:pt x="54571" y="61810"/>
                </a:lnTo>
                <a:lnTo>
                  <a:pt x="54571" y="14211"/>
                </a:lnTo>
                <a:lnTo>
                  <a:pt x="54571" y="0"/>
                </a:lnTo>
                <a:lnTo>
                  <a:pt x="44538" y="0"/>
                </a:lnTo>
                <a:lnTo>
                  <a:pt x="44538" y="14211"/>
                </a:lnTo>
                <a:lnTo>
                  <a:pt x="43916" y="17132"/>
                </a:lnTo>
                <a:lnTo>
                  <a:pt x="43522" y="21577"/>
                </a:lnTo>
                <a:lnTo>
                  <a:pt x="43522" y="61810"/>
                </a:lnTo>
                <a:lnTo>
                  <a:pt x="11925" y="61810"/>
                </a:lnTo>
                <a:lnTo>
                  <a:pt x="44538" y="14211"/>
                </a:lnTo>
                <a:lnTo>
                  <a:pt x="44538" y="0"/>
                </a:lnTo>
                <a:lnTo>
                  <a:pt x="44030" y="0"/>
                </a:lnTo>
                <a:lnTo>
                  <a:pt x="0" y="63080"/>
                </a:lnTo>
                <a:lnTo>
                  <a:pt x="0" y="70954"/>
                </a:lnTo>
                <a:lnTo>
                  <a:pt x="43522" y="70954"/>
                </a:lnTo>
                <a:lnTo>
                  <a:pt x="43522" y="90119"/>
                </a:lnTo>
                <a:lnTo>
                  <a:pt x="54571" y="90119"/>
                </a:lnTo>
                <a:lnTo>
                  <a:pt x="54571" y="70954"/>
                </a:lnTo>
                <a:lnTo>
                  <a:pt x="68795" y="70954"/>
                </a:lnTo>
                <a:lnTo>
                  <a:pt x="68795" y="61810"/>
                </a:lnTo>
                <a:close/>
              </a:path>
              <a:path w="95250" h="91439">
                <a:moveTo>
                  <a:pt x="94843" y="80848"/>
                </a:moveTo>
                <a:lnTo>
                  <a:pt x="91795" y="77812"/>
                </a:lnTo>
                <a:lnTo>
                  <a:pt x="84315" y="77812"/>
                </a:lnTo>
                <a:lnTo>
                  <a:pt x="81267" y="80848"/>
                </a:lnTo>
                <a:lnTo>
                  <a:pt x="81267" y="84531"/>
                </a:lnTo>
                <a:lnTo>
                  <a:pt x="81267" y="88468"/>
                </a:lnTo>
                <a:lnTo>
                  <a:pt x="84315" y="91389"/>
                </a:lnTo>
                <a:lnTo>
                  <a:pt x="91795" y="91389"/>
                </a:lnTo>
                <a:lnTo>
                  <a:pt x="94843" y="88468"/>
                </a:lnTo>
                <a:lnTo>
                  <a:pt x="94843" y="808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73" name="object 7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730606" y="2264559"/>
            <a:ext cx="2690282" cy="74048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4524415" y="2377853"/>
            <a:ext cx="4468248" cy="74396"/>
            <a:chOff x="3115246" y="3998315"/>
            <a:chExt cx="3076575" cy="125095"/>
          </a:xfrm>
        </p:grpSpPr>
        <p:sp>
          <p:nvSpPr>
            <p:cNvPr id="75" name="object 75"/>
            <p:cNvSpPr/>
            <p:nvPr/>
          </p:nvSpPr>
          <p:spPr>
            <a:xfrm>
              <a:off x="3115246" y="4003509"/>
              <a:ext cx="64135" cy="91440"/>
            </a:xfrm>
            <a:custGeom>
              <a:avLst/>
              <a:gdLst/>
              <a:ahLst/>
              <a:cxnLst/>
              <a:rect l="l" t="t" r="r" b="b"/>
              <a:pathLst>
                <a:path w="64135" h="91439">
                  <a:moveTo>
                    <a:pt x="57619" y="0"/>
                  </a:moveTo>
                  <a:lnTo>
                    <a:pt x="8890" y="0"/>
                  </a:lnTo>
                  <a:lnTo>
                    <a:pt x="1003" y="51549"/>
                  </a:lnTo>
                  <a:lnTo>
                    <a:pt x="12179" y="51549"/>
                  </a:lnTo>
                  <a:lnTo>
                    <a:pt x="15100" y="42786"/>
                  </a:lnTo>
                  <a:lnTo>
                    <a:pt x="24371" y="39103"/>
                  </a:lnTo>
                  <a:lnTo>
                    <a:pt x="32105" y="39103"/>
                  </a:lnTo>
                  <a:lnTo>
                    <a:pt x="40033" y="40484"/>
                  </a:lnTo>
                  <a:lnTo>
                    <a:pt x="46577" y="44542"/>
                  </a:lnTo>
                  <a:lnTo>
                    <a:pt x="51025" y="51147"/>
                  </a:lnTo>
                  <a:lnTo>
                    <a:pt x="52666" y="60172"/>
                  </a:lnTo>
                  <a:lnTo>
                    <a:pt x="50986" y="68690"/>
                  </a:lnTo>
                  <a:lnTo>
                    <a:pt x="46450" y="75306"/>
                  </a:lnTo>
                  <a:lnTo>
                    <a:pt x="39818" y="79591"/>
                  </a:lnTo>
                  <a:lnTo>
                    <a:pt x="31851" y="81114"/>
                  </a:lnTo>
                  <a:lnTo>
                    <a:pt x="23482" y="79600"/>
                  </a:lnTo>
                  <a:lnTo>
                    <a:pt x="17051" y="75469"/>
                  </a:lnTo>
                  <a:lnTo>
                    <a:pt x="12879" y="69338"/>
                  </a:lnTo>
                  <a:lnTo>
                    <a:pt x="11290" y="61823"/>
                  </a:lnTo>
                  <a:lnTo>
                    <a:pt x="0" y="61823"/>
                  </a:lnTo>
                  <a:lnTo>
                    <a:pt x="2192" y="73029"/>
                  </a:lnTo>
                  <a:lnTo>
                    <a:pt x="8501" y="82465"/>
                  </a:lnTo>
                  <a:lnTo>
                    <a:pt x="18521" y="88975"/>
                  </a:lnTo>
                  <a:lnTo>
                    <a:pt x="31851" y="91401"/>
                  </a:lnTo>
                  <a:lnTo>
                    <a:pt x="44799" y="88907"/>
                  </a:lnTo>
                  <a:lnTo>
                    <a:pt x="54959" y="82116"/>
                  </a:lnTo>
                  <a:lnTo>
                    <a:pt x="61594" y="72065"/>
                  </a:lnTo>
                  <a:lnTo>
                    <a:pt x="63969" y="59791"/>
                  </a:lnTo>
                  <a:lnTo>
                    <a:pt x="61684" y="47160"/>
                  </a:lnTo>
                  <a:lnTo>
                    <a:pt x="55398" y="37561"/>
                  </a:lnTo>
                  <a:lnTo>
                    <a:pt x="45973" y="31461"/>
                  </a:lnTo>
                  <a:lnTo>
                    <a:pt x="34264" y="29324"/>
                  </a:lnTo>
                  <a:lnTo>
                    <a:pt x="26276" y="29324"/>
                  </a:lnTo>
                  <a:lnTo>
                    <a:pt x="19037" y="32118"/>
                  </a:lnTo>
                  <a:lnTo>
                    <a:pt x="13703" y="37071"/>
                  </a:lnTo>
                  <a:lnTo>
                    <a:pt x="17894" y="10032"/>
                  </a:lnTo>
                  <a:lnTo>
                    <a:pt x="57619" y="10032"/>
                  </a:lnTo>
                  <a:lnTo>
                    <a:pt x="5761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93605" y="3998315"/>
              <a:ext cx="2998012" cy="124510"/>
            </a:xfrm>
            <a:prstGeom prst="rect">
              <a:avLst/>
            </a:prstGeom>
          </p:spPr>
        </p:pic>
      </p:grpSp>
      <p:sp>
        <p:nvSpPr>
          <p:cNvPr id="77" name="object 77"/>
          <p:cNvSpPr/>
          <p:nvPr/>
        </p:nvSpPr>
        <p:spPr>
          <a:xfrm>
            <a:off x="9009389" y="2394832"/>
            <a:ext cx="757157" cy="48716"/>
          </a:xfrm>
          <a:custGeom>
            <a:avLst/>
            <a:gdLst/>
            <a:ahLst/>
            <a:cxnLst/>
            <a:rect l="l" t="t" r="r" b="b"/>
            <a:pathLst>
              <a:path w="521334" h="81914">
                <a:moveTo>
                  <a:pt x="100520" y="56489"/>
                </a:moveTo>
                <a:lnTo>
                  <a:pt x="92278" y="56489"/>
                </a:lnTo>
                <a:lnTo>
                  <a:pt x="92278" y="1879"/>
                </a:lnTo>
                <a:lnTo>
                  <a:pt x="81356" y="1879"/>
                </a:lnTo>
                <a:lnTo>
                  <a:pt x="81356" y="56489"/>
                </a:lnTo>
                <a:lnTo>
                  <a:pt x="51663" y="56489"/>
                </a:lnTo>
                <a:lnTo>
                  <a:pt x="51663" y="1879"/>
                </a:lnTo>
                <a:lnTo>
                  <a:pt x="40614" y="1879"/>
                </a:lnTo>
                <a:lnTo>
                  <a:pt x="40614" y="56489"/>
                </a:lnTo>
                <a:lnTo>
                  <a:pt x="10909" y="56489"/>
                </a:lnTo>
                <a:lnTo>
                  <a:pt x="10909" y="1879"/>
                </a:lnTo>
                <a:lnTo>
                  <a:pt x="0" y="1879"/>
                </a:lnTo>
                <a:lnTo>
                  <a:pt x="0" y="56489"/>
                </a:lnTo>
                <a:lnTo>
                  <a:pt x="0" y="66649"/>
                </a:lnTo>
                <a:lnTo>
                  <a:pt x="90373" y="66649"/>
                </a:lnTo>
                <a:lnTo>
                  <a:pt x="90373" y="81889"/>
                </a:lnTo>
                <a:lnTo>
                  <a:pt x="100520" y="81889"/>
                </a:lnTo>
                <a:lnTo>
                  <a:pt x="100520" y="66649"/>
                </a:lnTo>
                <a:lnTo>
                  <a:pt x="100520" y="56489"/>
                </a:lnTo>
                <a:close/>
              </a:path>
              <a:path w="521334" h="81914">
                <a:moveTo>
                  <a:pt x="173951" y="37452"/>
                </a:moveTo>
                <a:lnTo>
                  <a:pt x="162407" y="8343"/>
                </a:lnTo>
                <a:lnTo>
                  <a:pt x="162407" y="28943"/>
                </a:lnTo>
                <a:lnTo>
                  <a:pt x="118364" y="28943"/>
                </a:lnTo>
                <a:lnTo>
                  <a:pt x="120510" y="21043"/>
                </a:lnTo>
                <a:lnTo>
                  <a:pt x="125272" y="14770"/>
                </a:lnTo>
                <a:lnTo>
                  <a:pt x="132130" y="10642"/>
                </a:lnTo>
                <a:lnTo>
                  <a:pt x="140576" y="9144"/>
                </a:lnTo>
                <a:lnTo>
                  <a:pt x="149339" y="10668"/>
                </a:lnTo>
                <a:lnTo>
                  <a:pt x="156146" y="14859"/>
                </a:lnTo>
                <a:lnTo>
                  <a:pt x="160629" y="21145"/>
                </a:lnTo>
                <a:lnTo>
                  <a:pt x="162407" y="28943"/>
                </a:lnTo>
                <a:lnTo>
                  <a:pt x="162407" y="8343"/>
                </a:lnTo>
                <a:lnTo>
                  <a:pt x="154241" y="2603"/>
                </a:lnTo>
                <a:lnTo>
                  <a:pt x="140576" y="0"/>
                </a:lnTo>
                <a:lnTo>
                  <a:pt x="127228" y="2628"/>
                </a:lnTo>
                <a:lnTo>
                  <a:pt x="116700" y="9829"/>
                </a:lnTo>
                <a:lnTo>
                  <a:pt x="109791" y="20624"/>
                </a:lnTo>
                <a:lnTo>
                  <a:pt x="107315" y="34023"/>
                </a:lnTo>
                <a:lnTo>
                  <a:pt x="109918" y="48018"/>
                </a:lnTo>
                <a:lnTo>
                  <a:pt x="117119" y="58750"/>
                </a:lnTo>
                <a:lnTo>
                  <a:pt x="127990" y="65633"/>
                </a:lnTo>
                <a:lnTo>
                  <a:pt x="141592" y="68046"/>
                </a:lnTo>
                <a:lnTo>
                  <a:pt x="152400" y="66433"/>
                </a:lnTo>
                <a:lnTo>
                  <a:pt x="161340" y="62039"/>
                </a:lnTo>
                <a:lnTo>
                  <a:pt x="164706" y="58775"/>
                </a:lnTo>
                <a:lnTo>
                  <a:pt x="168021" y="55575"/>
                </a:lnTo>
                <a:lnTo>
                  <a:pt x="172059" y="47726"/>
                </a:lnTo>
                <a:lnTo>
                  <a:pt x="162280" y="46583"/>
                </a:lnTo>
                <a:lnTo>
                  <a:pt x="159359" y="52806"/>
                </a:lnTo>
                <a:lnTo>
                  <a:pt x="152628" y="58775"/>
                </a:lnTo>
                <a:lnTo>
                  <a:pt x="141719" y="58775"/>
                </a:lnTo>
                <a:lnTo>
                  <a:pt x="132816" y="57251"/>
                </a:lnTo>
                <a:lnTo>
                  <a:pt x="125564" y="52920"/>
                </a:lnTo>
                <a:lnTo>
                  <a:pt x="120548" y="46202"/>
                </a:lnTo>
                <a:lnTo>
                  <a:pt x="118364" y="37452"/>
                </a:lnTo>
                <a:lnTo>
                  <a:pt x="173951" y="37452"/>
                </a:lnTo>
                <a:close/>
              </a:path>
              <a:path w="521334" h="81914">
                <a:moveTo>
                  <a:pt x="239369" y="7747"/>
                </a:moveTo>
                <a:lnTo>
                  <a:pt x="233781" y="2667"/>
                </a:lnTo>
                <a:lnTo>
                  <a:pt x="226542" y="0"/>
                </a:lnTo>
                <a:lnTo>
                  <a:pt x="218300" y="0"/>
                </a:lnTo>
                <a:lnTo>
                  <a:pt x="204304" y="2590"/>
                </a:lnTo>
                <a:lnTo>
                  <a:pt x="193344" y="9740"/>
                </a:lnTo>
                <a:lnTo>
                  <a:pt x="186194" y="20523"/>
                </a:lnTo>
                <a:lnTo>
                  <a:pt x="183642" y="34023"/>
                </a:lnTo>
                <a:lnTo>
                  <a:pt x="186194" y="47536"/>
                </a:lnTo>
                <a:lnTo>
                  <a:pt x="193344" y="58318"/>
                </a:lnTo>
                <a:lnTo>
                  <a:pt x="204304" y="65468"/>
                </a:lnTo>
                <a:lnTo>
                  <a:pt x="218300" y="68046"/>
                </a:lnTo>
                <a:lnTo>
                  <a:pt x="226542" y="68046"/>
                </a:lnTo>
                <a:lnTo>
                  <a:pt x="233781" y="65506"/>
                </a:lnTo>
                <a:lnTo>
                  <a:pt x="239369" y="60299"/>
                </a:lnTo>
                <a:lnTo>
                  <a:pt x="239369" y="49377"/>
                </a:lnTo>
                <a:lnTo>
                  <a:pt x="234162" y="54457"/>
                </a:lnTo>
                <a:lnTo>
                  <a:pt x="227685" y="58140"/>
                </a:lnTo>
                <a:lnTo>
                  <a:pt x="219316" y="58140"/>
                </a:lnTo>
                <a:lnTo>
                  <a:pt x="209638" y="56286"/>
                </a:lnTo>
                <a:lnTo>
                  <a:pt x="201866" y="51181"/>
                </a:lnTo>
                <a:lnTo>
                  <a:pt x="196684" y="43522"/>
                </a:lnTo>
                <a:lnTo>
                  <a:pt x="194805" y="34023"/>
                </a:lnTo>
                <a:lnTo>
                  <a:pt x="196684" y="24549"/>
                </a:lnTo>
                <a:lnTo>
                  <a:pt x="201866" y="16941"/>
                </a:lnTo>
                <a:lnTo>
                  <a:pt x="209638" y="11874"/>
                </a:lnTo>
                <a:lnTo>
                  <a:pt x="219316" y="10033"/>
                </a:lnTo>
                <a:lnTo>
                  <a:pt x="227685" y="10033"/>
                </a:lnTo>
                <a:lnTo>
                  <a:pt x="234162" y="13589"/>
                </a:lnTo>
                <a:lnTo>
                  <a:pt x="239369" y="18796"/>
                </a:lnTo>
                <a:lnTo>
                  <a:pt x="239369" y="7747"/>
                </a:lnTo>
                <a:close/>
              </a:path>
              <a:path w="521334" h="81914">
                <a:moveTo>
                  <a:pt x="298297" y="1409"/>
                </a:moveTo>
                <a:lnTo>
                  <a:pt x="245491" y="1409"/>
                </a:lnTo>
                <a:lnTo>
                  <a:pt x="245491" y="11303"/>
                </a:lnTo>
                <a:lnTo>
                  <a:pt x="266433" y="11303"/>
                </a:lnTo>
                <a:lnTo>
                  <a:pt x="266433" y="66776"/>
                </a:lnTo>
                <a:lnTo>
                  <a:pt x="277482" y="66776"/>
                </a:lnTo>
                <a:lnTo>
                  <a:pt x="277482" y="11303"/>
                </a:lnTo>
                <a:lnTo>
                  <a:pt x="298297" y="11303"/>
                </a:lnTo>
                <a:lnTo>
                  <a:pt x="298297" y="1409"/>
                </a:lnTo>
                <a:close/>
              </a:path>
              <a:path w="521334" h="81914">
                <a:moveTo>
                  <a:pt x="362292" y="39103"/>
                </a:moveTo>
                <a:lnTo>
                  <a:pt x="359943" y="36563"/>
                </a:lnTo>
                <a:lnTo>
                  <a:pt x="356323" y="32626"/>
                </a:lnTo>
                <a:lnTo>
                  <a:pt x="352259" y="32181"/>
                </a:lnTo>
                <a:lnTo>
                  <a:pt x="352259" y="40754"/>
                </a:lnTo>
                <a:lnTo>
                  <a:pt x="352259" y="54076"/>
                </a:lnTo>
                <a:lnTo>
                  <a:pt x="347065" y="58267"/>
                </a:lnTo>
                <a:lnTo>
                  <a:pt x="316852" y="58267"/>
                </a:lnTo>
                <a:lnTo>
                  <a:pt x="316852" y="36563"/>
                </a:lnTo>
                <a:lnTo>
                  <a:pt x="347065" y="36563"/>
                </a:lnTo>
                <a:lnTo>
                  <a:pt x="352259" y="40754"/>
                </a:lnTo>
                <a:lnTo>
                  <a:pt x="352259" y="32181"/>
                </a:lnTo>
                <a:lnTo>
                  <a:pt x="347065" y="31610"/>
                </a:lnTo>
                <a:lnTo>
                  <a:pt x="353415" y="30340"/>
                </a:lnTo>
                <a:lnTo>
                  <a:pt x="354749" y="29070"/>
                </a:lnTo>
                <a:lnTo>
                  <a:pt x="357974" y="26022"/>
                </a:lnTo>
                <a:lnTo>
                  <a:pt x="357974" y="17653"/>
                </a:lnTo>
                <a:lnTo>
                  <a:pt x="356501" y="10909"/>
                </a:lnTo>
                <a:lnTo>
                  <a:pt x="355765" y="10033"/>
                </a:lnTo>
                <a:lnTo>
                  <a:pt x="352158" y="5829"/>
                </a:lnTo>
                <a:lnTo>
                  <a:pt x="348081" y="4013"/>
                </a:lnTo>
                <a:lnTo>
                  <a:pt x="348081" y="13462"/>
                </a:lnTo>
                <a:lnTo>
                  <a:pt x="348081" y="26022"/>
                </a:lnTo>
                <a:lnTo>
                  <a:pt x="343509" y="29070"/>
                </a:lnTo>
                <a:lnTo>
                  <a:pt x="316852" y="29070"/>
                </a:lnTo>
                <a:lnTo>
                  <a:pt x="316852" y="10033"/>
                </a:lnTo>
                <a:lnTo>
                  <a:pt x="343509" y="10033"/>
                </a:lnTo>
                <a:lnTo>
                  <a:pt x="348081" y="13462"/>
                </a:lnTo>
                <a:lnTo>
                  <a:pt x="348081" y="4013"/>
                </a:lnTo>
                <a:lnTo>
                  <a:pt x="345008" y="2641"/>
                </a:lnTo>
                <a:lnTo>
                  <a:pt x="335127" y="1524"/>
                </a:lnTo>
                <a:lnTo>
                  <a:pt x="306946" y="1524"/>
                </a:lnTo>
                <a:lnTo>
                  <a:pt x="306946" y="66763"/>
                </a:lnTo>
                <a:lnTo>
                  <a:pt x="336651" y="66763"/>
                </a:lnTo>
                <a:lnTo>
                  <a:pt x="362292" y="47726"/>
                </a:lnTo>
                <a:lnTo>
                  <a:pt x="362292" y="39103"/>
                </a:lnTo>
                <a:close/>
              </a:path>
              <a:path w="521334" h="81914">
                <a:moveTo>
                  <a:pt x="440016" y="34023"/>
                </a:moveTo>
                <a:lnTo>
                  <a:pt x="437375" y="20510"/>
                </a:lnTo>
                <a:lnTo>
                  <a:pt x="430301" y="10033"/>
                </a:lnTo>
                <a:lnTo>
                  <a:pt x="430085" y="9728"/>
                </a:lnTo>
                <a:lnTo>
                  <a:pt x="429221" y="9169"/>
                </a:lnTo>
                <a:lnTo>
                  <a:pt x="429221" y="33896"/>
                </a:lnTo>
                <a:lnTo>
                  <a:pt x="427393" y="43446"/>
                </a:lnTo>
                <a:lnTo>
                  <a:pt x="422363" y="51104"/>
                </a:lnTo>
                <a:lnTo>
                  <a:pt x="414756" y="56184"/>
                </a:lnTo>
                <a:lnTo>
                  <a:pt x="405231" y="58013"/>
                </a:lnTo>
                <a:lnTo>
                  <a:pt x="395744" y="56184"/>
                </a:lnTo>
                <a:lnTo>
                  <a:pt x="388137" y="51104"/>
                </a:lnTo>
                <a:lnTo>
                  <a:pt x="383070" y="43446"/>
                </a:lnTo>
                <a:lnTo>
                  <a:pt x="381241" y="33896"/>
                </a:lnTo>
                <a:lnTo>
                  <a:pt x="383070" y="24434"/>
                </a:lnTo>
                <a:lnTo>
                  <a:pt x="388137" y="16878"/>
                </a:lnTo>
                <a:lnTo>
                  <a:pt x="395744" y="11861"/>
                </a:lnTo>
                <a:lnTo>
                  <a:pt x="405231" y="10033"/>
                </a:lnTo>
                <a:lnTo>
                  <a:pt x="414756" y="11861"/>
                </a:lnTo>
                <a:lnTo>
                  <a:pt x="422363" y="16878"/>
                </a:lnTo>
                <a:lnTo>
                  <a:pt x="427393" y="24434"/>
                </a:lnTo>
                <a:lnTo>
                  <a:pt x="429221" y="33896"/>
                </a:lnTo>
                <a:lnTo>
                  <a:pt x="429221" y="9169"/>
                </a:lnTo>
                <a:lnTo>
                  <a:pt x="419061" y="2590"/>
                </a:lnTo>
                <a:lnTo>
                  <a:pt x="405231" y="0"/>
                </a:lnTo>
                <a:lnTo>
                  <a:pt x="391439" y="2590"/>
                </a:lnTo>
                <a:lnTo>
                  <a:pt x="380415" y="9728"/>
                </a:lnTo>
                <a:lnTo>
                  <a:pt x="373100" y="20510"/>
                </a:lnTo>
                <a:lnTo>
                  <a:pt x="370459" y="34023"/>
                </a:lnTo>
                <a:lnTo>
                  <a:pt x="373100" y="47536"/>
                </a:lnTo>
                <a:lnTo>
                  <a:pt x="380415" y="58318"/>
                </a:lnTo>
                <a:lnTo>
                  <a:pt x="391439" y="65455"/>
                </a:lnTo>
                <a:lnTo>
                  <a:pt x="405231" y="68033"/>
                </a:lnTo>
                <a:lnTo>
                  <a:pt x="419061" y="65455"/>
                </a:lnTo>
                <a:lnTo>
                  <a:pt x="430085" y="58318"/>
                </a:lnTo>
                <a:lnTo>
                  <a:pt x="430288" y="58013"/>
                </a:lnTo>
                <a:lnTo>
                  <a:pt x="437375" y="47536"/>
                </a:lnTo>
                <a:lnTo>
                  <a:pt x="440016" y="34023"/>
                </a:lnTo>
                <a:close/>
              </a:path>
              <a:path w="521334" h="81914">
                <a:moveTo>
                  <a:pt x="520776" y="1409"/>
                </a:moveTo>
                <a:lnTo>
                  <a:pt x="510362" y="1409"/>
                </a:lnTo>
                <a:lnTo>
                  <a:pt x="486879" y="33909"/>
                </a:lnTo>
                <a:lnTo>
                  <a:pt x="463397" y="1409"/>
                </a:lnTo>
                <a:lnTo>
                  <a:pt x="453123" y="1409"/>
                </a:lnTo>
                <a:lnTo>
                  <a:pt x="453123" y="66776"/>
                </a:lnTo>
                <a:lnTo>
                  <a:pt x="464032" y="66776"/>
                </a:lnTo>
                <a:lnTo>
                  <a:pt x="463981" y="50114"/>
                </a:lnTo>
                <a:lnTo>
                  <a:pt x="463804" y="36703"/>
                </a:lnTo>
                <a:lnTo>
                  <a:pt x="463384" y="25196"/>
                </a:lnTo>
                <a:lnTo>
                  <a:pt x="462635" y="14224"/>
                </a:lnTo>
                <a:lnTo>
                  <a:pt x="467436" y="22225"/>
                </a:lnTo>
                <a:lnTo>
                  <a:pt x="472706" y="30289"/>
                </a:lnTo>
                <a:lnTo>
                  <a:pt x="479005" y="39116"/>
                </a:lnTo>
                <a:lnTo>
                  <a:pt x="486879" y="49390"/>
                </a:lnTo>
                <a:lnTo>
                  <a:pt x="494982" y="38811"/>
                </a:lnTo>
                <a:lnTo>
                  <a:pt x="501396" y="29819"/>
                </a:lnTo>
                <a:lnTo>
                  <a:pt x="506641" y="21729"/>
                </a:lnTo>
                <a:lnTo>
                  <a:pt x="511251" y="13843"/>
                </a:lnTo>
                <a:lnTo>
                  <a:pt x="510476" y="25031"/>
                </a:lnTo>
                <a:lnTo>
                  <a:pt x="510006" y="36652"/>
                </a:lnTo>
                <a:lnTo>
                  <a:pt x="509778" y="50101"/>
                </a:lnTo>
                <a:lnTo>
                  <a:pt x="509727" y="66776"/>
                </a:lnTo>
                <a:lnTo>
                  <a:pt x="520776" y="66776"/>
                </a:lnTo>
                <a:lnTo>
                  <a:pt x="520776" y="14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524063" y="2494167"/>
            <a:ext cx="134647" cy="54758"/>
          </a:xfrm>
          <a:custGeom>
            <a:avLst/>
            <a:gdLst/>
            <a:ahLst/>
            <a:cxnLst/>
            <a:rect l="l" t="t" r="r" b="b"/>
            <a:pathLst>
              <a:path w="92710" h="92075">
                <a:moveTo>
                  <a:pt x="63969" y="60159"/>
                </a:moveTo>
                <a:lnTo>
                  <a:pt x="61747" y="48171"/>
                </a:lnTo>
                <a:lnTo>
                  <a:pt x="56032" y="39344"/>
                </a:lnTo>
                <a:lnTo>
                  <a:pt x="55626" y="38735"/>
                </a:lnTo>
                <a:lnTo>
                  <a:pt x="52666" y="36741"/>
                </a:lnTo>
                <a:lnTo>
                  <a:pt x="52666" y="60159"/>
                </a:lnTo>
                <a:lnTo>
                  <a:pt x="51104" y="68503"/>
                </a:lnTo>
                <a:lnTo>
                  <a:pt x="46812" y="75095"/>
                </a:lnTo>
                <a:lnTo>
                  <a:pt x="40297" y="79425"/>
                </a:lnTo>
                <a:lnTo>
                  <a:pt x="32105" y="80975"/>
                </a:lnTo>
                <a:lnTo>
                  <a:pt x="23812" y="79425"/>
                </a:lnTo>
                <a:lnTo>
                  <a:pt x="17221" y="75095"/>
                </a:lnTo>
                <a:lnTo>
                  <a:pt x="12852" y="68503"/>
                </a:lnTo>
                <a:lnTo>
                  <a:pt x="11290" y="60159"/>
                </a:lnTo>
                <a:lnTo>
                  <a:pt x="12827" y="51777"/>
                </a:lnTo>
                <a:lnTo>
                  <a:pt x="17119" y="45186"/>
                </a:lnTo>
                <a:lnTo>
                  <a:pt x="23698" y="40894"/>
                </a:lnTo>
                <a:lnTo>
                  <a:pt x="32105" y="39344"/>
                </a:lnTo>
                <a:lnTo>
                  <a:pt x="40297" y="40906"/>
                </a:lnTo>
                <a:lnTo>
                  <a:pt x="46812" y="45237"/>
                </a:lnTo>
                <a:lnTo>
                  <a:pt x="51104" y="51828"/>
                </a:lnTo>
                <a:lnTo>
                  <a:pt x="52666" y="60159"/>
                </a:lnTo>
                <a:lnTo>
                  <a:pt x="52666" y="36741"/>
                </a:lnTo>
                <a:lnTo>
                  <a:pt x="46558" y="32613"/>
                </a:lnTo>
                <a:lnTo>
                  <a:pt x="35026" y="30327"/>
                </a:lnTo>
                <a:lnTo>
                  <a:pt x="30581" y="30327"/>
                </a:lnTo>
                <a:lnTo>
                  <a:pt x="27025" y="31089"/>
                </a:lnTo>
                <a:lnTo>
                  <a:pt x="23850" y="32613"/>
                </a:lnTo>
                <a:lnTo>
                  <a:pt x="43789" y="114"/>
                </a:lnTo>
                <a:lnTo>
                  <a:pt x="31343" y="0"/>
                </a:lnTo>
                <a:lnTo>
                  <a:pt x="6019" y="40906"/>
                </a:lnTo>
                <a:lnTo>
                  <a:pt x="1638" y="48094"/>
                </a:lnTo>
                <a:lnTo>
                  <a:pt x="0" y="55206"/>
                </a:lnTo>
                <a:lnTo>
                  <a:pt x="0" y="60667"/>
                </a:lnTo>
                <a:lnTo>
                  <a:pt x="2336" y="72771"/>
                </a:lnTo>
                <a:lnTo>
                  <a:pt x="8902" y="82575"/>
                </a:lnTo>
                <a:lnTo>
                  <a:pt x="19050" y="89128"/>
                </a:lnTo>
                <a:lnTo>
                  <a:pt x="32105" y="91516"/>
                </a:lnTo>
                <a:lnTo>
                  <a:pt x="45059" y="89115"/>
                </a:lnTo>
                <a:lnTo>
                  <a:pt x="55118" y="82511"/>
                </a:lnTo>
                <a:lnTo>
                  <a:pt x="56121" y="80975"/>
                </a:lnTo>
                <a:lnTo>
                  <a:pt x="61645" y="72555"/>
                </a:lnTo>
                <a:lnTo>
                  <a:pt x="63969" y="60159"/>
                </a:lnTo>
                <a:close/>
              </a:path>
              <a:path w="92710" h="92075">
                <a:moveTo>
                  <a:pt x="92303" y="80975"/>
                </a:moveTo>
                <a:lnTo>
                  <a:pt x="89255" y="77939"/>
                </a:lnTo>
                <a:lnTo>
                  <a:pt x="81775" y="77939"/>
                </a:lnTo>
                <a:lnTo>
                  <a:pt x="78727" y="80975"/>
                </a:lnTo>
                <a:lnTo>
                  <a:pt x="78727" y="84658"/>
                </a:lnTo>
                <a:lnTo>
                  <a:pt x="78727" y="88595"/>
                </a:lnTo>
                <a:lnTo>
                  <a:pt x="81775" y="91516"/>
                </a:lnTo>
                <a:lnTo>
                  <a:pt x="89255" y="91516"/>
                </a:lnTo>
                <a:lnTo>
                  <a:pt x="92303" y="88595"/>
                </a:lnTo>
                <a:lnTo>
                  <a:pt x="92303" y="809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728968" y="2494236"/>
            <a:ext cx="743323" cy="54381"/>
          </a:xfrm>
          <a:custGeom>
            <a:avLst/>
            <a:gdLst/>
            <a:ahLst/>
            <a:cxnLst/>
            <a:rect l="l" t="t" r="r" b="b"/>
            <a:pathLst>
              <a:path w="511810" h="91439">
                <a:moveTo>
                  <a:pt x="63207" y="0"/>
                </a:moveTo>
                <a:lnTo>
                  <a:pt x="49758" y="127"/>
                </a:lnTo>
                <a:lnTo>
                  <a:pt x="10795" y="41262"/>
                </a:lnTo>
                <a:lnTo>
                  <a:pt x="11239" y="25158"/>
                </a:lnTo>
                <a:lnTo>
                  <a:pt x="11303" y="0"/>
                </a:lnTo>
                <a:lnTo>
                  <a:pt x="0" y="0"/>
                </a:lnTo>
                <a:lnTo>
                  <a:pt x="0" y="90119"/>
                </a:lnTo>
                <a:lnTo>
                  <a:pt x="11303" y="90119"/>
                </a:lnTo>
                <a:lnTo>
                  <a:pt x="11239" y="63461"/>
                </a:lnTo>
                <a:lnTo>
                  <a:pt x="10795" y="45440"/>
                </a:lnTo>
                <a:lnTo>
                  <a:pt x="49123" y="90119"/>
                </a:lnTo>
                <a:lnTo>
                  <a:pt x="62953" y="90119"/>
                </a:lnTo>
                <a:lnTo>
                  <a:pt x="22720" y="43535"/>
                </a:lnTo>
                <a:lnTo>
                  <a:pt x="63207" y="0"/>
                </a:lnTo>
                <a:close/>
              </a:path>
              <a:path w="511810" h="91439">
                <a:moveTo>
                  <a:pt x="135470" y="57378"/>
                </a:moveTo>
                <a:lnTo>
                  <a:pt x="132829" y="43865"/>
                </a:lnTo>
                <a:lnTo>
                  <a:pt x="125755" y="33388"/>
                </a:lnTo>
                <a:lnTo>
                  <a:pt x="125539" y="33083"/>
                </a:lnTo>
                <a:lnTo>
                  <a:pt x="124675" y="32524"/>
                </a:lnTo>
                <a:lnTo>
                  <a:pt x="124675" y="57251"/>
                </a:lnTo>
                <a:lnTo>
                  <a:pt x="122847" y="66802"/>
                </a:lnTo>
                <a:lnTo>
                  <a:pt x="117817" y="74460"/>
                </a:lnTo>
                <a:lnTo>
                  <a:pt x="110210" y="79540"/>
                </a:lnTo>
                <a:lnTo>
                  <a:pt x="100685" y="81368"/>
                </a:lnTo>
                <a:lnTo>
                  <a:pt x="91198" y="79540"/>
                </a:lnTo>
                <a:lnTo>
                  <a:pt x="83591" y="74460"/>
                </a:lnTo>
                <a:lnTo>
                  <a:pt x="78524" y="66802"/>
                </a:lnTo>
                <a:lnTo>
                  <a:pt x="76695" y="57251"/>
                </a:lnTo>
                <a:lnTo>
                  <a:pt x="78524" y="47790"/>
                </a:lnTo>
                <a:lnTo>
                  <a:pt x="83591" y="40233"/>
                </a:lnTo>
                <a:lnTo>
                  <a:pt x="91198" y="35217"/>
                </a:lnTo>
                <a:lnTo>
                  <a:pt x="100685" y="33388"/>
                </a:lnTo>
                <a:lnTo>
                  <a:pt x="110210" y="35217"/>
                </a:lnTo>
                <a:lnTo>
                  <a:pt x="117817" y="40233"/>
                </a:lnTo>
                <a:lnTo>
                  <a:pt x="122847" y="47790"/>
                </a:lnTo>
                <a:lnTo>
                  <a:pt x="124675" y="57251"/>
                </a:lnTo>
                <a:lnTo>
                  <a:pt x="124675" y="32524"/>
                </a:lnTo>
                <a:lnTo>
                  <a:pt x="114515" y="25946"/>
                </a:lnTo>
                <a:lnTo>
                  <a:pt x="100685" y="23355"/>
                </a:lnTo>
                <a:lnTo>
                  <a:pt x="86893" y="25946"/>
                </a:lnTo>
                <a:lnTo>
                  <a:pt x="75869" y="33083"/>
                </a:lnTo>
                <a:lnTo>
                  <a:pt x="68554" y="43865"/>
                </a:lnTo>
                <a:lnTo>
                  <a:pt x="65913" y="57378"/>
                </a:lnTo>
                <a:lnTo>
                  <a:pt x="68554" y="70891"/>
                </a:lnTo>
                <a:lnTo>
                  <a:pt x="75869" y="81673"/>
                </a:lnTo>
                <a:lnTo>
                  <a:pt x="86893" y="88811"/>
                </a:lnTo>
                <a:lnTo>
                  <a:pt x="100685" y="91389"/>
                </a:lnTo>
                <a:lnTo>
                  <a:pt x="114515" y="88811"/>
                </a:lnTo>
                <a:lnTo>
                  <a:pt x="125539" y="81673"/>
                </a:lnTo>
                <a:lnTo>
                  <a:pt x="125742" y="81368"/>
                </a:lnTo>
                <a:lnTo>
                  <a:pt x="132829" y="70891"/>
                </a:lnTo>
                <a:lnTo>
                  <a:pt x="135470" y="57378"/>
                </a:lnTo>
                <a:close/>
              </a:path>
              <a:path w="511810" h="91439">
                <a:moveTo>
                  <a:pt x="216242" y="24765"/>
                </a:moveTo>
                <a:lnTo>
                  <a:pt x="205828" y="24765"/>
                </a:lnTo>
                <a:lnTo>
                  <a:pt x="182346" y="57264"/>
                </a:lnTo>
                <a:lnTo>
                  <a:pt x="158864" y="24765"/>
                </a:lnTo>
                <a:lnTo>
                  <a:pt x="148590" y="24765"/>
                </a:lnTo>
                <a:lnTo>
                  <a:pt x="148590" y="90131"/>
                </a:lnTo>
                <a:lnTo>
                  <a:pt x="159499" y="90131"/>
                </a:lnTo>
                <a:lnTo>
                  <a:pt x="159448" y="73469"/>
                </a:lnTo>
                <a:lnTo>
                  <a:pt x="159270" y="60058"/>
                </a:lnTo>
                <a:lnTo>
                  <a:pt x="158851" y="48552"/>
                </a:lnTo>
                <a:lnTo>
                  <a:pt x="158102" y="37579"/>
                </a:lnTo>
                <a:lnTo>
                  <a:pt x="162902" y="45580"/>
                </a:lnTo>
                <a:lnTo>
                  <a:pt x="168173" y="53644"/>
                </a:lnTo>
                <a:lnTo>
                  <a:pt x="174472" y="62471"/>
                </a:lnTo>
                <a:lnTo>
                  <a:pt x="182346" y="72745"/>
                </a:lnTo>
                <a:lnTo>
                  <a:pt x="190449" y="62166"/>
                </a:lnTo>
                <a:lnTo>
                  <a:pt x="196862" y="53174"/>
                </a:lnTo>
                <a:lnTo>
                  <a:pt x="202107" y="45085"/>
                </a:lnTo>
                <a:lnTo>
                  <a:pt x="206717" y="37198"/>
                </a:lnTo>
                <a:lnTo>
                  <a:pt x="205943" y="48387"/>
                </a:lnTo>
                <a:lnTo>
                  <a:pt x="205473" y="60007"/>
                </a:lnTo>
                <a:lnTo>
                  <a:pt x="205244" y="73456"/>
                </a:lnTo>
                <a:lnTo>
                  <a:pt x="205193" y="90131"/>
                </a:lnTo>
                <a:lnTo>
                  <a:pt x="216242" y="90131"/>
                </a:lnTo>
                <a:lnTo>
                  <a:pt x="216242" y="24765"/>
                </a:lnTo>
                <a:close/>
              </a:path>
              <a:path w="511810" h="91439">
                <a:moveTo>
                  <a:pt x="292442" y="24765"/>
                </a:moveTo>
                <a:lnTo>
                  <a:pt x="281393" y="24765"/>
                </a:lnTo>
                <a:lnTo>
                  <a:pt x="281393" y="52552"/>
                </a:lnTo>
                <a:lnTo>
                  <a:pt x="243446" y="52552"/>
                </a:lnTo>
                <a:lnTo>
                  <a:pt x="243446" y="24765"/>
                </a:lnTo>
                <a:lnTo>
                  <a:pt x="232524" y="24765"/>
                </a:lnTo>
                <a:lnTo>
                  <a:pt x="232524" y="90131"/>
                </a:lnTo>
                <a:lnTo>
                  <a:pt x="243446" y="90131"/>
                </a:lnTo>
                <a:lnTo>
                  <a:pt x="243446" y="62204"/>
                </a:lnTo>
                <a:lnTo>
                  <a:pt x="281393" y="62204"/>
                </a:lnTo>
                <a:lnTo>
                  <a:pt x="281393" y="90131"/>
                </a:lnTo>
                <a:lnTo>
                  <a:pt x="292442" y="90131"/>
                </a:lnTo>
                <a:lnTo>
                  <a:pt x="292442" y="24765"/>
                </a:lnTo>
                <a:close/>
              </a:path>
              <a:path w="511810" h="91439">
                <a:moveTo>
                  <a:pt x="375996" y="24765"/>
                </a:moveTo>
                <a:lnTo>
                  <a:pt x="366483" y="24765"/>
                </a:lnTo>
                <a:lnTo>
                  <a:pt x="364832" y="39611"/>
                </a:lnTo>
                <a:lnTo>
                  <a:pt x="364832" y="38976"/>
                </a:lnTo>
                <a:lnTo>
                  <a:pt x="364705" y="38798"/>
                </a:lnTo>
                <a:lnTo>
                  <a:pt x="364705" y="57378"/>
                </a:lnTo>
                <a:lnTo>
                  <a:pt x="362927" y="66878"/>
                </a:lnTo>
                <a:lnTo>
                  <a:pt x="358000" y="74536"/>
                </a:lnTo>
                <a:lnTo>
                  <a:pt x="350456" y="79641"/>
                </a:lnTo>
                <a:lnTo>
                  <a:pt x="340842" y="81495"/>
                </a:lnTo>
                <a:lnTo>
                  <a:pt x="331101" y="79717"/>
                </a:lnTo>
                <a:lnTo>
                  <a:pt x="323430" y="74726"/>
                </a:lnTo>
                <a:lnTo>
                  <a:pt x="318401" y="67094"/>
                </a:lnTo>
                <a:lnTo>
                  <a:pt x="316598" y="57378"/>
                </a:lnTo>
                <a:lnTo>
                  <a:pt x="318401" y="47752"/>
                </a:lnTo>
                <a:lnTo>
                  <a:pt x="323430" y="40157"/>
                </a:lnTo>
                <a:lnTo>
                  <a:pt x="331101" y="35179"/>
                </a:lnTo>
                <a:lnTo>
                  <a:pt x="340842" y="33388"/>
                </a:lnTo>
                <a:lnTo>
                  <a:pt x="350456" y="35255"/>
                </a:lnTo>
                <a:lnTo>
                  <a:pt x="358000" y="40335"/>
                </a:lnTo>
                <a:lnTo>
                  <a:pt x="362927" y="47955"/>
                </a:lnTo>
                <a:lnTo>
                  <a:pt x="364705" y="57378"/>
                </a:lnTo>
                <a:lnTo>
                  <a:pt x="364705" y="38798"/>
                </a:lnTo>
                <a:lnTo>
                  <a:pt x="360857" y="33388"/>
                </a:lnTo>
                <a:lnTo>
                  <a:pt x="360210" y="32473"/>
                </a:lnTo>
                <a:lnTo>
                  <a:pt x="354139" y="27546"/>
                </a:lnTo>
                <a:lnTo>
                  <a:pt x="346875" y="24447"/>
                </a:lnTo>
                <a:lnTo>
                  <a:pt x="338683" y="23355"/>
                </a:lnTo>
                <a:lnTo>
                  <a:pt x="325018" y="25933"/>
                </a:lnTo>
                <a:lnTo>
                  <a:pt x="314528" y="33032"/>
                </a:lnTo>
                <a:lnTo>
                  <a:pt x="307809" y="43764"/>
                </a:lnTo>
                <a:lnTo>
                  <a:pt x="305435" y="57251"/>
                </a:lnTo>
                <a:lnTo>
                  <a:pt x="307746" y="70675"/>
                </a:lnTo>
                <a:lnTo>
                  <a:pt x="314325" y="81521"/>
                </a:lnTo>
                <a:lnTo>
                  <a:pt x="324650" y="88773"/>
                </a:lnTo>
                <a:lnTo>
                  <a:pt x="338175" y="91401"/>
                </a:lnTo>
                <a:lnTo>
                  <a:pt x="347230" y="90220"/>
                </a:lnTo>
                <a:lnTo>
                  <a:pt x="354838" y="86855"/>
                </a:lnTo>
                <a:lnTo>
                  <a:pt x="360768" y="81597"/>
                </a:lnTo>
                <a:lnTo>
                  <a:pt x="364832" y="74764"/>
                </a:lnTo>
                <a:lnTo>
                  <a:pt x="364832" y="90131"/>
                </a:lnTo>
                <a:lnTo>
                  <a:pt x="375996" y="90131"/>
                </a:lnTo>
                <a:lnTo>
                  <a:pt x="375996" y="74764"/>
                </a:lnTo>
                <a:lnTo>
                  <a:pt x="375996" y="39611"/>
                </a:lnTo>
                <a:lnTo>
                  <a:pt x="375996" y="24765"/>
                </a:lnTo>
                <a:close/>
              </a:path>
              <a:path w="511810" h="91439">
                <a:moveTo>
                  <a:pt x="437489" y="24765"/>
                </a:moveTo>
                <a:lnTo>
                  <a:pt x="384683" y="24765"/>
                </a:lnTo>
                <a:lnTo>
                  <a:pt x="384683" y="34658"/>
                </a:lnTo>
                <a:lnTo>
                  <a:pt x="405625" y="34658"/>
                </a:lnTo>
                <a:lnTo>
                  <a:pt x="405625" y="90131"/>
                </a:lnTo>
                <a:lnTo>
                  <a:pt x="416674" y="90131"/>
                </a:lnTo>
                <a:lnTo>
                  <a:pt x="416674" y="34658"/>
                </a:lnTo>
                <a:lnTo>
                  <a:pt x="437489" y="34658"/>
                </a:lnTo>
                <a:lnTo>
                  <a:pt x="437489" y="24765"/>
                </a:lnTo>
                <a:close/>
              </a:path>
              <a:path w="511810" h="91439">
                <a:moveTo>
                  <a:pt x="511378" y="24765"/>
                </a:moveTo>
                <a:lnTo>
                  <a:pt x="501865" y="24765"/>
                </a:lnTo>
                <a:lnTo>
                  <a:pt x="500214" y="39611"/>
                </a:lnTo>
                <a:lnTo>
                  <a:pt x="500214" y="38976"/>
                </a:lnTo>
                <a:lnTo>
                  <a:pt x="500087" y="38798"/>
                </a:lnTo>
                <a:lnTo>
                  <a:pt x="500087" y="57378"/>
                </a:lnTo>
                <a:lnTo>
                  <a:pt x="498309" y="66878"/>
                </a:lnTo>
                <a:lnTo>
                  <a:pt x="493382" y="74536"/>
                </a:lnTo>
                <a:lnTo>
                  <a:pt x="485838" y="79641"/>
                </a:lnTo>
                <a:lnTo>
                  <a:pt x="476224" y="81495"/>
                </a:lnTo>
                <a:lnTo>
                  <a:pt x="466483" y="79717"/>
                </a:lnTo>
                <a:lnTo>
                  <a:pt x="458812" y="74726"/>
                </a:lnTo>
                <a:lnTo>
                  <a:pt x="453783" y="67094"/>
                </a:lnTo>
                <a:lnTo>
                  <a:pt x="451980" y="57378"/>
                </a:lnTo>
                <a:lnTo>
                  <a:pt x="453783" y="47752"/>
                </a:lnTo>
                <a:lnTo>
                  <a:pt x="458812" y="40157"/>
                </a:lnTo>
                <a:lnTo>
                  <a:pt x="466483" y="35179"/>
                </a:lnTo>
                <a:lnTo>
                  <a:pt x="476224" y="33388"/>
                </a:lnTo>
                <a:lnTo>
                  <a:pt x="485838" y="35255"/>
                </a:lnTo>
                <a:lnTo>
                  <a:pt x="493382" y="40335"/>
                </a:lnTo>
                <a:lnTo>
                  <a:pt x="498309" y="47955"/>
                </a:lnTo>
                <a:lnTo>
                  <a:pt x="500087" y="57378"/>
                </a:lnTo>
                <a:lnTo>
                  <a:pt x="500087" y="38798"/>
                </a:lnTo>
                <a:lnTo>
                  <a:pt x="496239" y="33388"/>
                </a:lnTo>
                <a:lnTo>
                  <a:pt x="495592" y="32473"/>
                </a:lnTo>
                <a:lnTo>
                  <a:pt x="489521" y="27546"/>
                </a:lnTo>
                <a:lnTo>
                  <a:pt x="482257" y="24447"/>
                </a:lnTo>
                <a:lnTo>
                  <a:pt x="474065" y="23355"/>
                </a:lnTo>
                <a:lnTo>
                  <a:pt x="460400" y="25933"/>
                </a:lnTo>
                <a:lnTo>
                  <a:pt x="449910" y="33032"/>
                </a:lnTo>
                <a:lnTo>
                  <a:pt x="443191" y="43764"/>
                </a:lnTo>
                <a:lnTo>
                  <a:pt x="440817" y="57251"/>
                </a:lnTo>
                <a:lnTo>
                  <a:pt x="443128" y="70675"/>
                </a:lnTo>
                <a:lnTo>
                  <a:pt x="449707" y="81521"/>
                </a:lnTo>
                <a:lnTo>
                  <a:pt x="460032" y="88773"/>
                </a:lnTo>
                <a:lnTo>
                  <a:pt x="473557" y="91401"/>
                </a:lnTo>
                <a:lnTo>
                  <a:pt x="482612" y="90220"/>
                </a:lnTo>
                <a:lnTo>
                  <a:pt x="490220" y="86855"/>
                </a:lnTo>
                <a:lnTo>
                  <a:pt x="496150" y="81597"/>
                </a:lnTo>
                <a:lnTo>
                  <a:pt x="500214" y="74764"/>
                </a:lnTo>
                <a:lnTo>
                  <a:pt x="500214" y="90131"/>
                </a:lnTo>
                <a:lnTo>
                  <a:pt x="511378" y="90131"/>
                </a:lnTo>
                <a:lnTo>
                  <a:pt x="511378" y="74764"/>
                </a:lnTo>
                <a:lnTo>
                  <a:pt x="511378" y="39611"/>
                </a:lnTo>
                <a:lnTo>
                  <a:pt x="511378" y="2476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80" name="object 8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567998" y="2491213"/>
            <a:ext cx="4583287" cy="73988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4519247" y="2604439"/>
            <a:ext cx="4340057" cy="74396"/>
            <a:chOff x="3111690" y="4379315"/>
            <a:chExt cx="2988310" cy="125095"/>
          </a:xfrm>
        </p:grpSpPr>
        <p:sp>
          <p:nvSpPr>
            <p:cNvPr id="82" name="object 82"/>
            <p:cNvSpPr/>
            <p:nvPr/>
          </p:nvSpPr>
          <p:spPr>
            <a:xfrm>
              <a:off x="3111690" y="4384509"/>
              <a:ext cx="60325" cy="90170"/>
            </a:xfrm>
            <a:custGeom>
              <a:avLst/>
              <a:gdLst/>
              <a:ahLst/>
              <a:cxnLst/>
              <a:rect l="l" t="t" r="r" b="b"/>
              <a:pathLst>
                <a:path w="60325" h="90170">
                  <a:moveTo>
                    <a:pt x="59778" y="0"/>
                  </a:moveTo>
                  <a:lnTo>
                    <a:pt x="0" y="0"/>
                  </a:lnTo>
                  <a:lnTo>
                    <a:pt x="0" y="10033"/>
                  </a:lnTo>
                  <a:lnTo>
                    <a:pt x="47726" y="10033"/>
                  </a:lnTo>
                  <a:lnTo>
                    <a:pt x="14465" y="90119"/>
                  </a:lnTo>
                  <a:lnTo>
                    <a:pt x="26403" y="90119"/>
                  </a:lnTo>
                  <a:lnTo>
                    <a:pt x="59778" y="8636"/>
                  </a:lnTo>
                  <a:lnTo>
                    <a:pt x="59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83572" y="4379315"/>
              <a:ext cx="2916148" cy="124523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4523305" y="2720073"/>
            <a:ext cx="2941019" cy="71752"/>
            <a:chOff x="3114484" y="4573752"/>
            <a:chExt cx="2025014" cy="120650"/>
          </a:xfrm>
        </p:grpSpPr>
        <p:sp>
          <p:nvSpPr>
            <p:cNvPr id="85" name="object 85"/>
            <p:cNvSpPr/>
            <p:nvPr/>
          </p:nvSpPr>
          <p:spPr>
            <a:xfrm>
              <a:off x="3114484" y="4573752"/>
              <a:ext cx="62865" cy="92710"/>
            </a:xfrm>
            <a:custGeom>
              <a:avLst/>
              <a:gdLst/>
              <a:ahLst/>
              <a:cxnLst/>
              <a:rect l="l" t="t" r="r" b="b"/>
              <a:pathLst>
                <a:path w="62864" h="92710">
                  <a:moveTo>
                    <a:pt x="31343" y="0"/>
                  </a:moveTo>
                  <a:lnTo>
                    <a:pt x="20796" y="1658"/>
                  </a:lnTo>
                  <a:lnTo>
                    <a:pt x="12066" y="6423"/>
                  </a:lnTo>
                  <a:lnTo>
                    <a:pt x="6120" y="13973"/>
                  </a:lnTo>
                  <a:lnTo>
                    <a:pt x="3924" y="23990"/>
                  </a:lnTo>
                  <a:lnTo>
                    <a:pt x="4004" y="32613"/>
                  </a:lnTo>
                  <a:lnTo>
                    <a:pt x="8115" y="39090"/>
                  </a:lnTo>
                  <a:lnTo>
                    <a:pt x="15227" y="43154"/>
                  </a:lnTo>
                  <a:lnTo>
                    <a:pt x="8707" y="47040"/>
                  </a:lnTo>
                  <a:lnTo>
                    <a:pt x="3946" y="52201"/>
                  </a:lnTo>
                  <a:lnTo>
                    <a:pt x="1004" y="58472"/>
                  </a:lnTo>
                  <a:lnTo>
                    <a:pt x="0" y="65620"/>
                  </a:lnTo>
                  <a:lnTo>
                    <a:pt x="2327" y="76537"/>
                  </a:lnTo>
                  <a:lnTo>
                    <a:pt x="8818" y="85088"/>
                  </a:lnTo>
                  <a:lnTo>
                    <a:pt x="18736" y="90665"/>
                  </a:lnTo>
                  <a:lnTo>
                    <a:pt x="31343" y="92659"/>
                  </a:lnTo>
                  <a:lnTo>
                    <a:pt x="43904" y="90665"/>
                  </a:lnTo>
                  <a:lnTo>
                    <a:pt x="53832" y="85088"/>
                  </a:lnTo>
                  <a:lnTo>
                    <a:pt x="55710" y="82626"/>
                  </a:lnTo>
                  <a:lnTo>
                    <a:pt x="31343" y="82626"/>
                  </a:lnTo>
                  <a:lnTo>
                    <a:pt x="23447" y="81374"/>
                  </a:lnTo>
                  <a:lnTo>
                    <a:pt x="17083" y="77838"/>
                  </a:lnTo>
                  <a:lnTo>
                    <a:pt x="12835" y="72349"/>
                  </a:lnTo>
                  <a:lnTo>
                    <a:pt x="11290" y="65239"/>
                  </a:lnTo>
                  <a:lnTo>
                    <a:pt x="12835" y="58129"/>
                  </a:lnTo>
                  <a:lnTo>
                    <a:pt x="17083" y="52641"/>
                  </a:lnTo>
                  <a:lnTo>
                    <a:pt x="23447" y="49105"/>
                  </a:lnTo>
                  <a:lnTo>
                    <a:pt x="31343" y="47853"/>
                  </a:lnTo>
                  <a:lnTo>
                    <a:pt x="54713" y="47853"/>
                  </a:lnTo>
                  <a:lnTo>
                    <a:pt x="53939" y="47023"/>
                  </a:lnTo>
                  <a:lnTo>
                    <a:pt x="47459" y="43154"/>
                  </a:lnTo>
                  <a:lnTo>
                    <a:pt x="54571" y="39344"/>
                  </a:lnTo>
                  <a:lnTo>
                    <a:pt x="54809" y="38963"/>
                  </a:lnTo>
                  <a:lnTo>
                    <a:pt x="23228" y="38963"/>
                  </a:lnTo>
                  <a:lnTo>
                    <a:pt x="14846" y="33756"/>
                  </a:lnTo>
                  <a:lnTo>
                    <a:pt x="14846" y="14465"/>
                  </a:lnTo>
                  <a:lnTo>
                    <a:pt x="23228" y="9385"/>
                  </a:lnTo>
                  <a:lnTo>
                    <a:pt x="52957" y="9385"/>
                  </a:lnTo>
                  <a:lnTo>
                    <a:pt x="50625" y="6423"/>
                  </a:lnTo>
                  <a:lnTo>
                    <a:pt x="41896" y="1658"/>
                  </a:lnTo>
                  <a:lnTo>
                    <a:pt x="31343" y="0"/>
                  </a:lnTo>
                  <a:close/>
                </a:path>
                <a:path w="62864" h="92710">
                  <a:moveTo>
                    <a:pt x="54713" y="47853"/>
                  </a:moveTo>
                  <a:lnTo>
                    <a:pt x="31343" y="47853"/>
                  </a:lnTo>
                  <a:lnTo>
                    <a:pt x="39318" y="49105"/>
                  </a:lnTo>
                  <a:lnTo>
                    <a:pt x="45720" y="52641"/>
                  </a:lnTo>
                  <a:lnTo>
                    <a:pt x="49978" y="58129"/>
                  </a:lnTo>
                  <a:lnTo>
                    <a:pt x="51523" y="65239"/>
                  </a:lnTo>
                  <a:lnTo>
                    <a:pt x="49978" y="72349"/>
                  </a:lnTo>
                  <a:lnTo>
                    <a:pt x="45720" y="77838"/>
                  </a:lnTo>
                  <a:lnTo>
                    <a:pt x="39318" y="81374"/>
                  </a:lnTo>
                  <a:lnTo>
                    <a:pt x="31343" y="82626"/>
                  </a:lnTo>
                  <a:lnTo>
                    <a:pt x="55710" y="82626"/>
                  </a:lnTo>
                  <a:lnTo>
                    <a:pt x="60354" y="76537"/>
                  </a:lnTo>
                  <a:lnTo>
                    <a:pt x="62699" y="65620"/>
                  </a:lnTo>
                  <a:lnTo>
                    <a:pt x="61693" y="58520"/>
                  </a:lnTo>
                  <a:lnTo>
                    <a:pt x="58747" y="52244"/>
                  </a:lnTo>
                  <a:lnTo>
                    <a:pt x="54713" y="47853"/>
                  </a:lnTo>
                  <a:close/>
                </a:path>
                <a:path w="62864" h="92710">
                  <a:moveTo>
                    <a:pt x="52957" y="9385"/>
                  </a:moveTo>
                  <a:lnTo>
                    <a:pt x="39598" y="9385"/>
                  </a:lnTo>
                  <a:lnTo>
                    <a:pt x="48107" y="14465"/>
                  </a:lnTo>
                  <a:lnTo>
                    <a:pt x="48107" y="33756"/>
                  </a:lnTo>
                  <a:lnTo>
                    <a:pt x="39598" y="38963"/>
                  </a:lnTo>
                  <a:lnTo>
                    <a:pt x="54809" y="38963"/>
                  </a:lnTo>
                  <a:lnTo>
                    <a:pt x="58762" y="32613"/>
                  </a:lnTo>
                  <a:lnTo>
                    <a:pt x="58762" y="23990"/>
                  </a:lnTo>
                  <a:lnTo>
                    <a:pt x="56568" y="13973"/>
                  </a:lnTo>
                  <a:lnTo>
                    <a:pt x="52957" y="938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86" name="object 8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90938" y="4575009"/>
              <a:ext cx="1948129" cy="119329"/>
            </a:xfrm>
            <a:prstGeom prst="rect">
              <a:avLst/>
            </a:prstGeom>
          </p:spPr>
        </p:pic>
      </p:grpSp>
      <p:pic>
        <p:nvPicPr>
          <p:cNvPr id="87" name="object 8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524043" y="2831024"/>
            <a:ext cx="4958288" cy="164682"/>
          </a:xfrm>
          <a:prstGeom prst="rect">
            <a:avLst/>
          </a:prstGeom>
        </p:spPr>
      </p:pic>
      <p:grpSp>
        <p:nvGrpSpPr>
          <p:cNvPr id="88" name="object 88"/>
          <p:cNvGrpSpPr/>
          <p:nvPr/>
        </p:nvGrpSpPr>
        <p:grpSpPr>
          <a:xfrm>
            <a:off x="4429422" y="3037286"/>
            <a:ext cx="2717838" cy="71752"/>
            <a:chOff x="3049841" y="5107140"/>
            <a:chExt cx="1871345" cy="120650"/>
          </a:xfrm>
        </p:grpSpPr>
        <p:sp>
          <p:nvSpPr>
            <p:cNvPr id="89" name="object 89"/>
            <p:cNvSpPr/>
            <p:nvPr/>
          </p:nvSpPr>
          <p:spPr>
            <a:xfrm>
              <a:off x="3049841" y="5107139"/>
              <a:ext cx="126364" cy="92710"/>
            </a:xfrm>
            <a:custGeom>
              <a:avLst/>
              <a:gdLst/>
              <a:ahLst/>
              <a:cxnLst/>
              <a:rect l="l" t="t" r="r" b="b"/>
              <a:pathLst>
                <a:path w="126364" h="92710">
                  <a:moveTo>
                    <a:pt x="53060" y="81368"/>
                  </a:moveTo>
                  <a:lnTo>
                    <a:pt x="32245" y="81368"/>
                  </a:lnTo>
                  <a:lnTo>
                    <a:pt x="32245" y="1270"/>
                  </a:lnTo>
                  <a:lnTo>
                    <a:pt x="1524" y="10287"/>
                  </a:lnTo>
                  <a:lnTo>
                    <a:pt x="1524" y="20701"/>
                  </a:lnTo>
                  <a:lnTo>
                    <a:pt x="20815" y="14986"/>
                  </a:lnTo>
                  <a:lnTo>
                    <a:pt x="20815" y="81368"/>
                  </a:lnTo>
                  <a:lnTo>
                    <a:pt x="0" y="81368"/>
                  </a:lnTo>
                  <a:lnTo>
                    <a:pt x="0" y="91401"/>
                  </a:lnTo>
                  <a:lnTo>
                    <a:pt x="53060" y="91401"/>
                  </a:lnTo>
                  <a:lnTo>
                    <a:pt x="53060" y="81368"/>
                  </a:lnTo>
                  <a:close/>
                </a:path>
                <a:path w="126364" h="92710">
                  <a:moveTo>
                    <a:pt x="126212" y="31991"/>
                  </a:moveTo>
                  <a:lnTo>
                    <a:pt x="123469" y="18643"/>
                  </a:lnTo>
                  <a:lnTo>
                    <a:pt x="117589" y="10541"/>
                  </a:lnTo>
                  <a:lnTo>
                    <a:pt x="116154" y="8572"/>
                  </a:lnTo>
                  <a:lnTo>
                    <a:pt x="114909" y="7835"/>
                  </a:lnTo>
                  <a:lnTo>
                    <a:pt x="114909" y="31991"/>
                  </a:lnTo>
                  <a:lnTo>
                    <a:pt x="114909" y="60680"/>
                  </a:lnTo>
                  <a:lnTo>
                    <a:pt x="113169" y="69342"/>
                  </a:lnTo>
                  <a:lnTo>
                    <a:pt x="108458" y="76123"/>
                  </a:lnTo>
                  <a:lnTo>
                    <a:pt x="101511" y="80556"/>
                  </a:lnTo>
                  <a:lnTo>
                    <a:pt x="93078" y="82130"/>
                  </a:lnTo>
                  <a:lnTo>
                    <a:pt x="84582" y="80556"/>
                  </a:lnTo>
                  <a:lnTo>
                    <a:pt x="77635" y="76123"/>
                  </a:lnTo>
                  <a:lnTo>
                    <a:pt x="72961" y="69342"/>
                  </a:lnTo>
                  <a:lnTo>
                    <a:pt x="71247" y="60680"/>
                  </a:lnTo>
                  <a:lnTo>
                    <a:pt x="71247" y="31991"/>
                  </a:lnTo>
                  <a:lnTo>
                    <a:pt x="72961" y="23342"/>
                  </a:lnTo>
                  <a:lnTo>
                    <a:pt x="77635" y="16560"/>
                  </a:lnTo>
                  <a:lnTo>
                    <a:pt x="84582" y="12128"/>
                  </a:lnTo>
                  <a:lnTo>
                    <a:pt x="93078" y="10541"/>
                  </a:lnTo>
                  <a:lnTo>
                    <a:pt x="101511" y="12128"/>
                  </a:lnTo>
                  <a:lnTo>
                    <a:pt x="108458" y="16560"/>
                  </a:lnTo>
                  <a:lnTo>
                    <a:pt x="113169" y="23342"/>
                  </a:lnTo>
                  <a:lnTo>
                    <a:pt x="114909" y="31991"/>
                  </a:lnTo>
                  <a:lnTo>
                    <a:pt x="114909" y="7835"/>
                  </a:lnTo>
                  <a:lnTo>
                    <a:pt x="105587" y="2222"/>
                  </a:lnTo>
                  <a:lnTo>
                    <a:pt x="93078" y="0"/>
                  </a:lnTo>
                  <a:lnTo>
                    <a:pt x="80505" y="2222"/>
                  </a:lnTo>
                  <a:lnTo>
                    <a:pt x="69938" y="8572"/>
                  </a:lnTo>
                  <a:lnTo>
                    <a:pt x="62649" y="18643"/>
                  </a:lnTo>
                  <a:lnTo>
                    <a:pt x="59944" y="31991"/>
                  </a:lnTo>
                  <a:lnTo>
                    <a:pt x="59944" y="60680"/>
                  </a:lnTo>
                  <a:lnTo>
                    <a:pt x="62649" y="74041"/>
                  </a:lnTo>
                  <a:lnTo>
                    <a:pt x="69938" y="84112"/>
                  </a:lnTo>
                  <a:lnTo>
                    <a:pt x="80505" y="90462"/>
                  </a:lnTo>
                  <a:lnTo>
                    <a:pt x="93078" y="92671"/>
                  </a:lnTo>
                  <a:lnTo>
                    <a:pt x="105587" y="90462"/>
                  </a:lnTo>
                  <a:lnTo>
                    <a:pt x="116154" y="84112"/>
                  </a:lnTo>
                  <a:lnTo>
                    <a:pt x="117589" y="82130"/>
                  </a:lnTo>
                  <a:lnTo>
                    <a:pt x="123469" y="74041"/>
                  </a:lnTo>
                  <a:lnTo>
                    <a:pt x="126212" y="60680"/>
                  </a:lnTo>
                  <a:lnTo>
                    <a:pt x="126212" y="3199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0" name="object 9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185604" y="5108422"/>
              <a:ext cx="1735531" cy="119303"/>
            </a:xfrm>
            <a:prstGeom prst="rect">
              <a:avLst/>
            </a:prstGeom>
          </p:spPr>
        </p:pic>
      </p:grpSp>
      <p:sp>
        <p:nvSpPr>
          <p:cNvPr id="91" name="object 91"/>
          <p:cNvSpPr/>
          <p:nvPr/>
        </p:nvSpPr>
        <p:spPr>
          <a:xfrm>
            <a:off x="7212704" y="3051931"/>
            <a:ext cx="1751332" cy="57402"/>
          </a:xfrm>
          <a:custGeom>
            <a:avLst/>
            <a:gdLst/>
            <a:ahLst/>
            <a:cxnLst/>
            <a:rect l="l" t="t" r="r" b="b"/>
            <a:pathLst>
              <a:path w="1205864" h="96520">
                <a:moveTo>
                  <a:pt x="92278" y="990"/>
                </a:moveTo>
                <a:lnTo>
                  <a:pt x="81356" y="990"/>
                </a:lnTo>
                <a:lnTo>
                  <a:pt x="81356" y="56870"/>
                </a:lnTo>
                <a:lnTo>
                  <a:pt x="51663" y="56870"/>
                </a:lnTo>
                <a:lnTo>
                  <a:pt x="51663" y="990"/>
                </a:lnTo>
                <a:lnTo>
                  <a:pt x="40614" y="990"/>
                </a:lnTo>
                <a:lnTo>
                  <a:pt x="40614" y="56870"/>
                </a:lnTo>
                <a:lnTo>
                  <a:pt x="10909" y="56870"/>
                </a:lnTo>
                <a:lnTo>
                  <a:pt x="10909" y="990"/>
                </a:lnTo>
                <a:lnTo>
                  <a:pt x="0" y="990"/>
                </a:lnTo>
                <a:lnTo>
                  <a:pt x="0" y="56870"/>
                </a:lnTo>
                <a:lnTo>
                  <a:pt x="0" y="67030"/>
                </a:lnTo>
                <a:lnTo>
                  <a:pt x="92278" y="67030"/>
                </a:lnTo>
                <a:lnTo>
                  <a:pt x="92278" y="56870"/>
                </a:lnTo>
                <a:lnTo>
                  <a:pt x="92278" y="990"/>
                </a:lnTo>
                <a:close/>
              </a:path>
              <a:path w="1205864" h="96520">
                <a:moveTo>
                  <a:pt x="165455" y="66776"/>
                </a:moveTo>
                <a:lnTo>
                  <a:pt x="130035" y="31610"/>
                </a:lnTo>
                <a:lnTo>
                  <a:pt x="165328" y="1409"/>
                </a:lnTo>
                <a:lnTo>
                  <a:pt x="151993" y="1409"/>
                </a:lnTo>
                <a:lnTo>
                  <a:pt x="118999" y="29464"/>
                </a:lnTo>
                <a:lnTo>
                  <a:pt x="119354" y="24168"/>
                </a:lnTo>
                <a:lnTo>
                  <a:pt x="119545" y="18059"/>
                </a:lnTo>
                <a:lnTo>
                  <a:pt x="119634" y="1409"/>
                </a:lnTo>
                <a:lnTo>
                  <a:pt x="108585" y="1409"/>
                </a:lnTo>
                <a:lnTo>
                  <a:pt x="108585" y="66776"/>
                </a:lnTo>
                <a:lnTo>
                  <a:pt x="119634" y="66776"/>
                </a:lnTo>
                <a:lnTo>
                  <a:pt x="119481" y="48475"/>
                </a:lnTo>
                <a:lnTo>
                  <a:pt x="119253" y="40792"/>
                </a:lnTo>
                <a:lnTo>
                  <a:pt x="118872" y="33769"/>
                </a:lnTo>
                <a:lnTo>
                  <a:pt x="152133" y="66776"/>
                </a:lnTo>
                <a:lnTo>
                  <a:pt x="165455" y="66776"/>
                </a:lnTo>
                <a:close/>
              </a:path>
              <a:path w="1205864" h="96520">
                <a:moveTo>
                  <a:pt x="235038" y="34023"/>
                </a:moveTo>
                <a:lnTo>
                  <a:pt x="232397" y="20510"/>
                </a:lnTo>
                <a:lnTo>
                  <a:pt x="225323" y="10033"/>
                </a:lnTo>
                <a:lnTo>
                  <a:pt x="225107" y="9728"/>
                </a:lnTo>
                <a:lnTo>
                  <a:pt x="224243" y="9169"/>
                </a:lnTo>
                <a:lnTo>
                  <a:pt x="224243" y="33896"/>
                </a:lnTo>
                <a:lnTo>
                  <a:pt x="222415" y="43446"/>
                </a:lnTo>
                <a:lnTo>
                  <a:pt x="217385" y="51104"/>
                </a:lnTo>
                <a:lnTo>
                  <a:pt x="209778" y="56184"/>
                </a:lnTo>
                <a:lnTo>
                  <a:pt x="200253" y="58013"/>
                </a:lnTo>
                <a:lnTo>
                  <a:pt x="190766" y="56184"/>
                </a:lnTo>
                <a:lnTo>
                  <a:pt x="183159" y="51104"/>
                </a:lnTo>
                <a:lnTo>
                  <a:pt x="178092" y="43446"/>
                </a:lnTo>
                <a:lnTo>
                  <a:pt x="176263" y="33896"/>
                </a:lnTo>
                <a:lnTo>
                  <a:pt x="178092" y="24434"/>
                </a:lnTo>
                <a:lnTo>
                  <a:pt x="183159" y="16878"/>
                </a:lnTo>
                <a:lnTo>
                  <a:pt x="190766" y="11861"/>
                </a:lnTo>
                <a:lnTo>
                  <a:pt x="200253" y="10033"/>
                </a:lnTo>
                <a:lnTo>
                  <a:pt x="209778" y="11861"/>
                </a:lnTo>
                <a:lnTo>
                  <a:pt x="217385" y="16878"/>
                </a:lnTo>
                <a:lnTo>
                  <a:pt x="222415" y="24434"/>
                </a:lnTo>
                <a:lnTo>
                  <a:pt x="224243" y="33896"/>
                </a:lnTo>
                <a:lnTo>
                  <a:pt x="224243" y="9169"/>
                </a:lnTo>
                <a:lnTo>
                  <a:pt x="214083" y="2590"/>
                </a:lnTo>
                <a:lnTo>
                  <a:pt x="200253" y="0"/>
                </a:lnTo>
                <a:lnTo>
                  <a:pt x="186461" y="2590"/>
                </a:lnTo>
                <a:lnTo>
                  <a:pt x="175437" y="9728"/>
                </a:lnTo>
                <a:lnTo>
                  <a:pt x="168122" y="20510"/>
                </a:lnTo>
                <a:lnTo>
                  <a:pt x="165481" y="34023"/>
                </a:lnTo>
                <a:lnTo>
                  <a:pt x="168122" y="47536"/>
                </a:lnTo>
                <a:lnTo>
                  <a:pt x="175437" y="58318"/>
                </a:lnTo>
                <a:lnTo>
                  <a:pt x="186461" y="65455"/>
                </a:lnTo>
                <a:lnTo>
                  <a:pt x="200253" y="68033"/>
                </a:lnTo>
                <a:lnTo>
                  <a:pt x="214083" y="65455"/>
                </a:lnTo>
                <a:lnTo>
                  <a:pt x="225107" y="58318"/>
                </a:lnTo>
                <a:lnTo>
                  <a:pt x="225310" y="58013"/>
                </a:lnTo>
                <a:lnTo>
                  <a:pt x="232397" y="47536"/>
                </a:lnTo>
                <a:lnTo>
                  <a:pt x="235038" y="34023"/>
                </a:lnTo>
                <a:close/>
              </a:path>
              <a:path w="1205864" h="96520">
                <a:moveTo>
                  <a:pt x="305650" y="1409"/>
                </a:moveTo>
                <a:lnTo>
                  <a:pt x="254241" y="1409"/>
                </a:lnTo>
                <a:lnTo>
                  <a:pt x="254241" y="54076"/>
                </a:lnTo>
                <a:lnTo>
                  <a:pt x="247904" y="56870"/>
                </a:lnTo>
                <a:lnTo>
                  <a:pt x="242570" y="57124"/>
                </a:lnTo>
                <a:lnTo>
                  <a:pt x="242570" y="67030"/>
                </a:lnTo>
                <a:lnTo>
                  <a:pt x="251040" y="65735"/>
                </a:lnTo>
                <a:lnTo>
                  <a:pt x="258165" y="61417"/>
                </a:lnTo>
                <a:lnTo>
                  <a:pt x="263067" y="53721"/>
                </a:lnTo>
                <a:lnTo>
                  <a:pt x="264909" y="42278"/>
                </a:lnTo>
                <a:lnTo>
                  <a:pt x="264909" y="11303"/>
                </a:lnTo>
                <a:lnTo>
                  <a:pt x="294741" y="11303"/>
                </a:lnTo>
                <a:lnTo>
                  <a:pt x="294741" y="66776"/>
                </a:lnTo>
                <a:lnTo>
                  <a:pt x="305650" y="66776"/>
                </a:lnTo>
                <a:lnTo>
                  <a:pt x="305650" y="1409"/>
                </a:lnTo>
                <a:close/>
              </a:path>
              <a:path w="1205864" h="96520">
                <a:moveTo>
                  <a:pt x="376529" y="44945"/>
                </a:moveTo>
                <a:lnTo>
                  <a:pt x="374599" y="35623"/>
                </a:lnTo>
                <a:lnTo>
                  <a:pt x="372046" y="32372"/>
                </a:lnTo>
                <a:lnTo>
                  <a:pt x="369189" y="28727"/>
                </a:lnTo>
                <a:lnTo>
                  <a:pt x="365607" y="26898"/>
                </a:lnTo>
                <a:lnTo>
                  <a:pt x="365607" y="36436"/>
                </a:lnTo>
                <a:lnTo>
                  <a:pt x="365607" y="53187"/>
                </a:lnTo>
                <a:lnTo>
                  <a:pt x="358762" y="57378"/>
                </a:lnTo>
                <a:lnTo>
                  <a:pt x="332854" y="57378"/>
                </a:lnTo>
                <a:lnTo>
                  <a:pt x="332854" y="32372"/>
                </a:lnTo>
                <a:lnTo>
                  <a:pt x="358762" y="32372"/>
                </a:lnTo>
                <a:lnTo>
                  <a:pt x="365607" y="36436"/>
                </a:lnTo>
                <a:lnTo>
                  <a:pt x="365607" y="26898"/>
                </a:lnTo>
                <a:lnTo>
                  <a:pt x="360883" y="24460"/>
                </a:lnTo>
                <a:lnTo>
                  <a:pt x="350253" y="22987"/>
                </a:lnTo>
                <a:lnTo>
                  <a:pt x="332854" y="22987"/>
                </a:lnTo>
                <a:lnTo>
                  <a:pt x="332854" y="1409"/>
                </a:lnTo>
                <a:lnTo>
                  <a:pt x="321945" y="1409"/>
                </a:lnTo>
                <a:lnTo>
                  <a:pt x="321945" y="66776"/>
                </a:lnTo>
                <a:lnTo>
                  <a:pt x="350253" y="66776"/>
                </a:lnTo>
                <a:lnTo>
                  <a:pt x="360883" y="65316"/>
                </a:lnTo>
                <a:lnTo>
                  <a:pt x="369189" y="61048"/>
                </a:lnTo>
                <a:lnTo>
                  <a:pt x="372084" y="57378"/>
                </a:lnTo>
                <a:lnTo>
                  <a:pt x="374599" y="54203"/>
                </a:lnTo>
                <a:lnTo>
                  <a:pt x="376529" y="44945"/>
                </a:lnTo>
                <a:close/>
              </a:path>
              <a:path w="1205864" h="96520">
                <a:moveTo>
                  <a:pt x="447001" y="1409"/>
                </a:moveTo>
                <a:lnTo>
                  <a:pt x="435952" y="1409"/>
                </a:lnTo>
                <a:lnTo>
                  <a:pt x="435952" y="29197"/>
                </a:lnTo>
                <a:lnTo>
                  <a:pt x="398005" y="29197"/>
                </a:lnTo>
                <a:lnTo>
                  <a:pt x="398005" y="1409"/>
                </a:lnTo>
                <a:lnTo>
                  <a:pt x="387083" y="1409"/>
                </a:lnTo>
                <a:lnTo>
                  <a:pt x="387083" y="66776"/>
                </a:lnTo>
                <a:lnTo>
                  <a:pt x="398005" y="66776"/>
                </a:lnTo>
                <a:lnTo>
                  <a:pt x="398005" y="38849"/>
                </a:lnTo>
                <a:lnTo>
                  <a:pt x="435952" y="38849"/>
                </a:lnTo>
                <a:lnTo>
                  <a:pt x="435952" y="66776"/>
                </a:lnTo>
                <a:lnTo>
                  <a:pt x="447001" y="66776"/>
                </a:lnTo>
                <a:lnTo>
                  <a:pt x="447001" y="1409"/>
                </a:lnTo>
                <a:close/>
              </a:path>
              <a:path w="1205864" h="96520">
                <a:moveTo>
                  <a:pt x="529551" y="34023"/>
                </a:moveTo>
                <a:lnTo>
                  <a:pt x="526910" y="20510"/>
                </a:lnTo>
                <a:lnTo>
                  <a:pt x="519836" y="10033"/>
                </a:lnTo>
                <a:lnTo>
                  <a:pt x="519620" y="9728"/>
                </a:lnTo>
                <a:lnTo>
                  <a:pt x="518756" y="9169"/>
                </a:lnTo>
                <a:lnTo>
                  <a:pt x="518756" y="33896"/>
                </a:lnTo>
                <a:lnTo>
                  <a:pt x="516928" y="43446"/>
                </a:lnTo>
                <a:lnTo>
                  <a:pt x="511898" y="51104"/>
                </a:lnTo>
                <a:lnTo>
                  <a:pt x="504291" y="56184"/>
                </a:lnTo>
                <a:lnTo>
                  <a:pt x="494766" y="58013"/>
                </a:lnTo>
                <a:lnTo>
                  <a:pt x="485279" y="56184"/>
                </a:lnTo>
                <a:lnTo>
                  <a:pt x="477672" y="51104"/>
                </a:lnTo>
                <a:lnTo>
                  <a:pt x="472605" y="43446"/>
                </a:lnTo>
                <a:lnTo>
                  <a:pt x="470776" y="33896"/>
                </a:lnTo>
                <a:lnTo>
                  <a:pt x="472605" y="24434"/>
                </a:lnTo>
                <a:lnTo>
                  <a:pt x="477672" y="16878"/>
                </a:lnTo>
                <a:lnTo>
                  <a:pt x="485279" y="11861"/>
                </a:lnTo>
                <a:lnTo>
                  <a:pt x="494766" y="10033"/>
                </a:lnTo>
                <a:lnTo>
                  <a:pt x="504291" y="11861"/>
                </a:lnTo>
                <a:lnTo>
                  <a:pt x="511898" y="16878"/>
                </a:lnTo>
                <a:lnTo>
                  <a:pt x="516928" y="24434"/>
                </a:lnTo>
                <a:lnTo>
                  <a:pt x="518756" y="33896"/>
                </a:lnTo>
                <a:lnTo>
                  <a:pt x="518756" y="9169"/>
                </a:lnTo>
                <a:lnTo>
                  <a:pt x="508596" y="2590"/>
                </a:lnTo>
                <a:lnTo>
                  <a:pt x="494766" y="0"/>
                </a:lnTo>
                <a:lnTo>
                  <a:pt x="480974" y="2590"/>
                </a:lnTo>
                <a:lnTo>
                  <a:pt x="469950" y="9728"/>
                </a:lnTo>
                <a:lnTo>
                  <a:pt x="462635" y="20510"/>
                </a:lnTo>
                <a:lnTo>
                  <a:pt x="459994" y="34023"/>
                </a:lnTo>
                <a:lnTo>
                  <a:pt x="462635" y="47536"/>
                </a:lnTo>
                <a:lnTo>
                  <a:pt x="469950" y="58318"/>
                </a:lnTo>
                <a:lnTo>
                  <a:pt x="480974" y="65455"/>
                </a:lnTo>
                <a:lnTo>
                  <a:pt x="494766" y="68033"/>
                </a:lnTo>
                <a:lnTo>
                  <a:pt x="508596" y="65455"/>
                </a:lnTo>
                <a:lnTo>
                  <a:pt x="519620" y="58318"/>
                </a:lnTo>
                <a:lnTo>
                  <a:pt x="519823" y="58013"/>
                </a:lnTo>
                <a:lnTo>
                  <a:pt x="526910" y="47536"/>
                </a:lnTo>
                <a:lnTo>
                  <a:pt x="529551" y="34023"/>
                </a:lnTo>
                <a:close/>
              </a:path>
              <a:path w="1205864" h="96520">
                <a:moveTo>
                  <a:pt x="586079" y="1409"/>
                </a:moveTo>
                <a:lnTo>
                  <a:pt x="542671" y="1409"/>
                </a:lnTo>
                <a:lnTo>
                  <a:pt x="542671" y="66776"/>
                </a:lnTo>
                <a:lnTo>
                  <a:pt x="553580" y="66776"/>
                </a:lnTo>
                <a:lnTo>
                  <a:pt x="553580" y="11303"/>
                </a:lnTo>
                <a:lnTo>
                  <a:pt x="586079" y="11303"/>
                </a:lnTo>
                <a:lnTo>
                  <a:pt x="586079" y="1409"/>
                </a:lnTo>
                <a:close/>
              </a:path>
              <a:path w="1205864" h="96520">
                <a:moveTo>
                  <a:pt x="658977" y="34023"/>
                </a:moveTo>
                <a:lnTo>
                  <a:pt x="656336" y="20510"/>
                </a:lnTo>
                <a:lnTo>
                  <a:pt x="649262" y="10033"/>
                </a:lnTo>
                <a:lnTo>
                  <a:pt x="649046" y="9728"/>
                </a:lnTo>
                <a:lnTo>
                  <a:pt x="648182" y="9169"/>
                </a:lnTo>
                <a:lnTo>
                  <a:pt x="648182" y="33896"/>
                </a:lnTo>
                <a:lnTo>
                  <a:pt x="646353" y="43446"/>
                </a:lnTo>
                <a:lnTo>
                  <a:pt x="641324" y="51104"/>
                </a:lnTo>
                <a:lnTo>
                  <a:pt x="633717" y="56184"/>
                </a:lnTo>
                <a:lnTo>
                  <a:pt x="624192" y="58013"/>
                </a:lnTo>
                <a:lnTo>
                  <a:pt x="614705" y="56184"/>
                </a:lnTo>
                <a:lnTo>
                  <a:pt x="607098" y="51104"/>
                </a:lnTo>
                <a:lnTo>
                  <a:pt x="602030" y="43446"/>
                </a:lnTo>
                <a:lnTo>
                  <a:pt x="600202" y="33896"/>
                </a:lnTo>
                <a:lnTo>
                  <a:pt x="602030" y="24434"/>
                </a:lnTo>
                <a:lnTo>
                  <a:pt x="607098" y="16878"/>
                </a:lnTo>
                <a:lnTo>
                  <a:pt x="614705" y="11861"/>
                </a:lnTo>
                <a:lnTo>
                  <a:pt x="624192" y="10033"/>
                </a:lnTo>
                <a:lnTo>
                  <a:pt x="633717" y="11861"/>
                </a:lnTo>
                <a:lnTo>
                  <a:pt x="641324" y="16878"/>
                </a:lnTo>
                <a:lnTo>
                  <a:pt x="646353" y="24434"/>
                </a:lnTo>
                <a:lnTo>
                  <a:pt x="648182" y="33896"/>
                </a:lnTo>
                <a:lnTo>
                  <a:pt x="648182" y="9169"/>
                </a:lnTo>
                <a:lnTo>
                  <a:pt x="638022" y="2590"/>
                </a:lnTo>
                <a:lnTo>
                  <a:pt x="624192" y="0"/>
                </a:lnTo>
                <a:lnTo>
                  <a:pt x="610400" y="2590"/>
                </a:lnTo>
                <a:lnTo>
                  <a:pt x="599376" y="9728"/>
                </a:lnTo>
                <a:lnTo>
                  <a:pt x="592061" y="20510"/>
                </a:lnTo>
                <a:lnTo>
                  <a:pt x="589419" y="34023"/>
                </a:lnTo>
                <a:lnTo>
                  <a:pt x="592061" y="47536"/>
                </a:lnTo>
                <a:lnTo>
                  <a:pt x="599376" y="58318"/>
                </a:lnTo>
                <a:lnTo>
                  <a:pt x="610400" y="65455"/>
                </a:lnTo>
                <a:lnTo>
                  <a:pt x="624192" y="68033"/>
                </a:lnTo>
                <a:lnTo>
                  <a:pt x="638022" y="65455"/>
                </a:lnTo>
                <a:lnTo>
                  <a:pt x="649046" y="58318"/>
                </a:lnTo>
                <a:lnTo>
                  <a:pt x="649249" y="58013"/>
                </a:lnTo>
                <a:lnTo>
                  <a:pt x="656336" y="47536"/>
                </a:lnTo>
                <a:lnTo>
                  <a:pt x="658977" y="34023"/>
                </a:lnTo>
                <a:close/>
              </a:path>
              <a:path w="1205864" h="96520">
                <a:moveTo>
                  <a:pt x="746099" y="1409"/>
                </a:moveTo>
                <a:lnTo>
                  <a:pt x="693293" y="1409"/>
                </a:lnTo>
                <a:lnTo>
                  <a:pt x="693293" y="11303"/>
                </a:lnTo>
                <a:lnTo>
                  <a:pt x="714235" y="11303"/>
                </a:lnTo>
                <a:lnTo>
                  <a:pt x="714235" y="66776"/>
                </a:lnTo>
                <a:lnTo>
                  <a:pt x="725284" y="66776"/>
                </a:lnTo>
                <a:lnTo>
                  <a:pt x="725284" y="11303"/>
                </a:lnTo>
                <a:lnTo>
                  <a:pt x="746099" y="11303"/>
                </a:lnTo>
                <a:lnTo>
                  <a:pt x="746099" y="1409"/>
                </a:lnTo>
                <a:close/>
              </a:path>
              <a:path w="1205864" h="96520">
                <a:moveTo>
                  <a:pt x="816317" y="1409"/>
                </a:moveTo>
                <a:lnTo>
                  <a:pt x="804519" y="1409"/>
                </a:lnTo>
                <a:lnTo>
                  <a:pt x="795108" y="24142"/>
                </a:lnTo>
                <a:lnTo>
                  <a:pt x="789000" y="39509"/>
                </a:lnTo>
                <a:lnTo>
                  <a:pt x="785304" y="49657"/>
                </a:lnTo>
                <a:lnTo>
                  <a:pt x="783196" y="56743"/>
                </a:lnTo>
                <a:lnTo>
                  <a:pt x="780999" y="49606"/>
                </a:lnTo>
                <a:lnTo>
                  <a:pt x="777138" y="39370"/>
                </a:lnTo>
                <a:lnTo>
                  <a:pt x="770775" y="23977"/>
                </a:lnTo>
                <a:lnTo>
                  <a:pt x="761098" y="1409"/>
                </a:lnTo>
                <a:lnTo>
                  <a:pt x="749046" y="1409"/>
                </a:lnTo>
                <a:lnTo>
                  <a:pt x="777481" y="66903"/>
                </a:lnTo>
                <a:lnTo>
                  <a:pt x="765543" y="95973"/>
                </a:lnTo>
                <a:lnTo>
                  <a:pt x="777227" y="95973"/>
                </a:lnTo>
                <a:lnTo>
                  <a:pt x="816317" y="1409"/>
                </a:lnTo>
                <a:close/>
              </a:path>
              <a:path w="1205864" h="96520">
                <a:moveTo>
                  <a:pt x="897458" y="34277"/>
                </a:moveTo>
                <a:lnTo>
                  <a:pt x="895134" y="20853"/>
                </a:lnTo>
                <a:lnTo>
                  <a:pt x="888568" y="10033"/>
                </a:lnTo>
                <a:lnTo>
                  <a:pt x="886294" y="8445"/>
                </a:lnTo>
                <a:lnTo>
                  <a:pt x="886294" y="34150"/>
                </a:lnTo>
                <a:lnTo>
                  <a:pt x="884478" y="43789"/>
                </a:lnTo>
                <a:lnTo>
                  <a:pt x="879449" y="51384"/>
                </a:lnTo>
                <a:lnTo>
                  <a:pt x="871778" y="56362"/>
                </a:lnTo>
                <a:lnTo>
                  <a:pt x="862050" y="58140"/>
                </a:lnTo>
                <a:lnTo>
                  <a:pt x="852424" y="56286"/>
                </a:lnTo>
                <a:lnTo>
                  <a:pt x="846709" y="52425"/>
                </a:lnTo>
                <a:lnTo>
                  <a:pt x="844880" y="51193"/>
                </a:lnTo>
                <a:lnTo>
                  <a:pt x="839952" y="43573"/>
                </a:lnTo>
                <a:lnTo>
                  <a:pt x="838187" y="34150"/>
                </a:lnTo>
                <a:lnTo>
                  <a:pt x="839952" y="24650"/>
                </a:lnTo>
                <a:lnTo>
                  <a:pt x="844880" y="17005"/>
                </a:lnTo>
                <a:lnTo>
                  <a:pt x="845413" y="16637"/>
                </a:lnTo>
                <a:lnTo>
                  <a:pt x="852424" y="11899"/>
                </a:lnTo>
                <a:lnTo>
                  <a:pt x="862050" y="10033"/>
                </a:lnTo>
                <a:lnTo>
                  <a:pt x="871778" y="11823"/>
                </a:lnTo>
                <a:lnTo>
                  <a:pt x="879449" y="16814"/>
                </a:lnTo>
                <a:lnTo>
                  <a:pt x="884478" y="24447"/>
                </a:lnTo>
                <a:lnTo>
                  <a:pt x="886294" y="34150"/>
                </a:lnTo>
                <a:lnTo>
                  <a:pt x="886294" y="8445"/>
                </a:lnTo>
                <a:lnTo>
                  <a:pt x="878230" y="2768"/>
                </a:lnTo>
                <a:lnTo>
                  <a:pt x="864717" y="127"/>
                </a:lnTo>
                <a:lnTo>
                  <a:pt x="855649" y="1320"/>
                </a:lnTo>
                <a:lnTo>
                  <a:pt x="848055" y="4673"/>
                </a:lnTo>
                <a:lnTo>
                  <a:pt x="842111" y="9880"/>
                </a:lnTo>
                <a:lnTo>
                  <a:pt x="838060" y="16637"/>
                </a:lnTo>
                <a:lnTo>
                  <a:pt x="838060" y="16383"/>
                </a:lnTo>
                <a:lnTo>
                  <a:pt x="836409" y="1397"/>
                </a:lnTo>
                <a:lnTo>
                  <a:pt x="827024" y="1397"/>
                </a:lnTo>
                <a:lnTo>
                  <a:pt x="827024" y="95961"/>
                </a:lnTo>
                <a:lnTo>
                  <a:pt x="838060" y="95961"/>
                </a:lnTo>
                <a:lnTo>
                  <a:pt x="838060" y="52425"/>
                </a:lnTo>
                <a:lnTo>
                  <a:pt x="842670" y="58991"/>
                </a:lnTo>
                <a:lnTo>
                  <a:pt x="848753" y="63893"/>
                </a:lnTo>
                <a:lnTo>
                  <a:pt x="856005" y="66979"/>
                </a:lnTo>
                <a:lnTo>
                  <a:pt x="864209" y="68033"/>
                </a:lnTo>
                <a:lnTo>
                  <a:pt x="877862" y="65493"/>
                </a:lnTo>
                <a:lnTo>
                  <a:pt x="888352" y="58445"/>
                </a:lnTo>
                <a:lnTo>
                  <a:pt x="888530" y="58140"/>
                </a:lnTo>
                <a:lnTo>
                  <a:pt x="895070" y="47752"/>
                </a:lnTo>
                <a:lnTo>
                  <a:pt x="897458" y="34277"/>
                </a:lnTo>
                <a:close/>
              </a:path>
              <a:path w="1205864" h="96520">
                <a:moveTo>
                  <a:pt x="972400" y="1409"/>
                </a:moveTo>
                <a:lnTo>
                  <a:pt x="962113" y="1409"/>
                </a:lnTo>
                <a:lnTo>
                  <a:pt x="921372" y="51422"/>
                </a:lnTo>
                <a:lnTo>
                  <a:pt x="921372" y="1409"/>
                </a:lnTo>
                <a:lnTo>
                  <a:pt x="910450" y="1409"/>
                </a:lnTo>
                <a:lnTo>
                  <a:pt x="910450" y="66776"/>
                </a:lnTo>
                <a:lnTo>
                  <a:pt x="920597" y="66776"/>
                </a:lnTo>
                <a:lnTo>
                  <a:pt x="961351" y="17399"/>
                </a:lnTo>
                <a:lnTo>
                  <a:pt x="961351" y="66776"/>
                </a:lnTo>
                <a:lnTo>
                  <a:pt x="972400" y="66776"/>
                </a:lnTo>
                <a:lnTo>
                  <a:pt x="972400" y="1409"/>
                </a:lnTo>
                <a:close/>
              </a:path>
              <a:path w="1205864" h="96520">
                <a:moveTo>
                  <a:pt x="1042771" y="39992"/>
                </a:moveTo>
                <a:lnTo>
                  <a:pt x="1038326" y="34658"/>
                </a:lnTo>
                <a:lnTo>
                  <a:pt x="1030071" y="32245"/>
                </a:lnTo>
                <a:lnTo>
                  <a:pt x="1036675" y="29337"/>
                </a:lnTo>
                <a:lnTo>
                  <a:pt x="1039596" y="24257"/>
                </a:lnTo>
                <a:lnTo>
                  <a:pt x="1039596" y="18542"/>
                </a:lnTo>
                <a:lnTo>
                  <a:pt x="1037767" y="11049"/>
                </a:lnTo>
                <a:lnTo>
                  <a:pt x="1032510" y="5194"/>
                </a:lnTo>
                <a:lnTo>
                  <a:pt x="1024166" y="1384"/>
                </a:lnTo>
                <a:lnTo>
                  <a:pt x="1013066" y="12"/>
                </a:lnTo>
                <a:lnTo>
                  <a:pt x="1001039" y="1790"/>
                </a:lnTo>
                <a:lnTo>
                  <a:pt x="992238" y="6578"/>
                </a:lnTo>
                <a:lnTo>
                  <a:pt x="986777" y="13563"/>
                </a:lnTo>
                <a:lnTo>
                  <a:pt x="984758" y="21971"/>
                </a:lnTo>
                <a:lnTo>
                  <a:pt x="995426" y="21971"/>
                </a:lnTo>
                <a:lnTo>
                  <a:pt x="995426" y="14224"/>
                </a:lnTo>
                <a:lnTo>
                  <a:pt x="1002030" y="8636"/>
                </a:lnTo>
                <a:lnTo>
                  <a:pt x="1022083" y="8636"/>
                </a:lnTo>
                <a:lnTo>
                  <a:pt x="1028687" y="12700"/>
                </a:lnTo>
                <a:lnTo>
                  <a:pt x="1028687" y="26416"/>
                </a:lnTo>
                <a:lnTo>
                  <a:pt x="1020305" y="29210"/>
                </a:lnTo>
                <a:lnTo>
                  <a:pt x="1005967" y="29210"/>
                </a:lnTo>
                <a:lnTo>
                  <a:pt x="1005967" y="37071"/>
                </a:lnTo>
                <a:lnTo>
                  <a:pt x="1022718" y="37071"/>
                </a:lnTo>
                <a:lnTo>
                  <a:pt x="1031722" y="39992"/>
                </a:lnTo>
                <a:lnTo>
                  <a:pt x="1031722" y="54216"/>
                </a:lnTo>
                <a:lnTo>
                  <a:pt x="1025131" y="59537"/>
                </a:lnTo>
                <a:lnTo>
                  <a:pt x="1002284" y="59537"/>
                </a:lnTo>
                <a:lnTo>
                  <a:pt x="994156" y="53708"/>
                </a:lnTo>
                <a:lnTo>
                  <a:pt x="994156" y="45707"/>
                </a:lnTo>
                <a:lnTo>
                  <a:pt x="983500" y="45707"/>
                </a:lnTo>
                <a:lnTo>
                  <a:pt x="985634" y="54444"/>
                </a:lnTo>
                <a:lnTo>
                  <a:pt x="991450" y="61544"/>
                </a:lnTo>
                <a:lnTo>
                  <a:pt x="1000836" y="66306"/>
                </a:lnTo>
                <a:lnTo>
                  <a:pt x="1013701" y="68046"/>
                </a:lnTo>
                <a:lnTo>
                  <a:pt x="1026274" y="66446"/>
                </a:lnTo>
                <a:lnTo>
                  <a:pt x="1035367" y="62052"/>
                </a:lnTo>
                <a:lnTo>
                  <a:pt x="1040904" y="55524"/>
                </a:lnTo>
                <a:lnTo>
                  <a:pt x="1042771" y="47485"/>
                </a:lnTo>
                <a:lnTo>
                  <a:pt x="1042771" y="39992"/>
                </a:lnTo>
                <a:close/>
              </a:path>
              <a:path w="1205864" h="96520">
                <a:moveTo>
                  <a:pt x="1122133" y="1409"/>
                </a:moveTo>
                <a:lnTo>
                  <a:pt x="1111719" y="1409"/>
                </a:lnTo>
                <a:lnTo>
                  <a:pt x="1088237" y="33909"/>
                </a:lnTo>
                <a:lnTo>
                  <a:pt x="1064755" y="1409"/>
                </a:lnTo>
                <a:lnTo>
                  <a:pt x="1054481" y="1409"/>
                </a:lnTo>
                <a:lnTo>
                  <a:pt x="1054481" y="66776"/>
                </a:lnTo>
                <a:lnTo>
                  <a:pt x="1065390" y="66776"/>
                </a:lnTo>
                <a:lnTo>
                  <a:pt x="1065339" y="50114"/>
                </a:lnTo>
                <a:lnTo>
                  <a:pt x="1065161" y="36703"/>
                </a:lnTo>
                <a:lnTo>
                  <a:pt x="1064742" y="25196"/>
                </a:lnTo>
                <a:lnTo>
                  <a:pt x="1063993" y="14224"/>
                </a:lnTo>
                <a:lnTo>
                  <a:pt x="1068793" y="22225"/>
                </a:lnTo>
                <a:lnTo>
                  <a:pt x="1074064" y="30289"/>
                </a:lnTo>
                <a:lnTo>
                  <a:pt x="1080363" y="39116"/>
                </a:lnTo>
                <a:lnTo>
                  <a:pt x="1088237" y="49390"/>
                </a:lnTo>
                <a:lnTo>
                  <a:pt x="1096340" y="38811"/>
                </a:lnTo>
                <a:lnTo>
                  <a:pt x="1102753" y="29819"/>
                </a:lnTo>
                <a:lnTo>
                  <a:pt x="1107998" y="21729"/>
                </a:lnTo>
                <a:lnTo>
                  <a:pt x="1112608" y="13843"/>
                </a:lnTo>
                <a:lnTo>
                  <a:pt x="1111834" y="25031"/>
                </a:lnTo>
                <a:lnTo>
                  <a:pt x="1111364" y="36652"/>
                </a:lnTo>
                <a:lnTo>
                  <a:pt x="1111135" y="50101"/>
                </a:lnTo>
                <a:lnTo>
                  <a:pt x="1111084" y="66776"/>
                </a:lnTo>
                <a:lnTo>
                  <a:pt x="1122133" y="66776"/>
                </a:lnTo>
                <a:lnTo>
                  <a:pt x="1122133" y="1409"/>
                </a:lnTo>
                <a:close/>
              </a:path>
              <a:path w="1205864" h="96520">
                <a:moveTo>
                  <a:pt x="1205687" y="1409"/>
                </a:moveTo>
                <a:lnTo>
                  <a:pt x="1196174" y="1409"/>
                </a:lnTo>
                <a:lnTo>
                  <a:pt x="1194523" y="16256"/>
                </a:lnTo>
                <a:lnTo>
                  <a:pt x="1194523" y="15621"/>
                </a:lnTo>
                <a:lnTo>
                  <a:pt x="1194396" y="15443"/>
                </a:lnTo>
                <a:lnTo>
                  <a:pt x="1194396" y="34023"/>
                </a:lnTo>
                <a:lnTo>
                  <a:pt x="1192618" y="43522"/>
                </a:lnTo>
                <a:lnTo>
                  <a:pt x="1187691" y="51181"/>
                </a:lnTo>
                <a:lnTo>
                  <a:pt x="1180147" y="56286"/>
                </a:lnTo>
                <a:lnTo>
                  <a:pt x="1170533" y="58140"/>
                </a:lnTo>
                <a:lnTo>
                  <a:pt x="1160792" y="56362"/>
                </a:lnTo>
                <a:lnTo>
                  <a:pt x="1153121" y="51371"/>
                </a:lnTo>
                <a:lnTo>
                  <a:pt x="1148092" y="43738"/>
                </a:lnTo>
                <a:lnTo>
                  <a:pt x="1146289" y="34023"/>
                </a:lnTo>
                <a:lnTo>
                  <a:pt x="1148092" y="24396"/>
                </a:lnTo>
                <a:lnTo>
                  <a:pt x="1153121" y="16802"/>
                </a:lnTo>
                <a:lnTo>
                  <a:pt x="1160792" y="11823"/>
                </a:lnTo>
                <a:lnTo>
                  <a:pt x="1170533" y="10033"/>
                </a:lnTo>
                <a:lnTo>
                  <a:pt x="1180147" y="11899"/>
                </a:lnTo>
                <a:lnTo>
                  <a:pt x="1187691" y="16979"/>
                </a:lnTo>
                <a:lnTo>
                  <a:pt x="1192618" y="24599"/>
                </a:lnTo>
                <a:lnTo>
                  <a:pt x="1194396" y="34023"/>
                </a:lnTo>
                <a:lnTo>
                  <a:pt x="1194396" y="15443"/>
                </a:lnTo>
                <a:lnTo>
                  <a:pt x="1190548" y="10033"/>
                </a:lnTo>
                <a:lnTo>
                  <a:pt x="1189901" y="9118"/>
                </a:lnTo>
                <a:lnTo>
                  <a:pt x="1183830" y="4191"/>
                </a:lnTo>
                <a:lnTo>
                  <a:pt x="1176566" y="1092"/>
                </a:lnTo>
                <a:lnTo>
                  <a:pt x="1168374" y="0"/>
                </a:lnTo>
                <a:lnTo>
                  <a:pt x="1154709" y="2578"/>
                </a:lnTo>
                <a:lnTo>
                  <a:pt x="1144219" y="9677"/>
                </a:lnTo>
                <a:lnTo>
                  <a:pt x="1137500" y="20408"/>
                </a:lnTo>
                <a:lnTo>
                  <a:pt x="1135126" y="33896"/>
                </a:lnTo>
                <a:lnTo>
                  <a:pt x="1137437" y="47320"/>
                </a:lnTo>
                <a:lnTo>
                  <a:pt x="1144016" y="58166"/>
                </a:lnTo>
                <a:lnTo>
                  <a:pt x="1154341" y="65417"/>
                </a:lnTo>
                <a:lnTo>
                  <a:pt x="1167866" y="68046"/>
                </a:lnTo>
                <a:lnTo>
                  <a:pt x="1176921" y="66865"/>
                </a:lnTo>
                <a:lnTo>
                  <a:pt x="1184529" y="63500"/>
                </a:lnTo>
                <a:lnTo>
                  <a:pt x="1190459" y="58242"/>
                </a:lnTo>
                <a:lnTo>
                  <a:pt x="1194523" y="51409"/>
                </a:lnTo>
                <a:lnTo>
                  <a:pt x="1194523" y="66776"/>
                </a:lnTo>
                <a:lnTo>
                  <a:pt x="1205687" y="66776"/>
                </a:lnTo>
                <a:lnTo>
                  <a:pt x="1205687" y="51409"/>
                </a:lnTo>
                <a:lnTo>
                  <a:pt x="1205687" y="16256"/>
                </a:lnTo>
                <a:lnTo>
                  <a:pt x="1205687" y="14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4429421" y="3148320"/>
            <a:ext cx="4177743" cy="164652"/>
            <a:chOff x="3049841" y="5293842"/>
            <a:chExt cx="2876550" cy="276860"/>
          </a:xfrm>
        </p:grpSpPr>
        <p:sp>
          <p:nvSpPr>
            <p:cNvPr id="93" name="object 93"/>
            <p:cNvSpPr/>
            <p:nvPr/>
          </p:nvSpPr>
          <p:spPr>
            <a:xfrm>
              <a:off x="3049841" y="5298909"/>
              <a:ext cx="111125" cy="90170"/>
            </a:xfrm>
            <a:custGeom>
              <a:avLst/>
              <a:gdLst/>
              <a:ahLst/>
              <a:cxnLst/>
              <a:rect l="l" t="t" r="r" b="b"/>
              <a:pathLst>
                <a:path w="111125" h="90170">
                  <a:moveTo>
                    <a:pt x="53060" y="80098"/>
                  </a:moveTo>
                  <a:lnTo>
                    <a:pt x="32245" y="80098"/>
                  </a:lnTo>
                  <a:lnTo>
                    <a:pt x="32245" y="0"/>
                  </a:lnTo>
                  <a:lnTo>
                    <a:pt x="1524" y="9017"/>
                  </a:lnTo>
                  <a:lnTo>
                    <a:pt x="1524" y="19431"/>
                  </a:lnTo>
                  <a:lnTo>
                    <a:pt x="20815" y="13716"/>
                  </a:lnTo>
                  <a:lnTo>
                    <a:pt x="20815" y="80098"/>
                  </a:lnTo>
                  <a:lnTo>
                    <a:pt x="0" y="80098"/>
                  </a:lnTo>
                  <a:lnTo>
                    <a:pt x="0" y="90131"/>
                  </a:lnTo>
                  <a:lnTo>
                    <a:pt x="53060" y="90131"/>
                  </a:lnTo>
                  <a:lnTo>
                    <a:pt x="53060" y="80098"/>
                  </a:lnTo>
                  <a:close/>
                </a:path>
                <a:path w="111125" h="90170">
                  <a:moveTo>
                    <a:pt x="110845" y="80098"/>
                  </a:moveTo>
                  <a:lnTo>
                    <a:pt x="90030" y="80098"/>
                  </a:lnTo>
                  <a:lnTo>
                    <a:pt x="90030" y="0"/>
                  </a:lnTo>
                  <a:lnTo>
                    <a:pt x="59309" y="9017"/>
                  </a:lnTo>
                  <a:lnTo>
                    <a:pt x="59309" y="19431"/>
                  </a:lnTo>
                  <a:lnTo>
                    <a:pt x="78600" y="13716"/>
                  </a:lnTo>
                  <a:lnTo>
                    <a:pt x="78600" y="80098"/>
                  </a:lnTo>
                  <a:lnTo>
                    <a:pt x="57785" y="80098"/>
                  </a:lnTo>
                  <a:lnTo>
                    <a:pt x="57785" y="90131"/>
                  </a:lnTo>
                  <a:lnTo>
                    <a:pt x="110845" y="90131"/>
                  </a:lnTo>
                  <a:lnTo>
                    <a:pt x="110845" y="8009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4" name="object 9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172142" y="5293842"/>
              <a:ext cx="2754198" cy="276783"/>
            </a:xfrm>
            <a:prstGeom prst="rect">
              <a:avLst/>
            </a:prstGeom>
          </p:spPr>
        </p:pic>
      </p:grpSp>
      <p:grpSp>
        <p:nvGrpSpPr>
          <p:cNvPr id="95" name="object 95"/>
          <p:cNvGrpSpPr/>
          <p:nvPr/>
        </p:nvGrpSpPr>
        <p:grpSpPr>
          <a:xfrm>
            <a:off x="4429421" y="3354506"/>
            <a:ext cx="3024944" cy="63444"/>
            <a:chOff x="3049841" y="5640540"/>
            <a:chExt cx="2082800" cy="106680"/>
          </a:xfrm>
        </p:grpSpPr>
        <p:sp>
          <p:nvSpPr>
            <p:cNvPr id="96" name="object 96"/>
            <p:cNvSpPr/>
            <p:nvPr/>
          </p:nvSpPr>
          <p:spPr>
            <a:xfrm>
              <a:off x="3049841" y="5640539"/>
              <a:ext cx="120014" cy="91440"/>
            </a:xfrm>
            <a:custGeom>
              <a:avLst/>
              <a:gdLst/>
              <a:ahLst/>
              <a:cxnLst/>
              <a:rect l="l" t="t" r="r" b="b"/>
              <a:pathLst>
                <a:path w="120014" h="91439">
                  <a:moveTo>
                    <a:pt x="53060" y="81368"/>
                  </a:moveTo>
                  <a:lnTo>
                    <a:pt x="32245" y="81368"/>
                  </a:lnTo>
                  <a:lnTo>
                    <a:pt x="32245" y="1270"/>
                  </a:lnTo>
                  <a:lnTo>
                    <a:pt x="1524" y="10287"/>
                  </a:lnTo>
                  <a:lnTo>
                    <a:pt x="1524" y="20701"/>
                  </a:lnTo>
                  <a:lnTo>
                    <a:pt x="20815" y="14986"/>
                  </a:lnTo>
                  <a:lnTo>
                    <a:pt x="20815" y="81368"/>
                  </a:lnTo>
                  <a:lnTo>
                    <a:pt x="0" y="81368"/>
                  </a:lnTo>
                  <a:lnTo>
                    <a:pt x="0" y="91401"/>
                  </a:lnTo>
                  <a:lnTo>
                    <a:pt x="53060" y="91401"/>
                  </a:lnTo>
                  <a:lnTo>
                    <a:pt x="53060" y="81368"/>
                  </a:lnTo>
                  <a:close/>
                </a:path>
                <a:path w="120014" h="91439">
                  <a:moveTo>
                    <a:pt x="119595" y="80860"/>
                  </a:moveTo>
                  <a:lnTo>
                    <a:pt x="70599" y="80860"/>
                  </a:lnTo>
                  <a:lnTo>
                    <a:pt x="79781" y="68656"/>
                  </a:lnTo>
                  <a:lnTo>
                    <a:pt x="96266" y="58521"/>
                  </a:lnTo>
                  <a:lnTo>
                    <a:pt x="112039" y="46304"/>
                  </a:lnTo>
                  <a:lnTo>
                    <a:pt x="119087" y="27800"/>
                  </a:lnTo>
                  <a:lnTo>
                    <a:pt x="116801" y="16179"/>
                  </a:lnTo>
                  <a:lnTo>
                    <a:pt x="110540" y="7429"/>
                  </a:lnTo>
                  <a:lnTo>
                    <a:pt x="101193" y="1917"/>
                  </a:lnTo>
                  <a:lnTo>
                    <a:pt x="89636" y="0"/>
                  </a:lnTo>
                  <a:lnTo>
                    <a:pt x="77127" y="2286"/>
                  </a:lnTo>
                  <a:lnTo>
                    <a:pt x="67424" y="8509"/>
                  </a:lnTo>
                  <a:lnTo>
                    <a:pt x="61150" y="17792"/>
                  </a:lnTo>
                  <a:lnTo>
                    <a:pt x="58928" y="29197"/>
                  </a:lnTo>
                  <a:lnTo>
                    <a:pt x="70345" y="29197"/>
                  </a:lnTo>
                  <a:lnTo>
                    <a:pt x="71856" y="21704"/>
                  </a:lnTo>
                  <a:lnTo>
                    <a:pt x="75780" y="15709"/>
                  </a:lnTo>
                  <a:lnTo>
                    <a:pt x="81775" y="11734"/>
                  </a:lnTo>
                  <a:lnTo>
                    <a:pt x="89509" y="10287"/>
                  </a:lnTo>
                  <a:lnTo>
                    <a:pt x="100304" y="10287"/>
                  </a:lnTo>
                  <a:lnTo>
                    <a:pt x="107784" y="17653"/>
                  </a:lnTo>
                  <a:lnTo>
                    <a:pt x="107784" y="27686"/>
                  </a:lnTo>
                  <a:lnTo>
                    <a:pt x="100139" y="42506"/>
                  </a:lnTo>
                  <a:lnTo>
                    <a:pt x="83350" y="53873"/>
                  </a:lnTo>
                  <a:lnTo>
                    <a:pt x="66560" y="66179"/>
                  </a:lnTo>
                  <a:lnTo>
                    <a:pt x="58928" y="83781"/>
                  </a:lnTo>
                  <a:lnTo>
                    <a:pt x="58928" y="91401"/>
                  </a:lnTo>
                  <a:lnTo>
                    <a:pt x="119595" y="91401"/>
                  </a:lnTo>
                  <a:lnTo>
                    <a:pt x="119595" y="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7" name="object 9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83953" y="5641810"/>
              <a:ext cx="1948624" cy="104978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5367138" y="1649954"/>
            <a:ext cx="620667" cy="82704"/>
            <a:chOff x="3695496" y="2774365"/>
            <a:chExt cx="427355" cy="139065"/>
          </a:xfrm>
        </p:grpSpPr>
        <p:pic>
          <p:nvPicPr>
            <p:cNvPr id="99" name="object 9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95496" y="2774365"/>
              <a:ext cx="377520" cy="138785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094873" y="2800756"/>
              <a:ext cx="27940" cy="110489"/>
            </a:xfrm>
            <a:custGeom>
              <a:avLst/>
              <a:gdLst/>
              <a:ahLst/>
              <a:cxnLst/>
              <a:rect l="l" t="t" r="r" b="b"/>
              <a:pathLst>
                <a:path w="27939" h="110489">
                  <a:moveTo>
                    <a:pt x="0" y="110490"/>
                  </a:moveTo>
                  <a:lnTo>
                    <a:pt x="27559" y="110490"/>
                  </a:lnTo>
                  <a:lnTo>
                    <a:pt x="27559" y="0"/>
                  </a:lnTo>
                  <a:lnTo>
                    <a:pt x="0" y="0"/>
                  </a:lnTo>
                  <a:lnTo>
                    <a:pt x="0" y="11049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5947168" y="1651087"/>
            <a:ext cx="1270845" cy="80438"/>
            <a:chOff x="4094873" y="2776271"/>
            <a:chExt cx="875030" cy="135255"/>
          </a:xfrm>
        </p:grpSpPr>
        <p:sp>
          <p:nvSpPr>
            <p:cNvPr id="102" name="object 102"/>
            <p:cNvSpPr/>
            <p:nvPr/>
          </p:nvSpPr>
          <p:spPr>
            <a:xfrm>
              <a:off x="4094873" y="2776626"/>
              <a:ext cx="111760" cy="134620"/>
            </a:xfrm>
            <a:custGeom>
              <a:avLst/>
              <a:gdLst/>
              <a:ahLst/>
              <a:cxnLst/>
              <a:rect l="l" t="t" r="r" b="b"/>
              <a:pathLst>
                <a:path w="111760" h="134619">
                  <a:moveTo>
                    <a:pt x="11121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83642" y="24130"/>
                  </a:lnTo>
                  <a:lnTo>
                    <a:pt x="83642" y="134620"/>
                  </a:lnTo>
                  <a:lnTo>
                    <a:pt x="111213" y="134620"/>
                  </a:lnTo>
                  <a:lnTo>
                    <a:pt x="111213" y="24130"/>
                  </a:lnTo>
                  <a:lnTo>
                    <a:pt x="111213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03" name="object 10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231728" y="2776271"/>
              <a:ext cx="483590" cy="134975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740986" y="2776271"/>
              <a:ext cx="116154" cy="134975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82603" y="2776271"/>
              <a:ext cx="86880" cy="134975"/>
            </a:xfrm>
            <a:prstGeom prst="rect">
              <a:avLst/>
            </a:prstGeom>
          </p:spPr>
        </p:pic>
      </p:grpSp>
      <p:sp>
        <p:nvSpPr>
          <p:cNvPr id="107" name="object 107"/>
          <p:cNvSpPr/>
          <p:nvPr/>
        </p:nvSpPr>
        <p:spPr>
          <a:xfrm>
            <a:off x="2618532" y="3468244"/>
            <a:ext cx="818948" cy="192976"/>
          </a:xfrm>
          <a:custGeom>
            <a:avLst/>
            <a:gdLst/>
            <a:ahLst/>
            <a:cxnLst/>
            <a:rect l="l" t="t" r="r" b="b"/>
            <a:pathLst>
              <a:path w="563880" h="324485">
                <a:moveTo>
                  <a:pt x="455726" y="152158"/>
                </a:moveTo>
                <a:lnTo>
                  <a:pt x="455015" y="149377"/>
                </a:lnTo>
                <a:lnTo>
                  <a:pt x="449783" y="148323"/>
                </a:lnTo>
                <a:lnTo>
                  <a:pt x="447624" y="148818"/>
                </a:lnTo>
                <a:lnTo>
                  <a:pt x="282422" y="201485"/>
                </a:lnTo>
                <a:lnTo>
                  <a:pt x="279908" y="201587"/>
                </a:lnTo>
                <a:lnTo>
                  <a:pt x="109004" y="147015"/>
                </a:lnTo>
                <a:lnTo>
                  <a:pt x="106324" y="148971"/>
                </a:lnTo>
                <a:lnTo>
                  <a:pt x="106337" y="209080"/>
                </a:lnTo>
                <a:lnTo>
                  <a:pt x="106286" y="258546"/>
                </a:lnTo>
                <a:lnTo>
                  <a:pt x="138950" y="296545"/>
                </a:lnTo>
                <a:lnTo>
                  <a:pt x="190703" y="314807"/>
                </a:lnTo>
                <a:lnTo>
                  <a:pt x="242011" y="323164"/>
                </a:lnTo>
                <a:lnTo>
                  <a:pt x="267931" y="324485"/>
                </a:lnTo>
                <a:lnTo>
                  <a:pt x="294030" y="323989"/>
                </a:lnTo>
                <a:lnTo>
                  <a:pt x="335216" y="319608"/>
                </a:lnTo>
                <a:lnTo>
                  <a:pt x="375526" y="310108"/>
                </a:lnTo>
                <a:lnTo>
                  <a:pt x="412051" y="295630"/>
                </a:lnTo>
                <a:lnTo>
                  <a:pt x="444931" y="274040"/>
                </a:lnTo>
                <a:lnTo>
                  <a:pt x="455650" y="252818"/>
                </a:lnTo>
                <a:lnTo>
                  <a:pt x="455726" y="152158"/>
                </a:lnTo>
                <a:close/>
              </a:path>
              <a:path w="563880" h="324485">
                <a:moveTo>
                  <a:pt x="563880" y="92392"/>
                </a:moveTo>
                <a:lnTo>
                  <a:pt x="558939" y="88341"/>
                </a:lnTo>
                <a:lnTo>
                  <a:pt x="282460" y="0"/>
                </a:lnTo>
                <a:lnTo>
                  <a:pt x="279222" y="165"/>
                </a:lnTo>
                <a:lnTo>
                  <a:pt x="2552" y="88455"/>
                </a:lnTo>
                <a:lnTo>
                  <a:pt x="0" y="89827"/>
                </a:lnTo>
                <a:lnTo>
                  <a:pt x="177" y="97180"/>
                </a:lnTo>
                <a:lnTo>
                  <a:pt x="2603" y="98526"/>
                </a:lnTo>
                <a:lnTo>
                  <a:pt x="279146" y="186778"/>
                </a:lnTo>
                <a:lnTo>
                  <a:pt x="282397" y="186931"/>
                </a:lnTo>
                <a:lnTo>
                  <a:pt x="504024" y="116217"/>
                </a:lnTo>
                <a:lnTo>
                  <a:pt x="503974" y="175996"/>
                </a:lnTo>
                <a:lnTo>
                  <a:pt x="483222" y="219862"/>
                </a:lnTo>
                <a:lnTo>
                  <a:pt x="485444" y="223469"/>
                </a:lnTo>
                <a:lnTo>
                  <a:pt x="534149" y="223469"/>
                </a:lnTo>
                <a:lnTo>
                  <a:pt x="536321" y="219964"/>
                </a:lnTo>
                <a:lnTo>
                  <a:pt x="516026" y="176999"/>
                </a:lnTo>
                <a:lnTo>
                  <a:pt x="515454" y="174675"/>
                </a:lnTo>
                <a:lnTo>
                  <a:pt x="515404" y="112509"/>
                </a:lnTo>
                <a:lnTo>
                  <a:pt x="562317" y="97536"/>
                </a:lnTo>
                <a:lnTo>
                  <a:pt x="563880" y="92392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9258841" y="3459999"/>
            <a:ext cx="583777" cy="210347"/>
          </a:xfrm>
          <a:custGeom>
            <a:avLst/>
            <a:gdLst/>
            <a:ahLst/>
            <a:cxnLst/>
            <a:rect l="l" t="t" r="r" b="b"/>
            <a:pathLst>
              <a:path w="401954" h="353695">
                <a:moveTo>
                  <a:pt x="101987" y="0"/>
                </a:moveTo>
                <a:lnTo>
                  <a:pt x="43256" y="17906"/>
                </a:lnTo>
                <a:lnTo>
                  <a:pt x="11860" y="58121"/>
                </a:lnTo>
                <a:lnTo>
                  <a:pt x="0" y="107822"/>
                </a:lnTo>
                <a:lnTo>
                  <a:pt x="552" y="137675"/>
                </a:lnTo>
                <a:lnTo>
                  <a:pt x="17973" y="192505"/>
                </a:lnTo>
                <a:lnTo>
                  <a:pt x="67646" y="258620"/>
                </a:lnTo>
                <a:lnTo>
                  <a:pt x="106519" y="293860"/>
                </a:lnTo>
                <a:lnTo>
                  <a:pt x="149219" y="324511"/>
                </a:lnTo>
                <a:lnTo>
                  <a:pt x="197764" y="353263"/>
                </a:lnTo>
                <a:lnTo>
                  <a:pt x="203111" y="353352"/>
                </a:lnTo>
                <a:lnTo>
                  <a:pt x="250289" y="325643"/>
                </a:lnTo>
                <a:lnTo>
                  <a:pt x="291777" y="296114"/>
                </a:lnTo>
                <a:lnTo>
                  <a:pt x="329772" y="262321"/>
                </a:lnTo>
                <a:lnTo>
                  <a:pt x="363537" y="223418"/>
                </a:lnTo>
                <a:lnTo>
                  <a:pt x="384201" y="190376"/>
                </a:lnTo>
                <a:lnTo>
                  <a:pt x="401640" y="118553"/>
                </a:lnTo>
                <a:lnTo>
                  <a:pt x="396608" y="79489"/>
                </a:lnTo>
                <a:lnTo>
                  <a:pt x="379271" y="40611"/>
                </a:lnTo>
                <a:lnTo>
                  <a:pt x="351786" y="13937"/>
                </a:lnTo>
                <a:lnTo>
                  <a:pt x="279549" y="2488"/>
                </a:lnTo>
                <a:lnTo>
                  <a:pt x="241388" y="20358"/>
                </a:lnTo>
                <a:lnTo>
                  <a:pt x="203758" y="55727"/>
                </a:lnTo>
                <a:lnTo>
                  <a:pt x="184381" y="39612"/>
                </a:lnTo>
                <a:lnTo>
                  <a:pt x="163728" y="22936"/>
                </a:lnTo>
                <a:lnTo>
                  <a:pt x="133963" y="6444"/>
                </a:lnTo>
                <a:lnTo>
                  <a:pt x="101987" y="0"/>
                </a:lnTo>
                <a:close/>
              </a:path>
            </a:pathLst>
          </a:custGeom>
          <a:solidFill>
            <a:srgbClr val="1A519F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5956870" y="3730429"/>
            <a:ext cx="663090" cy="261707"/>
            <a:chOff x="4101553" y="6272644"/>
            <a:chExt cx="456565" cy="440055"/>
          </a:xfrm>
        </p:grpSpPr>
        <p:sp>
          <p:nvSpPr>
            <p:cNvPr id="110" name="object 110"/>
            <p:cNvSpPr/>
            <p:nvPr/>
          </p:nvSpPr>
          <p:spPr>
            <a:xfrm>
              <a:off x="4101554" y="6278486"/>
              <a:ext cx="456565" cy="434340"/>
            </a:xfrm>
            <a:custGeom>
              <a:avLst/>
              <a:gdLst/>
              <a:ahLst/>
              <a:cxnLst/>
              <a:rect l="l" t="t" r="r" b="b"/>
              <a:pathLst>
                <a:path w="456564" h="434340">
                  <a:moveTo>
                    <a:pt x="200317" y="141033"/>
                  </a:moveTo>
                  <a:lnTo>
                    <a:pt x="197789" y="134162"/>
                  </a:lnTo>
                  <a:lnTo>
                    <a:pt x="191973" y="129159"/>
                  </a:lnTo>
                  <a:lnTo>
                    <a:pt x="183515" y="126923"/>
                  </a:lnTo>
                  <a:lnTo>
                    <a:pt x="164299" y="125272"/>
                  </a:lnTo>
                  <a:lnTo>
                    <a:pt x="145389" y="122237"/>
                  </a:lnTo>
                  <a:lnTo>
                    <a:pt x="108712" y="110909"/>
                  </a:lnTo>
                  <a:lnTo>
                    <a:pt x="73672" y="89293"/>
                  </a:lnTo>
                  <a:lnTo>
                    <a:pt x="49682" y="55702"/>
                  </a:lnTo>
                  <a:lnTo>
                    <a:pt x="44945" y="44894"/>
                  </a:lnTo>
                  <a:lnTo>
                    <a:pt x="26352" y="4038"/>
                  </a:lnTo>
                  <a:lnTo>
                    <a:pt x="19253" y="0"/>
                  </a:lnTo>
                  <a:lnTo>
                    <a:pt x="3810" y="4724"/>
                  </a:lnTo>
                  <a:lnTo>
                    <a:pt x="0" y="12001"/>
                  </a:lnTo>
                  <a:lnTo>
                    <a:pt x="1879" y="21374"/>
                  </a:lnTo>
                  <a:lnTo>
                    <a:pt x="17576" y="74371"/>
                  </a:lnTo>
                  <a:lnTo>
                    <a:pt x="43942" y="122999"/>
                  </a:lnTo>
                  <a:lnTo>
                    <a:pt x="47244" y="127711"/>
                  </a:lnTo>
                  <a:lnTo>
                    <a:pt x="49377" y="134010"/>
                  </a:lnTo>
                  <a:lnTo>
                    <a:pt x="49898" y="139763"/>
                  </a:lnTo>
                  <a:lnTo>
                    <a:pt x="50850" y="157949"/>
                  </a:lnTo>
                  <a:lnTo>
                    <a:pt x="50457" y="176098"/>
                  </a:lnTo>
                  <a:lnTo>
                    <a:pt x="40767" y="232765"/>
                  </a:lnTo>
                  <a:lnTo>
                    <a:pt x="24523" y="294525"/>
                  </a:lnTo>
                  <a:lnTo>
                    <a:pt x="23279" y="301371"/>
                  </a:lnTo>
                  <a:lnTo>
                    <a:pt x="50952" y="331381"/>
                  </a:lnTo>
                  <a:lnTo>
                    <a:pt x="62001" y="337578"/>
                  </a:lnTo>
                  <a:lnTo>
                    <a:pt x="63969" y="339928"/>
                  </a:lnTo>
                  <a:lnTo>
                    <a:pt x="75018" y="394716"/>
                  </a:lnTo>
                  <a:lnTo>
                    <a:pt x="78663" y="397446"/>
                  </a:lnTo>
                  <a:lnTo>
                    <a:pt x="93878" y="396062"/>
                  </a:lnTo>
                  <a:lnTo>
                    <a:pt x="96748" y="393052"/>
                  </a:lnTo>
                  <a:lnTo>
                    <a:pt x="97396" y="347891"/>
                  </a:lnTo>
                  <a:lnTo>
                    <a:pt x="97447" y="348259"/>
                  </a:lnTo>
                  <a:lnTo>
                    <a:pt x="117119" y="345109"/>
                  </a:lnTo>
                  <a:lnTo>
                    <a:pt x="118808" y="347141"/>
                  </a:lnTo>
                  <a:lnTo>
                    <a:pt x="124599" y="363474"/>
                  </a:lnTo>
                  <a:lnTo>
                    <a:pt x="140487" y="406222"/>
                  </a:lnTo>
                  <a:lnTo>
                    <a:pt x="144195" y="408851"/>
                  </a:lnTo>
                  <a:lnTo>
                    <a:pt x="154622" y="406628"/>
                  </a:lnTo>
                  <a:lnTo>
                    <a:pt x="157137" y="402856"/>
                  </a:lnTo>
                  <a:lnTo>
                    <a:pt x="152463" y="339305"/>
                  </a:lnTo>
                  <a:lnTo>
                    <a:pt x="153898" y="337197"/>
                  </a:lnTo>
                  <a:lnTo>
                    <a:pt x="189179" y="304266"/>
                  </a:lnTo>
                  <a:lnTo>
                    <a:pt x="179451" y="299567"/>
                  </a:lnTo>
                  <a:lnTo>
                    <a:pt x="170573" y="293903"/>
                  </a:lnTo>
                  <a:lnTo>
                    <a:pt x="145999" y="259549"/>
                  </a:lnTo>
                  <a:lnTo>
                    <a:pt x="147980" y="251383"/>
                  </a:lnTo>
                  <a:lnTo>
                    <a:pt x="149034" y="248793"/>
                  </a:lnTo>
                  <a:lnTo>
                    <a:pt x="149161" y="245173"/>
                  </a:lnTo>
                  <a:lnTo>
                    <a:pt x="142989" y="225577"/>
                  </a:lnTo>
                  <a:lnTo>
                    <a:pt x="139128" y="208356"/>
                  </a:lnTo>
                  <a:lnTo>
                    <a:pt x="136753" y="190893"/>
                  </a:lnTo>
                  <a:lnTo>
                    <a:pt x="135966" y="173126"/>
                  </a:lnTo>
                  <a:lnTo>
                    <a:pt x="135978" y="165163"/>
                  </a:lnTo>
                  <a:lnTo>
                    <a:pt x="137490" y="164071"/>
                  </a:lnTo>
                  <a:lnTo>
                    <a:pt x="155625" y="162128"/>
                  </a:lnTo>
                  <a:lnTo>
                    <a:pt x="191820" y="157200"/>
                  </a:lnTo>
                  <a:lnTo>
                    <a:pt x="196430" y="154292"/>
                  </a:lnTo>
                  <a:lnTo>
                    <a:pt x="198907" y="148831"/>
                  </a:lnTo>
                  <a:lnTo>
                    <a:pt x="200317" y="141033"/>
                  </a:lnTo>
                  <a:close/>
                </a:path>
                <a:path w="456564" h="434340">
                  <a:moveTo>
                    <a:pt x="305168" y="249593"/>
                  </a:moveTo>
                  <a:lnTo>
                    <a:pt x="304444" y="244729"/>
                  </a:lnTo>
                  <a:lnTo>
                    <a:pt x="300101" y="242366"/>
                  </a:lnTo>
                  <a:lnTo>
                    <a:pt x="295440" y="242912"/>
                  </a:lnTo>
                  <a:lnTo>
                    <a:pt x="285343" y="248894"/>
                  </a:lnTo>
                  <a:lnTo>
                    <a:pt x="270789" y="258178"/>
                  </a:lnTo>
                  <a:lnTo>
                    <a:pt x="257162" y="266166"/>
                  </a:lnTo>
                  <a:lnTo>
                    <a:pt x="250482" y="269494"/>
                  </a:lnTo>
                  <a:lnTo>
                    <a:pt x="243560" y="271208"/>
                  </a:lnTo>
                  <a:lnTo>
                    <a:pt x="230073" y="273646"/>
                  </a:lnTo>
                  <a:lnTo>
                    <a:pt x="216649" y="274027"/>
                  </a:lnTo>
                  <a:lnTo>
                    <a:pt x="203352" y="272122"/>
                  </a:lnTo>
                  <a:lnTo>
                    <a:pt x="190233" y="267627"/>
                  </a:lnTo>
                  <a:lnTo>
                    <a:pt x="176047" y="261531"/>
                  </a:lnTo>
                  <a:lnTo>
                    <a:pt x="159219" y="255079"/>
                  </a:lnTo>
                  <a:lnTo>
                    <a:pt x="155282" y="255422"/>
                  </a:lnTo>
                  <a:lnTo>
                    <a:pt x="152019" y="258013"/>
                  </a:lnTo>
                  <a:lnTo>
                    <a:pt x="152095" y="262178"/>
                  </a:lnTo>
                  <a:lnTo>
                    <a:pt x="181241" y="293598"/>
                  </a:lnTo>
                  <a:lnTo>
                    <a:pt x="198450" y="301345"/>
                  </a:lnTo>
                  <a:lnTo>
                    <a:pt x="202171" y="307086"/>
                  </a:lnTo>
                  <a:lnTo>
                    <a:pt x="209169" y="429907"/>
                  </a:lnTo>
                  <a:lnTo>
                    <a:pt x="213448" y="433832"/>
                  </a:lnTo>
                  <a:lnTo>
                    <a:pt x="225679" y="434213"/>
                  </a:lnTo>
                  <a:lnTo>
                    <a:pt x="229946" y="430555"/>
                  </a:lnTo>
                  <a:lnTo>
                    <a:pt x="231508" y="421360"/>
                  </a:lnTo>
                  <a:lnTo>
                    <a:pt x="235254" y="374421"/>
                  </a:lnTo>
                  <a:lnTo>
                    <a:pt x="236334" y="370827"/>
                  </a:lnTo>
                  <a:lnTo>
                    <a:pt x="238582" y="370903"/>
                  </a:lnTo>
                  <a:lnTo>
                    <a:pt x="239496" y="374548"/>
                  </a:lnTo>
                  <a:lnTo>
                    <a:pt x="243408" y="429641"/>
                  </a:lnTo>
                  <a:lnTo>
                    <a:pt x="247980" y="433984"/>
                  </a:lnTo>
                  <a:lnTo>
                    <a:pt x="260718" y="434073"/>
                  </a:lnTo>
                  <a:lnTo>
                    <a:pt x="265379" y="429488"/>
                  </a:lnTo>
                  <a:lnTo>
                    <a:pt x="265798" y="422592"/>
                  </a:lnTo>
                  <a:lnTo>
                    <a:pt x="267931" y="297840"/>
                  </a:lnTo>
                  <a:lnTo>
                    <a:pt x="270408" y="292938"/>
                  </a:lnTo>
                  <a:lnTo>
                    <a:pt x="299732" y="266077"/>
                  </a:lnTo>
                  <a:lnTo>
                    <a:pt x="304850" y="252577"/>
                  </a:lnTo>
                  <a:lnTo>
                    <a:pt x="305168" y="249593"/>
                  </a:lnTo>
                  <a:close/>
                </a:path>
                <a:path w="456564" h="434340">
                  <a:moveTo>
                    <a:pt x="392671" y="27470"/>
                  </a:moveTo>
                  <a:lnTo>
                    <a:pt x="391769" y="21145"/>
                  </a:lnTo>
                  <a:lnTo>
                    <a:pt x="382866" y="10388"/>
                  </a:lnTo>
                  <a:lnTo>
                    <a:pt x="376834" y="8712"/>
                  </a:lnTo>
                  <a:lnTo>
                    <a:pt x="366953" y="11772"/>
                  </a:lnTo>
                  <a:lnTo>
                    <a:pt x="363715" y="14363"/>
                  </a:lnTo>
                  <a:lnTo>
                    <a:pt x="348411" y="28765"/>
                  </a:lnTo>
                  <a:lnTo>
                    <a:pt x="335470" y="40157"/>
                  </a:lnTo>
                  <a:lnTo>
                    <a:pt x="284124" y="71272"/>
                  </a:lnTo>
                  <a:lnTo>
                    <a:pt x="235013" y="84340"/>
                  </a:lnTo>
                  <a:lnTo>
                    <a:pt x="190449" y="90716"/>
                  </a:lnTo>
                  <a:lnTo>
                    <a:pt x="171488" y="94411"/>
                  </a:lnTo>
                  <a:lnTo>
                    <a:pt x="152857" y="99453"/>
                  </a:lnTo>
                  <a:lnTo>
                    <a:pt x="132715" y="107061"/>
                  </a:lnTo>
                  <a:lnTo>
                    <a:pt x="129057" y="109232"/>
                  </a:lnTo>
                  <a:lnTo>
                    <a:pt x="129133" y="111137"/>
                  </a:lnTo>
                  <a:lnTo>
                    <a:pt x="131318" y="111899"/>
                  </a:lnTo>
                  <a:lnTo>
                    <a:pt x="133438" y="113017"/>
                  </a:lnTo>
                  <a:lnTo>
                    <a:pt x="177850" y="119888"/>
                  </a:lnTo>
                  <a:lnTo>
                    <a:pt x="204457" y="123393"/>
                  </a:lnTo>
                  <a:lnTo>
                    <a:pt x="208648" y="125425"/>
                  </a:lnTo>
                  <a:lnTo>
                    <a:pt x="209842" y="137960"/>
                  </a:lnTo>
                  <a:lnTo>
                    <a:pt x="210820" y="151345"/>
                  </a:lnTo>
                  <a:lnTo>
                    <a:pt x="211340" y="164769"/>
                  </a:lnTo>
                  <a:lnTo>
                    <a:pt x="212001" y="196126"/>
                  </a:lnTo>
                  <a:lnTo>
                    <a:pt x="211162" y="200634"/>
                  </a:lnTo>
                  <a:lnTo>
                    <a:pt x="210693" y="205930"/>
                  </a:lnTo>
                  <a:lnTo>
                    <a:pt x="222986" y="202438"/>
                  </a:lnTo>
                  <a:lnTo>
                    <a:pt x="234670" y="201879"/>
                  </a:lnTo>
                  <a:lnTo>
                    <a:pt x="245503" y="204965"/>
                  </a:lnTo>
                  <a:lnTo>
                    <a:pt x="255193" y="212356"/>
                  </a:lnTo>
                  <a:lnTo>
                    <a:pt x="261645" y="222478"/>
                  </a:lnTo>
                  <a:lnTo>
                    <a:pt x="264198" y="233540"/>
                  </a:lnTo>
                  <a:lnTo>
                    <a:pt x="263944" y="245198"/>
                  </a:lnTo>
                  <a:lnTo>
                    <a:pt x="261962" y="257035"/>
                  </a:lnTo>
                  <a:lnTo>
                    <a:pt x="296786" y="234505"/>
                  </a:lnTo>
                  <a:lnTo>
                    <a:pt x="302018" y="236169"/>
                  </a:lnTo>
                  <a:lnTo>
                    <a:pt x="311785" y="242506"/>
                  </a:lnTo>
                  <a:lnTo>
                    <a:pt x="314058" y="247472"/>
                  </a:lnTo>
                  <a:lnTo>
                    <a:pt x="308495" y="267258"/>
                  </a:lnTo>
                  <a:lnTo>
                    <a:pt x="304177" y="272630"/>
                  </a:lnTo>
                  <a:lnTo>
                    <a:pt x="298729" y="278828"/>
                  </a:lnTo>
                  <a:lnTo>
                    <a:pt x="292836" y="284645"/>
                  </a:lnTo>
                  <a:lnTo>
                    <a:pt x="277952" y="297967"/>
                  </a:lnTo>
                  <a:lnTo>
                    <a:pt x="276567" y="299770"/>
                  </a:lnTo>
                  <a:lnTo>
                    <a:pt x="282067" y="413994"/>
                  </a:lnTo>
                  <a:lnTo>
                    <a:pt x="284327" y="418223"/>
                  </a:lnTo>
                  <a:lnTo>
                    <a:pt x="294792" y="422808"/>
                  </a:lnTo>
                  <a:lnTo>
                    <a:pt x="299313" y="421144"/>
                  </a:lnTo>
                  <a:lnTo>
                    <a:pt x="316141" y="356146"/>
                  </a:lnTo>
                  <a:lnTo>
                    <a:pt x="317207" y="315633"/>
                  </a:lnTo>
                  <a:lnTo>
                    <a:pt x="316306" y="275107"/>
                  </a:lnTo>
                  <a:lnTo>
                    <a:pt x="313270" y="231825"/>
                  </a:lnTo>
                  <a:lnTo>
                    <a:pt x="311353" y="228587"/>
                  </a:lnTo>
                  <a:lnTo>
                    <a:pt x="296456" y="215049"/>
                  </a:lnTo>
                  <a:lnTo>
                    <a:pt x="284695" y="202526"/>
                  </a:lnTo>
                  <a:lnTo>
                    <a:pt x="262763" y="168173"/>
                  </a:lnTo>
                  <a:lnTo>
                    <a:pt x="257619" y="149529"/>
                  </a:lnTo>
                  <a:lnTo>
                    <a:pt x="259041" y="138823"/>
                  </a:lnTo>
                  <a:lnTo>
                    <a:pt x="264934" y="131724"/>
                  </a:lnTo>
                  <a:lnTo>
                    <a:pt x="273850" y="129171"/>
                  </a:lnTo>
                  <a:lnTo>
                    <a:pt x="284391" y="132041"/>
                  </a:lnTo>
                  <a:lnTo>
                    <a:pt x="290741" y="135483"/>
                  </a:lnTo>
                  <a:lnTo>
                    <a:pt x="295948" y="141287"/>
                  </a:lnTo>
                  <a:lnTo>
                    <a:pt x="304660" y="150126"/>
                  </a:lnTo>
                  <a:lnTo>
                    <a:pt x="307238" y="154635"/>
                  </a:lnTo>
                  <a:lnTo>
                    <a:pt x="310235" y="158724"/>
                  </a:lnTo>
                  <a:lnTo>
                    <a:pt x="312153" y="158381"/>
                  </a:lnTo>
                  <a:lnTo>
                    <a:pt x="312140" y="131229"/>
                  </a:lnTo>
                  <a:lnTo>
                    <a:pt x="312801" y="123507"/>
                  </a:lnTo>
                  <a:lnTo>
                    <a:pt x="314985" y="116471"/>
                  </a:lnTo>
                  <a:lnTo>
                    <a:pt x="318757" y="110172"/>
                  </a:lnTo>
                  <a:lnTo>
                    <a:pt x="324154" y="104597"/>
                  </a:lnTo>
                  <a:lnTo>
                    <a:pt x="347484" y="85293"/>
                  </a:lnTo>
                  <a:lnTo>
                    <a:pt x="360133" y="74053"/>
                  </a:lnTo>
                  <a:lnTo>
                    <a:pt x="371170" y="61493"/>
                  </a:lnTo>
                  <a:lnTo>
                    <a:pt x="380834" y="47853"/>
                  </a:lnTo>
                  <a:lnTo>
                    <a:pt x="389432" y="33362"/>
                  </a:lnTo>
                  <a:lnTo>
                    <a:pt x="392671" y="27470"/>
                  </a:lnTo>
                  <a:close/>
                </a:path>
                <a:path w="456564" h="434340">
                  <a:moveTo>
                    <a:pt x="456311" y="129311"/>
                  </a:moveTo>
                  <a:lnTo>
                    <a:pt x="453390" y="124091"/>
                  </a:lnTo>
                  <a:lnTo>
                    <a:pt x="441413" y="119799"/>
                  </a:lnTo>
                  <a:lnTo>
                    <a:pt x="436143" y="121932"/>
                  </a:lnTo>
                  <a:lnTo>
                    <a:pt x="407949" y="168236"/>
                  </a:lnTo>
                  <a:lnTo>
                    <a:pt x="403047" y="175260"/>
                  </a:lnTo>
                  <a:lnTo>
                    <a:pt x="397357" y="181419"/>
                  </a:lnTo>
                  <a:lnTo>
                    <a:pt x="390829" y="186677"/>
                  </a:lnTo>
                  <a:lnTo>
                    <a:pt x="383413" y="190944"/>
                  </a:lnTo>
                  <a:lnTo>
                    <a:pt x="366915" y="195783"/>
                  </a:lnTo>
                  <a:lnTo>
                    <a:pt x="350126" y="195084"/>
                  </a:lnTo>
                  <a:lnTo>
                    <a:pt x="334035" y="189026"/>
                  </a:lnTo>
                  <a:lnTo>
                    <a:pt x="319709" y="177787"/>
                  </a:lnTo>
                  <a:lnTo>
                    <a:pt x="283451" y="138150"/>
                  </a:lnTo>
                  <a:lnTo>
                    <a:pt x="276504" y="137160"/>
                  </a:lnTo>
                  <a:lnTo>
                    <a:pt x="265798" y="143878"/>
                  </a:lnTo>
                  <a:lnTo>
                    <a:pt x="263753" y="150304"/>
                  </a:lnTo>
                  <a:lnTo>
                    <a:pt x="266484" y="157010"/>
                  </a:lnTo>
                  <a:lnTo>
                    <a:pt x="287134" y="194500"/>
                  </a:lnTo>
                  <a:lnTo>
                    <a:pt x="318249" y="223901"/>
                  </a:lnTo>
                  <a:lnTo>
                    <a:pt x="323494" y="227330"/>
                  </a:lnTo>
                  <a:lnTo>
                    <a:pt x="327228" y="231851"/>
                  </a:lnTo>
                  <a:lnTo>
                    <a:pt x="341833" y="398856"/>
                  </a:lnTo>
                  <a:lnTo>
                    <a:pt x="345782" y="402526"/>
                  </a:lnTo>
                  <a:lnTo>
                    <a:pt x="362902" y="401942"/>
                  </a:lnTo>
                  <a:lnTo>
                    <a:pt x="366395" y="397827"/>
                  </a:lnTo>
                  <a:lnTo>
                    <a:pt x="368909" y="307327"/>
                  </a:lnTo>
                  <a:lnTo>
                    <a:pt x="369493" y="303657"/>
                  </a:lnTo>
                  <a:lnTo>
                    <a:pt x="371208" y="303415"/>
                  </a:lnTo>
                  <a:lnTo>
                    <a:pt x="371703" y="304698"/>
                  </a:lnTo>
                  <a:lnTo>
                    <a:pt x="372478" y="305955"/>
                  </a:lnTo>
                  <a:lnTo>
                    <a:pt x="380377" y="389547"/>
                  </a:lnTo>
                  <a:lnTo>
                    <a:pt x="385737" y="393585"/>
                  </a:lnTo>
                  <a:lnTo>
                    <a:pt x="397256" y="392658"/>
                  </a:lnTo>
                  <a:lnTo>
                    <a:pt x="401586" y="388467"/>
                  </a:lnTo>
                  <a:lnTo>
                    <a:pt x="405993" y="240588"/>
                  </a:lnTo>
                  <a:lnTo>
                    <a:pt x="406463" y="233489"/>
                  </a:lnTo>
                  <a:lnTo>
                    <a:pt x="407885" y="226923"/>
                  </a:lnTo>
                  <a:lnTo>
                    <a:pt x="410730" y="220967"/>
                  </a:lnTo>
                  <a:lnTo>
                    <a:pt x="415518" y="215684"/>
                  </a:lnTo>
                  <a:lnTo>
                    <a:pt x="417372" y="214147"/>
                  </a:lnTo>
                  <a:lnTo>
                    <a:pt x="420497" y="210388"/>
                  </a:lnTo>
                  <a:lnTo>
                    <a:pt x="433044" y="193814"/>
                  </a:lnTo>
                  <a:lnTo>
                    <a:pt x="442785" y="175920"/>
                  </a:lnTo>
                  <a:lnTo>
                    <a:pt x="449973" y="156832"/>
                  </a:lnTo>
                  <a:lnTo>
                    <a:pt x="454914" y="136702"/>
                  </a:lnTo>
                  <a:lnTo>
                    <a:pt x="456311" y="129311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1" name="object 11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300651" y="6272644"/>
              <a:ext cx="73609" cy="73431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185589" y="6303785"/>
              <a:ext cx="68478" cy="68567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4297413" y="6406159"/>
              <a:ext cx="191770" cy="140970"/>
            </a:xfrm>
            <a:custGeom>
              <a:avLst/>
              <a:gdLst/>
              <a:ahLst/>
              <a:cxnLst/>
              <a:rect l="l" t="t" r="r" b="b"/>
              <a:pathLst>
                <a:path w="191770" h="140970">
                  <a:moveTo>
                    <a:pt x="60413" y="110705"/>
                  </a:moveTo>
                  <a:lnTo>
                    <a:pt x="58356" y="99809"/>
                  </a:lnTo>
                  <a:lnTo>
                    <a:pt x="52374" y="89954"/>
                  </a:lnTo>
                  <a:lnTo>
                    <a:pt x="42672" y="82918"/>
                  </a:lnTo>
                  <a:lnTo>
                    <a:pt x="29438" y="80454"/>
                  </a:lnTo>
                  <a:lnTo>
                    <a:pt x="19113" y="82461"/>
                  </a:lnTo>
                  <a:lnTo>
                    <a:pt x="9817" y="88468"/>
                  </a:lnTo>
                  <a:lnTo>
                    <a:pt x="2959" y="97180"/>
                  </a:lnTo>
                  <a:lnTo>
                    <a:pt x="0" y="107264"/>
                  </a:lnTo>
                  <a:lnTo>
                    <a:pt x="1727" y="119964"/>
                  </a:lnTo>
                  <a:lnTo>
                    <a:pt x="7772" y="130390"/>
                  </a:lnTo>
                  <a:lnTo>
                    <a:pt x="17297" y="137604"/>
                  </a:lnTo>
                  <a:lnTo>
                    <a:pt x="29413" y="140601"/>
                  </a:lnTo>
                  <a:lnTo>
                    <a:pt x="41109" y="138595"/>
                  </a:lnTo>
                  <a:lnTo>
                    <a:pt x="51028" y="132219"/>
                  </a:lnTo>
                  <a:lnTo>
                    <a:pt x="57873" y="122567"/>
                  </a:lnTo>
                  <a:lnTo>
                    <a:pt x="60413" y="110705"/>
                  </a:lnTo>
                  <a:close/>
                </a:path>
                <a:path w="191770" h="140970">
                  <a:moveTo>
                    <a:pt x="191236" y="30035"/>
                  </a:moveTo>
                  <a:lnTo>
                    <a:pt x="188925" y="18326"/>
                  </a:lnTo>
                  <a:lnTo>
                    <a:pt x="182562" y="8813"/>
                  </a:lnTo>
                  <a:lnTo>
                    <a:pt x="173050" y="2400"/>
                  </a:lnTo>
                  <a:lnTo>
                    <a:pt x="161315" y="0"/>
                  </a:lnTo>
                  <a:lnTo>
                    <a:pt x="149555" y="2273"/>
                  </a:lnTo>
                  <a:lnTo>
                    <a:pt x="139954" y="8623"/>
                  </a:lnTo>
                  <a:lnTo>
                    <a:pt x="133477" y="18110"/>
                  </a:lnTo>
                  <a:lnTo>
                    <a:pt x="131076" y="29781"/>
                  </a:lnTo>
                  <a:lnTo>
                    <a:pt x="133388" y="41478"/>
                  </a:lnTo>
                  <a:lnTo>
                    <a:pt x="139788" y="51015"/>
                  </a:lnTo>
                  <a:lnTo>
                    <a:pt x="149326" y="57442"/>
                  </a:lnTo>
                  <a:lnTo>
                    <a:pt x="161061" y="59817"/>
                  </a:lnTo>
                  <a:lnTo>
                    <a:pt x="172834" y="57518"/>
                  </a:lnTo>
                  <a:lnTo>
                    <a:pt x="182410" y="51168"/>
                  </a:lnTo>
                  <a:lnTo>
                    <a:pt x="188861" y="41706"/>
                  </a:lnTo>
                  <a:lnTo>
                    <a:pt x="191236" y="30035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4" name="object 114"/>
          <p:cNvSpPr/>
          <p:nvPr/>
        </p:nvSpPr>
        <p:spPr>
          <a:xfrm>
            <a:off x="4429830" y="1834084"/>
            <a:ext cx="3713857" cy="0"/>
          </a:xfrm>
          <a:custGeom>
            <a:avLst/>
            <a:gdLst/>
            <a:ahLst/>
            <a:cxnLst/>
            <a:rect l="l" t="t" r="r" b="b"/>
            <a:pathLst>
              <a:path w="2557145">
                <a:moveTo>
                  <a:pt x="0" y="0"/>
                </a:moveTo>
                <a:lnTo>
                  <a:pt x="2556929" y="0"/>
                </a:lnTo>
              </a:path>
            </a:pathLst>
          </a:custGeom>
          <a:ln w="127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7766675" y="4364829"/>
            <a:ext cx="3405829" cy="252266"/>
            <a:chOff x="5347677" y="7339380"/>
            <a:chExt cx="2345055" cy="424180"/>
          </a:xfrm>
        </p:grpSpPr>
        <p:sp>
          <p:nvSpPr>
            <p:cNvPr id="116" name="object 116"/>
            <p:cNvSpPr/>
            <p:nvPr/>
          </p:nvSpPr>
          <p:spPr>
            <a:xfrm>
              <a:off x="5347677" y="7339380"/>
              <a:ext cx="53340" cy="90170"/>
            </a:xfrm>
            <a:custGeom>
              <a:avLst/>
              <a:gdLst/>
              <a:ahLst/>
              <a:cxnLst/>
              <a:rect l="l" t="t" r="r" b="b"/>
              <a:pathLst>
                <a:path w="53339" h="90170">
                  <a:moveTo>
                    <a:pt x="32245" y="0"/>
                  </a:moveTo>
                  <a:lnTo>
                    <a:pt x="1523" y="9004"/>
                  </a:lnTo>
                  <a:lnTo>
                    <a:pt x="1523" y="19431"/>
                  </a:lnTo>
                  <a:lnTo>
                    <a:pt x="20815" y="13703"/>
                  </a:lnTo>
                  <a:lnTo>
                    <a:pt x="20815" y="80098"/>
                  </a:lnTo>
                  <a:lnTo>
                    <a:pt x="0" y="80098"/>
                  </a:lnTo>
                  <a:lnTo>
                    <a:pt x="0" y="90119"/>
                  </a:lnTo>
                  <a:lnTo>
                    <a:pt x="53060" y="90119"/>
                  </a:lnTo>
                  <a:lnTo>
                    <a:pt x="53060" y="80098"/>
                  </a:lnTo>
                  <a:lnTo>
                    <a:pt x="32245" y="80098"/>
                  </a:lnTo>
                  <a:lnTo>
                    <a:pt x="322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7" name="object 11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412193" y="7339380"/>
              <a:ext cx="2280208" cy="424116"/>
            </a:xfrm>
            <a:prstGeom prst="rect">
              <a:avLst/>
            </a:prstGeom>
          </p:spPr>
        </p:pic>
      </p:grpSp>
      <p:grpSp>
        <p:nvGrpSpPr>
          <p:cNvPr id="118" name="object 118"/>
          <p:cNvGrpSpPr/>
          <p:nvPr/>
        </p:nvGrpSpPr>
        <p:grpSpPr>
          <a:xfrm>
            <a:off x="7768351" y="4656303"/>
            <a:ext cx="2754728" cy="165030"/>
            <a:chOff x="5348833" y="7829486"/>
            <a:chExt cx="1896745" cy="277495"/>
          </a:xfrm>
        </p:grpSpPr>
        <p:sp>
          <p:nvSpPr>
            <p:cNvPr id="119" name="object 119"/>
            <p:cNvSpPr/>
            <p:nvPr/>
          </p:nvSpPr>
          <p:spPr>
            <a:xfrm>
              <a:off x="5348833" y="7833410"/>
              <a:ext cx="60960" cy="91440"/>
            </a:xfrm>
            <a:custGeom>
              <a:avLst/>
              <a:gdLst/>
              <a:ahLst/>
              <a:cxnLst/>
              <a:rect l="l" t="t" r="r" b="b"/>
              <a:pathLst>
                <a:path w="60960" h="91440">
                  <a:moveTo>
                    <a:pt x="30708" y="0"/>
                  </a:moveTo>
                  <a:lnTo>
                    <a:pt x="18200" y="2276"/>
                  </a:lnTo>
                  <a:lnTo>
                    <a:pt x="8501" y="8502"/>
                  </a:lnTo>
                  <a:lnTo>
                    <a:pt x="2228" y="17777"/>
                  </a:lnTo>
                  <a:lnTo>
                    <a:pt x="0" y="29197"/>
                  </a:lnTo>
                  <a:lnTo>
                    <a:pt x="11417" y="29197"/>
                  </a:lnTo>
                  <a:lnTo>
                    <a:pt x="12931" y="21686"/>
                  </a:lnTo>
                  <a:lnTo>
                    <a:pt x="16860" y="15687"/>
                  </a:lnTo>
                  <a:lnTo>
                    <a:pt x="22859" y="11712"/>
                  </a:lnTo>
                  <a:lnTo>
                    <a:pt x="30581" y="10274"/>
                  </a:lnTo>
                  <a:lnTo>
                    <a:pt x="41376" y="10274"/>
                  </a:lnTo>
                  <a:lnTo>
                    <a:pt x="48856" y="17640"/>
                  </a:lnTo>
                  <a:lnTo>
                    <a:pt x="48856" y="27686"/>
                  </a:lnTo>
                  <a:lnTo>
                    <a:pt x="41223" y="42496"/>
                  </a:lnTo>
                  <a:lnTo>
                    <a:pt x="24428" y="53870"/>
                  </a:lnTo>
                  <a:lnTo>
                    <a:pt x="7633" y="66172"/>
                  </a:lnTo>
                  <a:lnTo>
                    <a:pt x="0" y="83769"/>
                  </a:lnTo>
                  <a:lnTo>
                    <a:pt x="0" y="91389"/>
                  </a:lnTo>
                  <a:lnTo>
                    <a:pt x="60667" y="91389"/>
                  </a:lnTo>
                  <a:lnTo>
                    <a:pt x="60667" y="80860"/>
                  </a:lnTo>
                  <a:lnTo>
                    <a:pt x="11671" y="80860"/>
                  </a:lnTo>
                  <a:lnTo>
                    <a:pt x="20854" y="68644"/>
                  </a:lnTo>
                  <a:lnTo>
                    <a:pt x="37344" y="58521"/>
                  </a:lnTo>
                  <a:lnTo>
                    <a:pt x="53119" y="46303"/>
                  </a:lnTo>
                  <a:lnTo>
                    <a:pt x="60159" y="27800"/>
                  </a:lnTo>
                  <a:lnTo>
                    <a:pt x="57878" y="16175"/>
                  </a:lnTo>
                  <a:lnTo>
                    <a:pt x="51620" y="7427"/>
                  </a:lnTo>
                  <a:lnTo>
                    <a:pt x="42270" y="1916"/>
                  </a:lnTo>
                  <a:lnTo>
                    <a:pt x="307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20" name="object 12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424004" y="7829486"/>
              <a:ext cx="1821052" cy="276910"/>
            </a:xfrm>
            <a:prstGeom prst="rect">
              <a:avLst/>
            </a:prstGeom>
          </p:spPr>
        </p:pic>
      </p:grpSp>
      <p:sp>
        <p:nvSpPr>
          <p:cNvPr id="121" name="object 121"/>
          <p:cNvSpPr/>
          <p:nvPr/>
        </p:nvSpPr>
        <p:spPr>
          <a:xfrm>
            <a:off x="7767783" y="4862564"/>
            <a:ext cx="133725" cy="55136"/>
          </a:xfrm>
          <a:custGeom>
            <a:avLst/>
            <a:gdLst/>
            <a:ahLst/>
            <a:cxnLst/>
            <a:rect l="l" t="t" r="r" b="b"/>
            <a:pathLst>
              <a:path w="92075" h="92709">
                <a:moveTo>
                  <a:pt x="63588" y="66001"/>
                </a:moveTo>
                <a:lnTo>
                  <a:pt x="62458" y="57988"/>
                </a:lnTo>
                <a:lnTo>
                  <a:pt x="59372" y="51752"/>
                </a:lnTo>
                <a:lnTo>
                  <a:pt x="54749" y="47142"/>
                </a:lnTo>
                <a:lnTo>
                  <a:pt x="48996" y="44043"/>
                </a:lnTo>
                <a:lnTo>
                  <a:pt x="55600" y="40119"/>
                </a:lnTo>
                <a:lnTo>
                  <a:pt x="60032" y="33388"/>
                </a:lnTo>
                <a:lnTo>
                  <a:pt x="60032" y="24244"/>
                </a:lnTo>
                <a:lnTo>
                  <a:pt x="58013" y="14465"/>
                </a:lnTo>
                <a:lnTo>
                  <a:pt x="52336" y="6794"/>
                </a:lnTo>
                <a:lnTo>
                  <a:pt x="43484" y="1790"/>
                </a:lnTo>
                <a:lnTo>
                  <a:pt x="31991" y="0"/>
                </a:lnTo>
                <a:lnTo>
                  <a:pt x="18986" y="2349"/>
                </a:lnTo>
                <a:lnTo>
                  <a:pt x="9334" y="8699"/>
                </a:lnTo>
                <a:lnTo>
                  <a:pt x="3327" y="18110"/>
                </a:lnTo>
                <a:lnTo>
                  <a:pt x="1270" y="29578"/>
                </a:lnTo>
                <a:lnTo>
                  <a:pt x="12306" y="29578"/>
                </a:lnTo>
                <a:lnTo>
                  <a:pt x="13703" y="21805"/>
                </a:lnTo>
                <a:lnTo>
                  <a:pt x="17627" y="15697"/>
                </a:lnTo>
                <a:lnTo>
                  <a:pt x="23647" y="11709"/>
                </a:lnTo>
                <a:lnTo>
                  <a:pt x="31343" y="10274"/>
                </a:lnTo>
                <a:lnTo>
                  <a:pt x="41757" y="10274"/>
                </a:lnTo>
                <a:lnTo>
                  <a:pt x="48742" y="16243"/>
                </a:lnTo>
                <a:lnTo>
                  <a:pt x="48742" y="33261"/>
                </a:lnTo>
                <a:lnTo>
                  <a:pt x="42646" y="39852"/>
                </a:lnTo>
                <a:lnTo>
                  <a:pt x="31483" y="40119"/>
                </a:lnTo>
                <a:lnTo>
                  <a:pt x="23990" y="40119"/>
                </a:lnTo>
                <a:lnTo>
                  <a:pt x="23990" y="49885"/>
                </a:lnTo>
                <a:lnTo>
                  <a:pt x="31229" y="49885"/>
                </a:lnTo>
                <a:lnTo>
                  <a:pt x="39166" y="50711"/>
                </a:lnTo>
                <a:lnTo>
                  <a:pt x="45897" y="53352"/>
                </a:lnTo>
                <a:lnTo>
                  <a:pt x="50546" y="58140"/>
                </a:lnTo>
                <a:lnTo>
                  <a:pt x="52298" y="65366"/>
                </a:lnTo>
                <a:lnTo>
                  <a:pt x="50939" y="71996"/>
                </a:lnTo>
                <a:lnTo>
                  <a:pt x="47040" y="77406"/>
                </a:lnTo>
                <a:lnTo>
                  <a:pt x="40779" y="81051"/>
                </a:lnTo>
                <a:lnTo>
                  <a:pt x="32372" y="82384"/>
                </a:lnTo>
                <a:lnTo>
                  <a:pt x="24104" y="81038"/>
                </a:lnTo>
                <a:lnTo>
                  <a:pt x="17322" y="77139"/>
                </a:lnTo>
                <a:lnTo>
                  <a:pt x="12725" y="70878"/>
                </a:lnTo>
                <a:lnTo>
                  <a:pt x="11036" y="62458"/>
                </a:lnTo>
                <a:lnTo>
                  <a:pt x="0" y="62458"/>
                </a:lnTo>
                <a:lnTo>
                  <a:pt x="2324" y="74409"/>
                </a:lnTo>
                <a:lnTo>
                  <a:pt x="8953" y="83985"/>
                </a:lnTo>
                <a:lnTo>
                  <a:pt x="19329" y="90360"/>
                </a:lnTo>
                <a:lnTo>
                  <a:pt x="32880" y="92671"/>
                </a:lnTo>
                <a:lnTo>
                  <a:pt x="46126" y="90424"/>
                </a:lnTo>
                <a:lnTo>
                  <a:pt x="55753" y="84429"/>
                </a:lnTo>
                <a:lnTo>
                  <a:pt x="61607" y="75907"/>
                </a:lnTo>
                <a:lnTo>
                  <a:pt x="63588" y="66001"/>
                </a:lnTo>
                <a:close/>
              </a:path>
              <a:path w="92075" h="92709">
                <a:moveTo>
                  <a:pt x="91808" y="82130"/>
                </a:moveTo>
                <a:lnTo>
                  <a:pt x="88760" y="79095"/>
                </a:lnTo>
                <a:lnTo>
                  <a:pt x="81280" y="79095"/>
                </a:lnTo>
                <a:lnTo>
                  <a:pt x="78232" y="82130"/>
                </a:lnTo>
                <a:lnTo>
                  <a:pt x="78232" y="85813"/>
                </a:lnTo>
                <a:lnTo>
                  <a:pt x="78232" y="89750"/>
                </a:lnTo>
                <a:lnTo>
                  <a:pt x="81280" y="92671"/>
                </a:lnTo>
                <a:lnTo>
                  <a:pt x="88760" y="92671"/>
                </a:lnTo>
                <a:lnTo>
                  <a:pt x="91808" y="89750"/>
                </a:lnTo>
                <a:lnTo>
                  <a:pt x="91808" y="821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122" name="object 12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971966" y="4862564"/>
            <a:ext cx="306847" cy="55106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767059" y="4976613"/>
            <a:ext cx="3193640" cy="155559"/>
          </a:xfrm>
          <a:prstGeom prst="rect">
            <a:avLst/>
          </a:prstGeom>
        </p:spPr>
      </p:pic>
      <p:grpSp>
        <p:nvGrpSpPr>
          <p:cNvPr id="124" name="object 124"/>
          <p:cNvGrpSpPr/>
          <p:nvPr/>
        </p:nvGrpSpPr>
        <p:grpSpPr>
          <a:xfrm>
            <a:off x="7769439" y="5177450"/>
            <a:ext cx="3389228" cy="165030"/>
            <a:chOff x="5349582" y="8705786"/>
            <a:chExt cx="2333625" cy="277495"/>
          </a:xfrm>
        </p:grpSpPr>
        <p:sp>
          <p:nvSpPr>
            <p:cNvPr id="125" name="object 125"/>
            <p:cNvSpPr/>
            <p:nvPr/>
          </p:nvSpPr>
          <p:spPr>
            <a:xfrm>
              <a:off x="5349582" y="8710980"/>
              <a:ext cx="64135" cy="91440"/>
            </a:xfrm>
            <a:custGeom>
              <a:avLst/>
              <a:gdLst/>
              <a:ahLst/>
              <a:cxnLst/>
              <a:rect l="l" t="t" r="r" b="b"/>
              <a:pathLst>
                <a:path w="64135" h="91440">
                  <a:moveTo>
                    <a:pt x="57619" y="0"/>
                  </a:moveTo>
                  <a:lnTo>
                    <a:pt x="8889" y="0"/>
                  </a:lnTo>
                  <a:lnTo>
                    <a:pt x="1003" y="51536"/>
                  </a:lnTo>
                  <a:lnTo>
                    <a:pt x="12179" y="51536"/>
                  </a:lnTo>
                  <a:lnTo>
                    <a:pt x="15100" y="42773"/>
                  </a:lnTo>
                  <a:lnTo>
                    <a:pt x="24371" y="39090"/>
                  </a:lnTo>
                  <a:lnTo>
                    <a:pt x="32105" y="39090"/>
                  </a:lnTo>
                  <a:lnTo>
                    <a:pt x="40033" y="40473"/>
                  </a:lnTo>
                  <a:lnTo>
                    <a:pt x="46577" y="44534"/>
                  </a:lnTo>
                  <a:lnTo>
                    <a:pt x="51025" y="51140"/>
                  </a:lnTo>
                  <a:lnTo>
                    <a:pt x="52666" y="60159"/>
                  </a:lnTo>
                  <a:lnTo>
                    <a:pt x="50986" y="68684"/>
                  </a:lnTo>
                  <a:lnTo>
                    <a:pt x="46450" y="75304"/>
                  </a:lnTo>
                  <a:lnTo>
                    <a:pt x="39818" y="79590"/>
                  </a:lnTo>
                  <a:lnTo>
                    <a:pt x="31851" y="81114"/>
                  </a:lnTo>
                  <a:lnTo>
                    <a:pt x="23482" y="79598"/>
                  </a:lnTo>
                  <a:lnTo>
                    <a:pt x="17051" y="75463"/>
                  </a:lnTo>
                  <a:lnTo>
                    <a:pt x="12879" y="69327"/>
                  </a:lnTo>
                  <a:lnTo>
                    <a:pt x="11290" y="61810"/>
                  </a:lnTo>
                  <a:lnTo>
                    <a:pt x="0" y="61810"/>
                  </a:lnTo>
                  <a:lnTo>
                    <a:pt x="2192" y="73022"/>
                  </a:lnTo>
                  <a:lnTo>
                    <a:pt x="8501" y="82457"/>
                  </a:lnTo>
                  <a:lnTo>
                    <a:pt x="18521" y="88964"/>
                  </a:lnTo>
                  <a:lnTo>
                    <a:pt x="31851" y="91389"/>
                  </a:lnTo>
                  <a:lnTo>
                    <a:pt x="44799" y="88895"/>
                  </a:lnTo>
                  <a:lnTo>
                    <a:pt x="54959" y="82103"/>
                  </a:lnTo>
                  <a:lnTo>
                    <a:pt x="61594" y="72052"/>
                  </a:lnTo>
                  <a:lnTo>
                    <a:pt x="63969" y="59778"/>
                  </a:lnTo>
                  <a:lnTo>
                    <a:pt x="61684" y="47149"/>
                  </a:lnTo>
                  <a:lnTo>
                    <a:pt x="55398" y="37555"/>
                  </a:lnTo>
                  <a:lnTo>
                    <a:pt x="45973" y="31459"/>
                  </a:lnTo>
                  <a:lnTo>
                    <a:pt x="34264" y="29324"/>
                  </a:lnTo>
                  <a:lnTo>
                    <a:pt x="26276" y="29324"/>
                  </a:lnTo>
                  <a:lnTo>
                    <a:pt x="19037" y="32105"/>
                  </a:lnTo>
                  <a:lnTo>
                    <a:pt x="13703" y="37058"/>
                  </a:lnTo>
                  <a:lnTo>
                    <a:pt x="17894" y="10020"/>
                  </a:lnTo>
                  <a:lnTo>
                    <a:pt x="57619" y="10020"/>
                  </a:lnTo>
                  <a:lnTo>
                    <a:pt x="5761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26" name="object 12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427941" y="8705786"/>
              <a:ext cx="2254961" cy="276910"/>
            </a:xfrm>
            <a:prstGeom prst="rect">
              <a:avLst/>
            </a:prstGeom>
          </p:spPr>
        </p:pic>
      </p:grpSp>
      <p:grpSp>
        <p:nvGrpSpPr>
          <p:cNvPr id="127" name="object 127"/>
          <p:cNvGrpSpPr/>
          <p:nvPr/>
        </p:nvGrpSpPr>
        <p:grpSpPr>
          <a:xfrm>
            <a:off x="7769089" y="5384401"/>
            <a:ext cx="3442718" cy="252643"/>
            <a:chOff x="5349341" y="9053766"/>
            <a:chExt cx="2370455" cy="424815"/>
          </a:xfrm>
        </p:grpSpPr>
        <p:sp>
          <p:nvSpPr>
            <p:cNvPr id="128" name="object 128"/>
            <p:cNvSpPr/>
            <p:nvPr/>
          </p:nvSpPr>
          <p:spPr>
            <a:xfrm>
              <a:off x="5349341" y="9053766"/>
              <a:ext cx="64135" cy="92075"/>
            </a:xfrm>
            <a:custGeom>
              <a:avLst/>
              <a:gdLst/>
              <a:ahLst/>
              <a:cxnLst/>
              <a:rect l="l" t="t" r="r" b="b"/>
              <a:pathLst>
                <a:path w="64135" h="92075">
                  <a:moveTo>
                    <a:pt x="31343" y="0"/>
                  </a:moveTo>
                  <a:lnTo>
                    <a:pt x="6029" y="40889"/>
                  </a:lnTo>
                  <a:lnTo>
                    <a:pt x="1638" y="48094"/>
                  </a:lnTo>
                  <a:lnTo>
                    <a:pt x="0" y="55206"/>
                  </a:lnTo>
                  <a:lnTo>
                    <a:pt x="0" y="60667"/>
                  </a:lnTo>
                  <a:lnTo>
                    <a:pt x="2339" y="72769"/>
                  </a:lnTo>
                  <a:lnTo>
                    <a:pt x="8913" y="82564"/>
                  </a:lnTo>
                  <a:lnTo>
                    <a:pt x="19057" y="89123"/>
                  </a:lnTo>
                  <a:lnTo>
                    <a:pt x="32105" y="91516"/>
                  </a:lnTo>
                  <a:lnTo>
                    <a:pt x="45062" y="89115"/>
                  </a:lnTo>
                  <a:lnTo>
                    <a:pt x="55129" y="82500"/>
                  </a:lnTo>
                  <a:lnTo>
                    <a:pt x="56129" y="80975"/>
                  </a:lnTo>
                  <a:lnTo>
                    <a:pt x="32105" y="80975"/>
                  </a:lnTo>
                  <a:lnTo>
                    <a:pt x="23816" y="79417"/>
                  </a:lnTo>
                  <a:lnTo>
                    <a:pt x="17221" y="75087"/>
                  </a:lnTo>
                  <a:lnTo>
                    <a:pt x="12863" y="68496"/>
                  </a:lnTo>
                  <a:lnTo>
                    <a:pt x="11290" y="60159"/>
                  </a:lnTo>
                  <a:lnTo>
                    <a:pt x="12828" y="51762"/>
                  </a:lnTo>
                  <a:lnTo>
                    <a:pt x="17125" y="45173"/>
                  </a:lnTo>
                  <a:lnTo>
                    <a:pt x="23709" y="40871"/>
                  </a:lnTo>
                  <a:lnTo>
                    <a:pt x="32105" y="39331"/>
                  </a:lnTo>
                  <a:lnTo>
                    <a:pt x="56030" y="39331"/>
                  </a:lnTo>
                  <a:lnTo>
                    <a:pt x="55637" y="38723"/>
                  </a:lnTo>
                  <a:lnTo>
                    <a:pt x="46558" y="32613"/>
                  </a:lnTo>
                  <a:lnTo>
                    <a:pt x="23850" y="32613"/>
                  </a:lnTo>
                  <a:lnTo>
                    <a:pt x="43789" y="114"/>
                  </a:lnTo>
                  <a:lnTo>
                    <a:pt x="31343" y="0"/>
                  </a:lnTo>
                  <a:close/>
                </a:path>
                <a:path w="64135" h="92075">
                  <a:moveTo>
                    <a:pt x="56030" y="39331"/>
                  </a:moveTo>
                  <a:lnTo>
                    <a:pt x="32105" y="39331"/>
                  </a:lnTo>
                  <a:lnTo>
                    <a:pt x="40301" y="40889"/>
                  </a:lnTo>
                  <a:lnTo>
                    <a:pt x="46815" y="45221"/>
                  </a:lnTo>
                  <a:lnTo>
                    <a:pt x="51115" y="51815"/>
                  </a:lnTo>
                  <a:lnTo>
                    <a:pt x="52666" y="60159"/>
                  </a:lnTo>
                  <a:lnTo>
                    <a:pt x="51115" y="68496"/>
                  </a:lnTo>
                  <a:lnTo>
                    <a:pt x="46815" y="75087"/>
                  </a:lnTo>
                  <a:lnTo>
                    <a:pt x="40301" y="79417"/>
                  </a:lnTo>
                  <a:lnTo>
                    <a:pt x="32105" y="80975"/>
                  </a:lnTo>
                  <a:lnTo>
                    <a:pt x="56129" y="80975"/>
                  </a:lnTo>
                  <a:lnTo>
                    <a:pt x="61650" y="72554"/>
                  </a:lnTo>
                  <a:lnTo>
                    <a:pt x="63969" y="60159"/>
                  </a:lnTo>
                  <a:lnTo>
                    <a:pt x="61749" y="48163"/>
                  </a:lnTo>
                  <a:lnTo>
                    <a:pt x="56030" y="39331"/>
                  </a:lnTo>
                  <a:close/>
                </a:path>
                <a:path w="64135" h="92075">
                  <a:moveTo>
                    <a:pt x="35026" y="30327"/>
                  </a:moveTo>
                  <a:lnTo>
                    <a:pt x="30581" y="30327"/>
                  </a:lnTo>
                  <a:lnTo>
                    <a:pt x="27025" y="31089"/>
                  </a:lnTo>
                  <a:lnTo>
                    <a:pt x="23850" y="32613"/>
                  </a:lnTo>
                  <a:lnTo>
                    <a:pt x="46558" y="32613"/>
                  </a:lnTo>
                  <a:lnTo>
                    <a:pt x="35026" y="3032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29" name="object 12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428068" y="9053893"/>
              <a:ext cx="2291397" cy="424103"/>
            </a:xfrm>
            <a:prstGeom prst="rect">
              <a:avLst/>
            </a:prstGeom>
          </p:spPr>
        </p:pic>
      </p:grpSp>
      <p:grpSp>
        <p:nvGrpSpPr>
          <p:cNvPr id="130" name="object 130"/>
          <p:cNvGrpSpPr/>
          <p:nvPr/>
        </p:nvGrpSpPr>
        <p:grpSpPr>
          <a:xfrm>
            <a:off x="7764274" y="5679028"/>
            <a:ext cx="3034166" cy="161631"/>
            <a:chOff x="5346026" y="9549180"/>
            <a:chExt cx="2089150" cy="271780"/>
          </a:xfrm>
        </p:grpSpPr>
        <p:sp>
          <p:nvSpPr>
            <p:cNvPr id="131" name="object 131"/>
            <p:cNvSpPr/>
            <p:nvPr/>
          </p:nvSpPr>
          <p:spPr>
            <a:xfrm>
              <a:off x="5346026" y="9549180"/>
              <a:ext cx="60325" cy="90170"/>
            </a:xfrm>
            <a:custGeom>
              <a:avLst/>
              <a:gdLst/>
              <a:ahLst/>
              <a:cxnLst/>
              <a:rect l="l" t="t" r="r" b="b"/>
              <a:pathLst>
                <a:path w="60325" h="90170">
                  <a:moveTo>
                    <a:pt x="59778" y="0"/>
                  </a:moveTo>
                  <a:lnTo>
                    <a:pt x="0" y="0"/>
                  </a:lnTo>
                  <a:lnTo>
                    <a:pt x="0" y="10020"/>
                  </a:lnTo>
                  <a:lnTo>
                    <a:pt x="47726" y="10020"/>
                  </a:lnTo>
                  <a:lnTo>
                    <a:pt x="14465" y="90119"/>
                  </a:lnTo>
                  <a:lnTo>
                    <a:pt x="26403" y="90119"/>
                  </a:lnTo>
                  <a:lnTo>
                    <a:pt x="59778" y="8636"/>
                  </a:lnTo>
                  <a:lnTo>
                    <a:pt x="59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32" name="object 13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417908" y="9549180"/>
              <a:ext cx="2016975" cy="271716"/>
            </a:xfrm>
            <a:prstGeom prst="rect">
              <a:avLst/>
            </a:prstGeom>
          </p:spPr>
        </p:pic>
      </p:grpSp>
      <p:sp>
        <p:nvSpPr>
          <p:cNvPr id="133" name="object 133"/>
          <p:cNvSpPr/>
          <p:nvPr/>
        </p:nvSpPr>
        <p:spPr>
          <a:xfrm>
            <a:off x="7768350" y="5882200"/>
            <a:ext cx="130958" cy="55136"/>
          </a:xfrm>
          <a:custGeom>
            <a:avLst/>
            <a:gdLst/>
            <a:ahLst/>
            <a:cxnLst/>
            <a:rect l="l" t="t" r="r" b="b"/>
            <a:pathLst>
              <a:path w="90170" h="92709">
                <a:moveTo>
                  <a:pt x="62699" y="65633"/>
                </a:moveTo>
                <a:lnTo>
                  <a:pt x="51523" y="45593"/>
                </a:lnTo>
                <a:lnTo>
                  <a:pt x="51523" y="65239"/>
                </a:lnTo>
                <a:lnTo>
                  <a:pt x="49974" y="72351"/>
                </a:lnTo>
                <a:lnTo>
                  <a:pt x="45720" y="77838"/>
                </a:lnTo>
                <a:lnTo>
                  <a:pt x="39306" y="81381"/>
                </a:lnTo>
                <a:lnTo>
                  <a:pt x="31343" y="82626"/>
                </a:lnTo>
                <a:lnTo>
                  <a:pt x="23444" y="81381"/>
                </a:lnTo>
                <a:lnTo>
                  <a:pt x="17081" y="77838"/>
                </a:lnTo>
                <a:lnTo>
                  <a:pt x="12827" y="72351"/>
                </a:lnTo>
                <a:lnTo>
                  <a:pt x="11290" y="65239"/>
                </a:lnTo>
                <a:lnTo>
                  <a:pt x="12827" y="58140"/>
                </a:lnTo>
                <a:lnTo>
                  <a:pt x="17081" y="52654"/>
                </a:lnTo>
                <a:lnTo>
                  <a:pt x="23444" y="49110"/>
                </a:lnTo>
                <a:lnTo>
                  <a:pt x="31343" y="47853"/>
                </a:lnTo>
                <a:lnTo>
                  <a:pt x="39306" y="49110"/>
                </a:lnTo>
                <a:lnTo>
                  <a:pt x="45720" y="52654"/>
                </a:lnTo>
                <a:lnTo>
                  <a:pt x="49974" y="58140"/>
                </a:lnTo>
                <a:lnTo>
                  <a:pt x="51523" y="65239"/>
                </a:lnTo>
                <a:lnTo>
                  <a:pt x="51523" y="45593"/>
                </a:lnTo>
                <a:lnTo>
                  <a:pt x="47459" y="43154"/>
                </a:lnTo>
                <a:lnTo>
                  <a:pt x="54571" y="39344"/>
                </a:lnTo>
                <a:lnTo>
                  <a:pt x="54800" y="38963"/>
                </a:lnTo>
                <a:lnTo>
                  <a:pt x="58762" y="32626"/>
                </a:lnTo>
                <a:lnTo>
                  <a:pt x="58762" y="23990"/>
                </a:lnTo>
                <a:lnTo>
                  <a:pt x="56565" y="13982"/>
                </a:lnTo>
                <a:lnTo>
                  <a:pt x="52959" y="9398"/>
                </a:lnTo>
                <a:lnTo>
                  <a:pt x="50622" y="6426"/>
                </a:lnTo>
                <a:lnTo>
                  <a:pt x="48107" y="5067"/>
                </a:lnTo>
                <a:lnTo>
                  <a:pt x="48107" y="14465"/>
                </a:lnTo>
                <a:lnTo>
                  <a:pt x="48107" y="33769"/>
                </a:lnTo>
                <a:lnTo>
                  <a:pt x="39598" y="38963"/>
                </a:lnTo>
                <a:lnTo>
                  <a:pt x="23228" y="38963"/>
                </a:lnTo>
                <a:lnTo>
                  <a:pt x="14846" y="33769"/>
                </a:lnTo>
                <a:lnTo>
                  <a:pt x="14846" y="14465"/>
                </a:lnTo>
                <a:lnTo>
                  <a:pt x="23228" y="9398"/>
                </a:lnTo>
                <a:lnTo>
                  <a:pt x="39598" y="9398"/>
                </a:lnTo>
                <a:lnTo>
                  <a:pt x="48107" y="14465"/>
                </a:lnTo>
                <a:lnTo>
                  <a:pt x="48107" y="5067"/>
                </a:lnTo>
                <a:lnTo>
                  <a:pt x="41884" y="1663"/>
                </a:lnTo>
                <a:lnTo>
                  <a:pt x="31343" y="0"/>
                </a:lnTo>
                <a:lnTo>
                  <a:pt x="20789" y="1663"/>
                </a:lnTo>
                <a:lnTo>
                  <a:pt x="12065" y="6426"/>
                </a:lnTo>
                <a:lnTo>
                  <a:pt x="6108" y="13982"/>
                </a:lnTo>
                <a:lnTo>
                  <a:pt x="3924" y="23990"/>
                </a:lnTo>
                <a:lnTo>
                  <a:pt x="4000" y="32626"/>
                </a:lnTo>
                <a:lnTo>
                  <a:pt x="8115" y="39103"/>
                </a:lnTo>
                <a:lnTo>
                  <a:pt x="15227" y="43154"/>
                </a:lnTo>
                <a:lnTo>
                  <a:pt x="8699" y="47040"/>
                </a:lnTo>
                <a:lnTo>
                  <a:pt x="3937" y="52209"/>
                </a:lnTo>
                <a:lnTo>
                  <a:pt x="1003" y="58483"/>
                </a:lnTo>
                <a:lnTo>
                  <a:pt x="0" y="65633"/>
                </a:lnTo>
                <a:lnTo>
                  <a:pt x="2324" y="76555"/>
                </a:lnTo>
                <a:lnTo>
                  <a:pt x="8813" y="85102"/>
                </a:lnTo>
                <a:lnTo>
                  <a:pt x="18732" y="90678"/>
                </a:lnTo>
                <a:lnTo>
                  <a:pt x="31343" y="92659"/>
                </a:lnTo>
                <a:lnTo>
                  <a:pt x="43903" y="90678"/>
                </a:lnTo>
                <a:lnTo>
                  <a:pt x="53822" y="85102"/>
                </a:lnTo>
                <a:lnTo>
                  <a:pt x="55714" y="82626"/>
                </a:lnTo>
                <a:lnTo>
                  <a:pt x="60350" y="76555"/>
                </a:lnTo>
                <a:lnTo>
                  <a:pt x="62699" y="65633"/>
                </a:lnTo>
                <a:close/>
              </a:path>
              <a:path w="90170" h="92709">
                <a:moveTo>
                  <a:pt x="90017" y="82130"/>
                </a:moveTo>
                <a:lnTo>
                  <a:pt x="86969" y="79095"/>
                </a:lnTo>
                <a:lnTo>
                  <a:pt x="79489" y="79095"/>
                </a:lnTo>
                <a:lnTo>
                  <a:pt x="76441" y="82130"/>
                </a:lnTo>
                <a:lnTo>
                  <a:pt x="76441" y="85813"/>
                </a:lnTo>
                <a:lnTo>
                  <a:pt x="76441" y="89750"/>
                </a:lnTo>
                <a:lnTo>
                  <a:pt x="79489" y="92671"/>
                </a:lnTo>
                <a:lnTo>
                  <a:pt x="86969" y="92671"/>
                </a:lnTo>
                <a:lnTo>
                  <a:pt x="90017" y="89750"/>
                </a:lnTo>
                <a:lnTo>
                  <a:pt x="90017" y="821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134" name="object 13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7969935" y="5882850"/>
            <a:ext cx="2892602" cy="71065"/>
          </a:xfrm>
          <a:prstGeom prst="rect">
            <a:avLst/>
          </a:prstGeom>
        </p:spPr>
      </p:pic>
      <p:grpSp>
        <p:nvGrpSpPr>
          <p:cNvPr id="135" name="object 135"/>
          <p:cNvGrpSpPr/>
          <p:nvPr/>
        </p:nvGrpSpPr>
        <p:grpSpPr>
          <a:xfrm>
            <a:off x="8780139" y="4087014"/>
            <a:ext cx="1503250" cy="93656"/>
            <a:chOff x="6045492" y="6872237"/>
            <a:chExt cx="1035050" cy="157480"/>
          </a:xfrm>
        </p:grpSpPr>
        <p:pic>
          <p:nvPicPr>
            <p:cNvPr id="136" name="object 13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045492" y="6872237"/>
              <a:ext cx="406996" cy="157035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472250" y="6872237"/>
              <a:ext cx="255676" cy="13878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47687" y="6874142"/>
              <a:ext cx="104927" cy="134962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871817" y="6874142"/>
              <a:ext cx="208534" cy="134975"/>
            </a:xfrm>
            <a:prstGeom prst="rect">
              <a:avLst/>
            </a:prstGeom>
          </p:spPr>
        </p:pic>
      </p:grpSp>
      <p:sp>
        <p:nvSpPr>
          <p:cNvPr id="140" name="object 140"/>
          <p:cNvSpPr/>
          <p:nvPr/>
        </p:nvSpPr>
        <p:spPr>
          <a:xfrm>
            <a:off x="7674858" y="4271144"/>
            <a:ext cx="3713857" cy="0"/>
          </a:xfrm>
          <a:custGeom>
            <a:avLst/>
            <a:gdLst/>
            <a:ahLst/>
            <a:cxnLst/>
            <a:rect l="l" t="t" r="r" b="b"/>
            <a:pathLst>
              <a:path w="2557145">
                <a:moveTo>
                  <a:pt x="0" y="0"/>
                </a:moveTo>
                <a:lnTo>
                  <a:pt x="2556929" y="0"/>
                </a:lnTo>
              </a:path>
            </a:pathLst>
          </a:custGeom>
          <a:ln w="127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1275697" y="4361741"/>
            <a:ext cx="4729240" cy="165030"/>
            <a:chOff x="878370" y="7334186"/>
            <a:chExt cx="3256279" cy="277495"/>
          </a:xfrm>
        </p:grpSpPr>
        <p:sp>
          <p:nvSpPr>
            <p:cNvPr id="142" name="object 142"/>
            <p:cNvSpPr/>
            <p:nvPr/>
          </p:nvSpPr>
          <p:spPr>
            <a:xfrm>
              <a:off x="878370" y="7339380"/>
              <a:ext cx="53340" cy="90170"/>
            </a:xfrm>
            <a:custGeom>
              <a:avLst/>
              <a:gdLst/>
              <a:ahLst/>
              <a:cxnLst/>
              <a:rect l="l" t="t" r="r" b="b"/>
              <a:pathLst>
                <a:path w="53340" h="90170">
                  <a:moveTo>
                    <a:pt x="32245" y="0"/>
                  </a:moveTo>
                  <a:lnTo>
                    <a:pt x="1523" y="9004"/>
                  </a:lnTo>
                  <a:lnTo>
                    <a:pt x="1523" y="19431"/>
                  </a:lnTo>
                  <a:lnTo>
                    <a:pt x="20815" y="13703"/>
                  </a:lnTo>
                  <a:lnTo>
                    <a:pt x="20815" y="80098"/>
                  </a:lnTo>
                  <a:lnTo>
                    <a:pt x="0" y="80098"/>
                  </a:lnTo>
                  <a:lnTo>
                    <a:pt x="0" y="90119"/>
                  </a:lnTo>
                  <a:lnTo>
                    <a:pt x="53060" y="90119"/>
                  </a:lnTo>
                  <a:lnTo>
                    <a:pt x="53060" y="80098"/>
                  </a:lnTo>
                  <a:lnTo>
                    <a:pt x="32245" y="80098"/>
                  </a:lnTo>
                  <a:lnTo>
                    <a:pt x="322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43" name="object 14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42886" y="7334186"/>
              <a:ext cx="3191573" cy="276910"/>
            </a:xfrm>
            <a:prstGeom prst="rect">
              <a:avLst/>
            </a:prstGeom>
          </p:spPr>
        </p:pic>
      </p:grpSp>
      <p:grpSp>
        <p:nvGrpSpPr>
          <p:cNvPr id="144" name="object 144"/>
          <p:cNvGrpSpPr/>
          <p:nvPr/>
        </p:nvGrpSpPr>
        <p:grpSpPr>
          <a:xfrm>
            <a:off x="1277360" y="4568002"/>
            <a:ext cx="4886021" cy="71752"/>
            <a:chOff x="879513" y="7681011"/>
            <a:chExt cx="3364229" cy="120650"/>
          </a:xfrm>
        </p:grpSpPr>
        <p:sp>
          <p:nvSpPr>
            <p:cNvPr id="145" name="object 145"/>
            <p:cNvSpPr/>
            <p:nvPr/>
          </p:nvSpPr>
          <p:spPr>
            <a:xfrm>
              <a:off x="879513" y="7681011"/>
              <a:ext cx="60960" cy="91440"/>
            </a:xfrm>
            <a:custGeom>
              <a:avLst/>
              <a:gdLst/>
              <a:ahLst/>
              <a:cxnLst/>
              <a:rect l="l" t="t" r="r" b="b"/>
              <a:pathLst>
                <a:path w="60959" h="91440">
                  <a:moveTo>
                    <a:pt x="30708" y="0"/>
                  </a:moveTo>
                  <a:lnTo>
                    <a:pt x="18200" y="2276"/>
                  </a:lnTo>
                  <a:lnTo>
                    <a:pt x="8501" y="8502"/>
                  </a:lnTo>
                  <a:lnTo>
                    <a:pt x="2228" y="17777"/>
                  </a:lnTo>
                  <a:lnTo>
                    <a:pt x="0" y="29197"/>
                  </a:lnTo>
                  <a:lnTo>
                    <a:pt x="11417" y="29197"/>
                  </a:lnTo>
                  <a:lnTo>
                    <a:pt x="12931" y="21686"/>
                  </a:lnTo>
                  <a:lnTo>
                    <a:pt x="16860" y="15687"/>
                  </a:lnTo>
                  <a:lnTo>
                    <a:pt x="22859" y="11712"/>
                  </a:lnTo>
                  <a:lnTo>
                    <a:pt x="30581" y="10274"/>
                  </a:lnTo>
                  <a:lnTo>
                    <a:pt x="41376" y="10274"/>
                  </a:lnTo>
                  <a:lnTo>
                    <a:pt x="48856" y="17640"/>
                  </a:lnTo>
                  <a:lnTo>
                    <a:pt x="48856" y="27686"/>
                  </a:lnTo>
                  <a:lnTo>
                    <a:pt x="41223" y="42496"/>
                  </a:lnTo>
                  <a:lnTo>
                    <a:pt x="24428" y="53870"/>
                  </a:lnTo>
                  <a:lnTo>
                    <a:pt x="7633" y="66172"/>
                  </a:lnTo>
                  <a:lnTo>
                    <a:pt x="0" y="83769"/>
                  </a:lnTo>
                  <a:lnTo>
                    <a:pt x="0" y="91389"/>
                  </a:lnTo>
                  <a:lnTo>
                    <a:pt x="60667" y="91389"/>
                  </a:lnTo>
                  <a:lnTo>
                    <a:pt x="60667" y="80860"/>
                  </a:lnTo>
                  <a:lnTo>
                    <a:pt x="11671" y="80860"/>
                  </a:lnTo>
                  <a:lnTo>
                    <a:pt x="20854" y="68644"/>
                  </a:lnTo>
                  <a:lnTo>
                    <a:pt x="37344" y="58521"/>
                  </a:lnTo>
                  <a:lnTo>
                    <a:pt x="53119" y="46303"/>
                  </a:lnTo>
                  <a:lnTo>
                    <a:pt x="60159" y="27800"/>
                  </a:lnTo>
                  <a:lnTo>
                    <a:pt x="57878" y="16175"/>
                  </a:lnTo>
                  <a:lnTo>
                    <a:pt x="51620" y="7427"/>
                  </a:lnTo>
                  <a:lnTo>
                    <a:pt x="42270" y="1916"/>
                  </a:lnTo>
                  <a:lnTo>
                    <a:pt x="307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46" name="object 14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54697" y="7682281"/>
              <a:ext cx="3288614" cy="119316"/>
            </a:xfrm>
            <a:prstGeom prst="rect">
              <a:avLst/>
            </a:prstGeom>
          </p:spPr>
        </p:pic>
      </p:grpSp>
      <p:grpSp>
        <p:nvGrpSpPr>
          <p:cNvPr id="147" name="object 147"/>
          <p:cNvGrpSpPr/>
          <p:nvPr/>
        </p:nvGrpSpPr>
        <p:grpSpPr>
          <a:xfrm>
            <a:off x="1276803" y="4678961"/>
            <a:ext cx="3692645" cy="158988"/>
            <a:chOff x="879132" y="7867586"/>
            <a:chExt cx="2542540" cy="267335"/>
          </a:xfrm>
        </p:grpSpPr>
        <p:sp>
          <p:nvSpPr>
            <p:cNvPr id="148" name="object 148"/>
            <p:cNvSpPr/>
            <p:nvPr/>
          </p:nvSpPr>
          <p:spPr>
            <a:xfrm>
              <a:off x="879132" y="7871510"/>
              <a:ext cx="64135" cy="92710"/>
            </a:xfrm>
            <a:custGeom>
              <a:avLst/>
              <a:gdLst/>
              <a:ahLst/>
              <a:cxnLst/>
              <a:rect l="l" t="t" r="r" b="b"/>
              <a:pathLst>
                <a:path w="64134" h="92709">
                  <a:moveTo>
                    <a:pt x="31991" y="0"/>
                  </a:moveTo>
                  <a:lnTo>
                    <a:pt x="18993" y="2337"/>
                  </a:lnTo>
                  <a:lnTo>
                    <a:pt x="9344" y="8697"/>
                  </a:lnTo>
                  <a:lnTo>
                    <a:pt x="3337" y="18104"/>
                  </a:lnTo>
                  <a:lnTo>
                    <a:pt x="1270" y="29578"/>
                  </a:lnTo>
                  <a:lnTo>
                    <a:pt x="12306" y="29578"/>
                  </a:lnTo>
                  <a:lnTo>
                    <a:pt x="13711" y="21793"/>
                  </a:lnTo>
                  <a:lnTo>
                    <a:pt x="17638" y="15687"/>
                  </a:lnTo>
                  <a:lnTo>
                    <a:pt x="23659" y="11701"/>
                  </a:lnTo>
                  <a:lnTo>
                    <a:pt x="31343" y="10274"/>
                  </a:lnTo>
                  <a:lnTo>
                    <a:pt x="41757" y="10274"/>
                  </a:lnTo>
                  <a:lnTo>
                    <a:pt x="48742" y="16243"/>
                  </a:lnTo>
                  <a:lnTo>
                    <a:pt x="48742" y="33261"/>
                  </a:lnTo>
                  <a:lnTo>
                    <a:pt x="42646" y="39852"/>
                  </a:lnTo>
                  <a:lnTo>
                    <a:pt x="31483" y="40119"/>
                  </a:lnTo>
                  <a:lnTo>
                    <a:pt x="23990" y="40119"/>
                  </a:lnTo>
                  <a:lnTo>
                    <a:pt x="23990" y="49885"/>
                  </a:lnTo>
                  <a:lnTo>
                    <a:pt x="31229" y="49885"/>
                  </a:lnTo>
                  <a:lnTo>
                    <a:pt x="39177" y="50698"/>
                  </a:lnTo>
                  <a:lnTo>
                    <a:pt x="45902" y="53344"/>
                  </a:lnTo>
                  <a:lnTo>
                    <a:pt x="50558" y="58131"/>
                  </a:lnTo>
                  <a:lnTo>
                    <a:pt x="52298" y="65366"/>
                  </a:lnTo>
                  <a:lnTo>
                    <a:pt x="50951" y="71990"/>
                  </a:lnTo>
                  <a:lnTo>
                    <a:pt x="47045" y="77400"/>
                  </a:lnTo>
                  <a:lnTo>
                    <a:pt x="40784" y="81047"/>
                  </a:lnTo>
                  <a:lnTo>
                    <a:pt x="32372" y="82384"/>
                  </a:lnTo>
                  <a:lnTo>
                    <a:pt x="24109" y="81037"/>
                  </a:lnTo>
                  <a:lnTo>
                    <a:pt x="17322" y="77131"/>
                  </a:lnTo>
                  <a:lnTo>
                    <a:pt x="12726" y="70870"/>
                  </a:lnTo>
                  <a:lnTo>
                    <a:pt x="11036" y="62458"/>
                  </a:lnTo>
                  <a:lnTo>
                    <a:pt x="0" y="62458"/>
                  </a:lnTo>
                  <a:lnTo>
                    <a:pt x="2333" y="74401"/>
                  </a:lnTo>
                  <a:lnTo>
                    <a:pt x="8963" y="83985"/>
                  </a:lnTo>
                  <a:lnTo>
                    <a:pt x="19330" y="90358"/>
                  </a:lnTo>
                  <a:lnTo>
                    <a:pt x="32880" y="92671"/>
                  </a:lnTo>
                  <a:lnTo>
                    <a:pt x="46138" y="90413"/>
                  </a:lnTo>
                  <a:lnTo>
                    <a:pt x="55754" y="84428"/>
                  </a:lnTo>
                  <a:lnTo>
                    <a:pt x="61610" y="75896"/>
                  </a:lnTo>
                  <a:lnTo>
                    <a:pt x="63588" y="66001"/>
                  </a:lnTo>
                  <a:lnTo>
                    <a:pt x="62467" y="57986"/>
                  </a:lnTo>
                  <a:lnTo>
                    <a:pt x="59383" y="51741"/>
                  </a:lnTo>
                  <a:lnTo>
                    <a:pt x="54753" y="47137"/>
                  </a:lnTo>
                  <a:lnTo>
                    <a:pt x="48996" y="44043"/>
                  </a:lnTo>
                  <a:lnTo>
                    <a:pt x="55600" y="40119"/>
                  </a:lnTo>
                  <a:lnTo>
                    <a:pt x="60032" y="33388"/>
                  </a:lnTo>
                  <a:lnTo>
                    <a:pt x="60032" y="24244"/>
                  </a:lnTo>
                  <a:lnTo>
                    <a:pt x="58024" y="14460"/>
                  </a:lnTo>
                  <a:lnTo>
                    <a:pt x="52341" y="6792"/>
                  </a:lnTo>
                  <a:lnTo>
                    <a:pt x="43493" y="1789"/>
                  </a:lnTo>
                  <a:lnTo>
                    <a:pt x="319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49" name="object 14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57364" y="7867586"/>
              <a:ext cx="2464244" cy="266763"/>
            </a:xfrm>
            <a:prstGeom prst="rect">
              <a:avLst/>
            </a:prstGeom>
          </p:spPr>
        </p:pic>
      </p:grpSp>
      <p:grpSp>
        <p:nvGrpSpPr>
          <p:cNvPr id="150" name="object 150"/>
          <p:cNvGrpSpPr/>
          <p:nvPr/>
        </p:nvGrpSpPr>
        <p:grpSpPr>
          <a:xfrm>
            <a:off x="1276082" y="4882888"/>
            <a:ext cx="4933444" cy="156344"/>
            <a:chOff x="878636" y="8210486"/>
            <a:chExt cx="3161030" cy="262890"/>
          </a:xfrm>
        </p:grpSpPr>
        <p:sp>
          <p:nvSpPr>
            <p:cNvPr id="151" name="object 151"/>
            <p:cNvSpPr/>
            <p:nvPr/>
          </p:nvSpPr>
          <p:spPr>
            <a:xfrm>
              <a:off x="878636" y="8215693"/>
              <a:ext cx="69215" cy="90170"/>
            </a:xfrm>
            <a:custGeom>
              <a:avLst/>
              <a:gdLst/>
              <a:ahLst/>
              <a:cxnLst/>
              <a:rect l="l" t="t" r="r" b="b"/>
              <a:pathLst>
                <a:path w="69215" h="90170">
                  <a:moveTo>
                    <a:pt x="54571" y="70954"/>
                  </a:moveTo>
                  <a:lnTo>
                    <a:pt x="43522" y="70954"/>
                  </a:lnTo>
                  <a:lnTo>
                    <a:pt x="43522" y="90119"/>
                  </a:lnTo>
                  <a:lnTo>
                    <a:pt x="54571" y="90119"/>
                  </a:lnTo>
                  <a:lnTo>
                    <a:pt x="54571" y="70954"/>
                  </a:lnTo>
                  <a:close/>
                </a:path>
                <a:path w="69215" h="90170">
                  <a:moveTo>
                    <a:pt x="54571" y="0"/>
                  </a:moveTo>
                  <a:lnTo>
                    <a:pt x="44030" y="0"/>
                  </a:lnTo>
                  <a:lnTo>
                    <a:pt x="0" y="63080"/>
                  </a:lnTo>
                  <a:lnTo>
                    <a:pt x="0" y="70954"/>
                  </a:lnTo>
                  <a:lnTo>
                    <a:pt x="68795" y="70954"/>
                  </a:lnTo>
                  <a:lnTo>
                    <a:pt x="68795" y="61810"/>
                  </a:lnTo>
                  <a:lnTo>
                    <a:pt x="11925" y="61810"/>
                  </a:lnTo>
                  <a:lnTo>
                    <a:pt x="44538" y="14211"/>
                  </a:lnTo>
                  <a:lnTo>
                    <a:pt x="54571" y="14211"/>
                  </a:lnTo>
                  <a:lnTo>
                    <a:pt x="54571" y="0"/>
                  </a:lnTo>
                  <a:close/>
                </a:path>
                <a:path w="69215" h="90170">
                  <a:moveTo>
                    <a:pt x="54571" y="14211"/>
                  </a:moveTo>
                  <a:lnTo>
                    <a:pt x="44538" y="14211"/>
                  </a:lnTo>
                  <a:lnTo>
                    <a:pt x="43916" y="17119"/>
                  </a:lnTo>
                  <a:lnTo>
                    <a:pt x="43522" y="21577"/>
                  </a:lnTo>
                  <a:lnTo>
                    <a:pt x="43522" y="61810"/>
                  </a:lnTo>
                  <a:lnTo>
                    <a:pt x="54571" y="61810"/>
                  </a:lnTo>
                  <a:lnTo>
                    <a:pt x="54571" y="1421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52" name="object 15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59904" y="8210486"/>
              <a:ext cx="3079292" cy="262572"/>
            </a:xfrm>
            <a:prstGeom prst="rect">
              <a:avLst/>
            </a:prstGeom>
          </p:spPr>
        </p:pic>
      </p:grpSp>
      <p:grpSp>
        <p:nvGrpSpPr>
          <p:cNvPr id="153" name="object 153"/>
          <p:cNvGrpSpPr/>
          <p:nvPr/>
        </p:nvGrpSpPr>
        <p:grpSpPr>
          <a:xfrm>
            <a:off x="1278464" y="5086816"/>
            <a:ext cx="2633915" cy="74396"/>
            <a:chOff x="880275" y="8553386"/>
            <a:chExt cx="1813560" cy="125095"/>
          </a:xfrm>
        </p:grpSpPr>
        <p:sp>
          <p:nvSpPr>
            <p:cNvPr id="154" name="object 154"/>
            <p:cNvSpPr/>
            <p:nvPr/>
          </p:nvSpPr>
          <p:spPr>
            <a:xfrm>
              <a:off x="880275" y="8558580"/>
              <a:ext cx="64135" cy="91440"/>
            </a:xfrm>
            <a:custGeom>
              <a:avLst/>
              <a:gdLst/>
              <a:ahLst/>
              <a:cxnLst/>
              <a:rect l="l" t="t" r="r" b="b"/>
              <a:pathLst>
                <a:path w="64134" h="91440">
                  <a:moveTo>
                    <a:pt x="57619" y="0"/>
                  </a:moveTo>
                  <a:lnTo>
                    <a:pt x="8890" y="0"/>
                  </a:lnTo>
                  <a:lnTo>
                    <a:pt x="1003" y="51536"/>
                  </a:lnTo>
                  <a:lnTo>
                    <a:pt x="12179" y="51536"/>
                  </a:lnTo>
                  <a:lnTo>
                    <a:pt x="15100" y="42773"/>
                  </a:lnTo>
                  <a:lnTo>
                    <a:pt x="24371" y="39090"/>
                  </a:lnTo>
                  <a:lnTo>
                    <a:pt x="32105" y="39090"/>
                  </a:lnTo>
                  <a:lnTo>
                    <a:pt x="40033" y="40473"/>
                  </a:lnTo>
                  <a:lnTo>
                    <a:pt x="46577" y="44534"/>
                  </a:lnTo>
                  <a:lnTo>
                    <a:pt x="51025" y="51140"/>
                  </a:lnTo>
                  <a:lnTo>
                    <a:pt x="52666" y="60159"/>
                  </a:lnTo>
                  <a:lnTo>
                    <a:pt x="50986" y="68684"/>
                  </a:lnTo>
                  <a:lnTo>
                    <a:pt x="46450" y="75304"/>
                  </a:lnTo>
                  <a:lnTo>
                    <a:pt x="39818" y="79590"/>
                  </a:lnTo>
                  <a:lnTo>
                    <a:pt x="31851" y="81114"/>
                  </a:lnTo>
                  <a:lnTo>
                    <a:pt x="23482" y="79598"/>
                  </a:lnTo>
                  <a:lnTo>
                    <a:pt x="17051" y="75463"/>
                  </a:lnTo>
                  <a:lnTo>
                    <a:pt x="12879" y="69327"/>
                  </a:lnTo>
                  <a:lnTo>
                    <a:pt x="11290" y="61810"/>
                  </a:lnTo>
                  <a:lnTo>
                    <a:pt x="0" y="61810"/>
                  </a:lnTo>
                  <a:lnTo>
                    <a:pt x="2192" y="73022"/>
                  </a:lnTo>
                  <a:lnTo>
                    <a:pt x="8501" y="82457"/>
                  </a:lnTo>
                  <a:lnTo>
                    <a:pt x="18521" y="88964"/>
                  </a:lnTo>
                  <a:lnTo>
                    <a:pt x="31851" y="91389"/>
                  </a:lnTo>
                  <a:lnTo>
                    <a:pt x="44799" y="88895"/>
                  </a:lnTo>
                  <a:lnTo>
                    <a:pt x="54959" y="82103"/>
                  </a:lnTo>
                  <a:lnTo>
                    <a:pt x="61594" y="72052"/>
                  </a:lnTo>
                  <a:lnTo>
                    <a:pt x="63969" y="59778"/>
                  </a:lnTo>
                  <a:lnTo>
                    <a:pt x="61684" y="47149"/>
                  </a:lnTo>
                  <a:lnTo>
                    <a:pt x="55398" y="37555"/>
                  </a:lnTo>
                  <a:lnTo>
                    <a:pt x="45973" y="31459"/>
                  </a:lnTo>
                  <a:lnTo>
                    <a:pt x="34264" y="29324"/>
                  </a:lnTo>
                  <a:lnTo>
                    <a:pt x="26276" y="29324"/>
                  </a:lnTo>
                  <a:lnTo>
                    <a:pt x="19037" y="32105"/>
                  </a:lnTo>
                  <a:lnTo>
                    <a:pt x="13703" y="37058"/>
                  </a:lnTo>
                  <a:lnTo>
                    <a:pt x="17894" y="10020"/>
                  </a:lnTo>
                  <a:lnTo>
                    <a:pt x="57619" y="10020"/>
                  </a:lnTo>
                  <a:lnTo>
                    <a:pt x="5761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55" name="object 15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58634" y="8553386"/>
              <a:ext cx="1735175" cy="124510"/>
            </a:xfrm>
            <a:prstGeom prst="rect">
              <a:avLst/>
            </a:prstGeom>
          </p:spPr>
        </p:pic>
      </p:grpSp>
      <p:grpSp>
        <p:nvGrpSpPr>
          <p:cNvPr id="156" name="object 156"/>
          <p:cNvGrpSpPr/>
          <p:nvPr/>
        </p:nvGrpSpPr>
        <p:grpSpPr>
          <a:xfrm>
            <a:off x="1278111" y="5200109"/>
            <a:ext cx="4625951" cy="74396"/>
            <a:chOff x="880033" y="8743886"/>
            <a:chExt cx="3185160" cy="125095"/>
          </a:xfrm>
        </p:grpSpPr>
        <p:sp>
          <p:nvSpPr>
            <p:cNvPr id="157" name="object 157"/>
            <p:cNvSpPr/>
            <p:nvPr/>
          </p:nvSpPr>
          <p:spPr>
            <a:xfrm>
              <a:off x="880033" y="8748966"/>
              <a:ext cx="64135" cy="92075"/>
            </a:xfrm>
            <a:custGeom>
              <a:avLst/>
              <a:gdLst/>
              <a:ahLst/>
              <a:cxnLst/>
              <a:rect l="l" t="t" r="r" b="b"/>
              <a:pathLst>
                <a:path w="64134" h="92075">
                  <a:moveTo>
                    <a:pt x="31343" y="0"/>
                  </a:moveTo>
                  <a:lnTo>
                    <a:pt x="6029" y="40889"/>
                  </a:lnTo>
                  <a:lnTo>
                    <a:pt x="1638" y="48094"/>
                  </a:lnTo>
                  <a:lnTo>
                    <a:pt x="0" y="55206"/>
                  </a:lnTo>
                  <a:lnTo>
                    <a:pt x="0" y="60667"/>
                  </a:lnTo>
                  <a:lnTo>
                    <a:pt x="2339" y="72769"/>
                  </a:lnTo>
                  <a:lnTo>
                    <a:pt x="8913" y="82564"/>
                  </a:lnTo>
                  <a:lnTo>
                    <a:pt x="19057" y="89123"/>
                  </a:lnTo>
                  <a:lnTo>
                    <a:pt x="32105" y="91516"/>
                  </a:lnTo>
                  <a:lnTo>
                    <a:pt x="45062" y="89115"/>
                  </a:lnTo>
                  <a:lnTo>
                    <a:pt x="55129" y="82500"/>
                  </a:lnTo>
                  <a:lnTo>
                    <a:pt x="56129" y="80975"/>
                  </a:lnTo>
                  <a:lnTo>
                    <a:pt x="32105" y="80975"/>
                  </a:lnTo>
                  <a:lnTo>
                    <a:pt x="23816" y="79417"/>
                  </a:lnTo>
                  <a:lnTo>
                    <a:pt x="17221" y="75087"/>
                  </a:lnTo>
                  <a:lnTo>
                    <a:pt x="12863" y="68496"/>
                  </a:lnTo>
                  <a:lnTo>
                    <a:pt x="11290" y="60159"/>
                  </a:lnTo>
                  <a:lnTo>
                    <a:pt x="12828" y="51762"/>
                  </a:lnTo>
                  <a:lnTo>
                    <a:pt x="17125" y="45173"/>
                  </a:lnTo>
                  <a:lnTo>
                    <a:pt x="23709" y="40871"/>
                  </a:lnTo>
                  <a:lnTo>
                    <a:pt x="32105" y="39331"/>
                  </a:lnTo>
                  <a:lnTo>
                    <a:pt x="56030" y="39331"/>
                  </a:lnTo>
                  <a:lnTo>
                    <a:pt x="55637" y="38723"/>
                  </a:lnTo>
                  <a:lnTo>
                    <a:pt x="46558" y="32613"/>
                  </a:lnTo>
                  <a:lnTo>
                    <a:pt x="23850" y="32613"/>
                  </a:lnTo>
                  <a:lnTo>
                    <a:pt x="43789" y="114"/>
                  </a:lnTo>
                  <a:lnTo>
                    <a:pt x="31343" y="0"/>
                  </a:lnTo>
                  <a:close/>
                </a:path>
                <a:path w="64134" h="92075">
                  <a:moveTo>
                    <a:pt x="56030" y="39331"/>
                  </a:moveTo>
                  <a:lnTo>
                    <a:pt x="32105" y="39331"/>
                  </a:lnTo>
                  <a:lnTo>
                    <a:pt x="40301" y="40889"/>
                  </a:lnTo>
                  <a:lnTo>
                    <a:pt x="46815" y="45221"/>
                  </a:lnTo>
                  <a:lnTo>
                    <a:pt x="51115" y="51815"/>
                  </a:lnTo>
                  <a:lnTo>
                    <a:pt x="52666" y="60159"/>
                  </a:lnTo>
                  <a:lnTo>
                    <a:pt x="51115" y="68496"/>
                  </a:lnTo>
                  <a:lnTo>
                    <a:pt x="46815" y="75087"/>
                  </a:lnTo>
                  <a:lnTo>
                    <a:pt x="40301" y="79417"/>
                  </a:lnTo>
                  <a:lnTo>
                    <a:pt x="32105" y="80975"/>
                  </a:lnTo>
                  <a:lnTo>
                    <a:pt x="56129" y="80975"/>
                  </a:lnTo>
                  <a:lnTo>
                    <a:pt x="61650" y="72554"/>
                  </a:lnTo>
                  <a:lnTo>
                    <a:pt x="63969" y="60159"/>
                  </a:lnTo>
                  <a:lnTo>
                    <a:pt x="61749" y="48163"/>
                  </a:lnTo>
                  <a:lnTo>
                    <a:pt x="56030" y="39331"/>
                  </a:lnTo>
                  <a:close/>
                </a:path>
                <a:path w="64134" h="92075">
                  <a:moveTo>
                    <a:pt x="35026" y="30327"/>
                  </a:moveTo>
                  <a:lnTo>
                    <a:pt x="30581" y="30327"/>
                  </a:lnTo>
                  <a:lnTo>
                    <a:pt x="27025" y="31089"/>
                  </a:lnTo>
                  <a:lnTo>
                    <a:pt x="23850" y="32613"/>
                  </a:lnTo>
                  <a:lnTo>
                    <a:pt x="46558" y="32613"/>
                  </a:lnTo>
                  <a:lnTo>
                    <a:pt x="35026" y="3032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58" name="object 15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58761" y="8743886"/>
              <a:ext cx="3105988" cy="124510"/>
            </a:xfrm>
            <a:prstGeom prst="rect">
              <a:avLst/>
            </a:prstGeom>
          </p:spPr>
        </p:pic>
      </p:grpSp>
      <p:grpSp>
        <p:nvGrpSpPr>
          <p:cNvPr id="159" name="object 159"/>
          <p:cNvGrpSpPr/>
          <p:nvPr/>
        </p:nvGrpSpPr>
        <p:grpSpPr>
          <a:xfrm>
            <a:off x="1273302" y="5316490"/>
            <a:ext cx="3437185" cy="161631"/>
            <a:chOff x="876719" y="8939580"/>
            <a:chExt cx="2366645" cy="271780"/>
          </a:xfrm>
        </p:grpSpPr>
        <p:sp>
          <p:nvSpPr>
            <p:cNvPr id="160" name="object 160"/>
            <p:cNvSpPr/>
            <p:nvPr/>
          </p:nvSpPr>
          <p:spPr>
            <a:xfrm>
              <a:off x="876719" y="8939580"/>
              <a:ext cx="60325" cy="90170"/>
            </a:xfrm>
            <a:custGeom>
              <a:avLst/>
              <a:gdLst/>
              <a:ahLst/>
              <a:cxnLst/>
              <a:rect l="l" t="t" r="r" b="b"/>
              <a:pathLst>
                <a:path w="60325" h="90170">
                  <a:moveTo>
                    <a:pt x="59778" y="0"/>
                  </a:moveTo>
                  <a:lnTo>
                    <a:pt x="0" y="0"/>
                  </a:lnTo>
                  <a:lnTo>
                    <a:pt x="0" y="10020"/>
                  </a:lnTo>
                  <a:lnTo>
                    <a:pt x="47726" y="10020"/>
                  </a:lnTo>
                  <a:lnTo>
                    <a:pt x="14465" y="90119"/>
                  </a:lnTo>
                  <a:lnTo>
                    <a:pt x="26403" y="90119"/>
                  </a:lnTo>
                  <a:lnTo>
                    <a:pt x="59778" y="8636"/>
                  </a:lnTo>
                  <a:lnTo>
                    <a:pt x="59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61" name="object 16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48601" y="8939593"/>
              <a:ext cx="2294216" cy="271703"/>
            </a:xfrm>
            <a:prstGeom prst="rect">
              <a:avLst/>
            </a:prstGeom>
          </p:spPr>
        </p:pic>
      </p:grpSp>
      <p:grpSp>
        <p:nvGrpSpPr>
          <p:cNvPr id="162" name="object 162"/>
          <p:cNvGrpSpPr/>
          <p:nvPr/>
        </p:nvGrpSpPr>
        <p:grpSpPr>
          <a:xfrm>
            <a:off x="1277376" y="5519663"/>
            <a:ext cx="4353890" cy="71752"/>
            <a:chOff x="879525" y="9281211"/>
            <a:chExt cx="2997835" cy="120650"/>
          </a:xfrm>
        </p:grpSpPr>
        <p:sp>
          <p:nvSpPr>
            <p:cNvPr id="163" name="object 163"/>
            <p:cNvSpPr/>
            <p:nvPr/>
          </p:nvSpPr>
          <p:spPr>
            <a:xfrm>
              <a:off x="879525" y="9281211"/>
              <a:ext cx="62865" cy="92710"/>
            </a:xfrm>
            <a:custGeom>
              <a:avLst/>
              <a:gdLst/>
              <a:ahLst/>
              <a:cxnLst/>
              <a:rect l="l" t="t" r="r" b="b"/>
              <a:pathLst>
                <a:path w="62865" h="92709">
                  <a:moveTo>
                    <a:pt x="31343" y="0"/>
                  </a:moveTo>
                  <a:lnTo>
                    <a:pt x="20796" y="1658"/>
                  </a:lnTo>
                  <a:lnTo>
                    <a:pt x="12066" y="6423"/>
                  </a:lnTo>
                  <a:lnTo>
                    <a:pt x="6120" y="13973"/>
                  </a:lnTo>
                  <a:lnTo>
                    <a:pt x="3924" y="23990"/>
                  </a:lnTo>
                  <a:lnTo>
                    <a:pt x="4012" y="32626"/>
                  </a:lnTo>
                  <a:lnTo>
                    <a:pt x="8115" y="39103"/>
                  </a:lnTo>
                  <a:lnTo>
                    <a:pt x="15227" y="43154"/>
                  </a:lnTo>
                  <a:lnTo>
                    <a:pt x="8707" y="47040"/>
                  </a:lnTo>
                  <a:lnTo>
                    <a:pt x="3946" y="52203"/>
                  </a:lnTo>
                  <a:lnTo>
                    <a:pt x="1004" y="58477"/>
                  </a:lnTo>
                  <a:lnTo>
                    <a:pt x="0" y="65633"/>
                  </a:lnTo>
                  <a:lnTo>
                    <a:pt x="2327" y="76548"/>
                  </a:lnTo>
                  <a:lnTo>
                    <a:pt x="8818" y="85094"/>
                  </a:lnTo>
                  <a:lnTo>
                    <a:pt x="18736" y="90667"/>
                  </a:lnTo>
                  <a:lnTo>
                    <a:pt x="31343" y="92659"/>
                  </a:lnTo>
                  <a:lnTo>
                    <a:pt x="43904" y="90667"/>
                  </a:lnTo>
                  <a:lnTo>
                    <a:pt x="53832" y="85094"/>
                  </a:lnTo>
                  <a:lnTo>
                    <a:pt x="55716" y="82626"/>
                  </a:lnTo>
                  <a:lnTo>
                    <a:pt x="31343" y="82626"/>
                  </a:lnTo>
                  <a:lnTo>
                    <a:pt x="23447" y="81374"/>
                  </a:lnTo>
                  <a:lnTo>
                    <a:pt x="17083" y="77838"/>
                  </a:lnTo>
                  <a:lnTo>
                    <a:pt x="12835" y="72349"/>
                  </a:lnTo>
                  <a:lnTo>
                    <a:pt x="11290" y="65239"/>
                  </a:lnTo>
                  <a:lnTo>
                    <a:pt x="12835" y="58135"/>
                  </a:lnTo>
                  <a:lnTo>
                    <a:pt x="17083" y="52646"/>
                  </a:lnTo>
                  <a:lnTo>
                    <a:pt x="23447" y="49107"/>
                  </a:lnTo>
                  <a:lnTo>
                    <a:pt x="31343" y="47853"/>
                  </a:lnTo>
                  <a:lnTo>
                    <a:pt x="54713" y="47853"/>
                  </a:lnTo>
                  <a:lnTo>
                    <a:pt x="53939" y="47024"/>
                  </a:lnTo>
                  <a:lnTo>
                    <a:pt x="47459" y="43154"/>
                  </a:lnTo>
                  <a:lnTo>
                    <a:pt x="54571" y="39344"/>
                  </a:lnTo>
                  <a:lnTo>
                    <a:pt x="54809" y="38963"/>
                  </a:lnTo>
                  <a:lnTo>
                    <a:pt x="23228" y="38963"/>
                  </a:lnTo>
                  <a:lnTo>
                    <a:pt x="14846" y="33769"/>
                  </a:lnTo>
                  <a:lnTo>
                    <a:pt x="14846" y="14465"/>
                  </a:lnTo>
                  <a:lnTo>
                    <a:pt x="23228" y="9398"/>
                  </a:lnTo>
                  <a:lnTo>
                    <a:pt x="52967" y="9398"/>
                  </a:lnTo>
                  <a:lnTo>
                    <a:pt x="50625" y="6423"/>
                  </a:lnTo>
                  <a:lnTo>
                    <a:pt x="41896" y="1658"/>
                  </a:lnTo>
                  <a:lnTo>
                    <a:pt x="31343" y="0"/>
                  </a:lnTo>
                  <a:close/>
                </a:path>
                <a:path w="62865" h="92709">
                  <a:moveTo>
                    <a:pt x="54713" y="47853"/>
                  </a:moveTo>
                  <a:lnTo>
                    <a:pt x="31343" y="47853"/>
                  </a:lnTo>
                  <a:lnTo>
                    <a:pt x="39318" y="49107"/>
                  </a:lnTo>
                  <a:lnTo>
                    <a:pt x="45719" y="52646"/>
                  </a:lnTo>
                  <a:lnTo>
                    <a:pt x="49978" y="58135"/>
                  </a:lnTo>
                  <a:lnTo>
                    <a:pt x="51523" y="65239"/>
                  </a:lnTo>
                  <a:lnTo>
                    <a:pt x="49978" y="72349"/>
                  </a:lnTo>
                  <a:lnTo>
                    <a:pt x="45719" y="77838"/>
                  </a:lnTo>
                  <a:lnTo>
                    <a:pt x="39318" y="81374"/>
                  </a:lnTo>
                  <a:lnTo>
                    <a:pt x="31343" y="82626"/>
                  </a:lnTo>
                  <a:lnTo>
                    <a:pt x="55716" y="82626"/>
                  </a:lnTo>
                  <a:lnTo>
                    <a:pt x="60354" y="76548"/>
                  </a:lnTo>
                  <a:lnTo>
                    <a:pt x="62699" y="65633"/>
                  </a:lnTo>
                  <a:lnTo>
                    <a:pt x="61693" y="58526"/>
                  </a:lnTo>
                  <a:lnTo>
                    <a:pt x="58747" y="52246"/>
                  </a:lnTo>
                  <a:lnTo>
                    <a:pt x="54713" y="47853"/>
                  </a:lnTo>
                  <a:close/>
                </a:path>
                <a:path w="62865" h="92709">
                  <a:moveTo>
                    <a:pt x="52967" y="9398"/>
                  </a:moveTo>
                  <a:lnTo>
                    <a:pt x="39598" y="9398"/>
                  </a:lnTo>
                  <a:lnTo>
                    <a:pt x="48107" y="14465"/>
                  </a:lnTo>
                  <a:lnTo>
                    <a:pt x="48107" y="33769"/>
                  </a:lnTo>
                  <a:lnTo>
                    <a:pt x="39598" y="38963"/>
                  </a:lnTo>
                  <a:lnTo>
                    <a:pt x="54809" y="38963"/>
                  </a:lnTo>
                  <a:lnTo>
                    <a:pt x="58762" y="32626"/>
                  </a:lnTo>
                  <a:lnTo>
                    <a:pt x="58762" y="23990"/>
                  </a:lnTo>
                  <a:lnTo>
                    <a:pt x="56568" y="13973"/>
                  </a:lnTo>
                  <a:lnTo>
                    <a:pt x="52967" y="939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64" name="object 16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55967" y="9282481"/>
              <a:ext cx="2921317" cy="119316"/>
            </a:xfrm>
            <a:prstGeom prst="rect">
              <a:avLst/>
            </a:prstGeom>
          </p:spPr>
        </p:pic>
      </p:grpSp>
      <p:grpSp>
        <p:nvGrpSpPr>
          <p:cNvPr id="165" name="object 165"/>
          <p:cNvGrpSpPr/>
          <p:nvPr/>
        </p:nvGrpSpPr>
        <p:grpSpPr>
          <a:xfrm>
            <a:off x="1278096" y="5630622"/>
            <a:ext cx="2444856" cy="74396"/>
            <a:chOff x="880021" y="9467786"/>
            <a:chExt cx="1683385" cy="125095"/>
          </a:xfrm>
        </p:grpSpPr>
        <p:sp>
          <p:nvSpPr>
            <p:cNvPr id="166" name="object 166"/>
            <p:cNvSpPr/>
            <p:nvPr/>
          </p:nvSpPr>
          <p:spPr>
            <a:xfrm>
              <a:off x="880021" y="9471710"/>
              <a:ext cx="64135" cy="92075"/>
            </a:xfrm>
            <a:custGeom>
              <a:avLst/>
              <a:gdLst/>
              <a:ahLst/>
              <a:cxnLst/>
              <a:rect l="l" t="t" r="r" b="b"/>
              <a:pathLst>
                <a:path w="64134" h="92075">
                  <a:moveTo>
                    <a:pt x="52720" y="58902"/>
                  </a:moveTo>
                  <a:lnTo>
                    <a:pt x="40119" y="58902"/>
                  </a:lnTo>
                  <a:lnTo>
                    <a:pt x="20053" y="91401"/>
                  </a:lnTo>
                  <a:lnTo>
                    <a:pt x="32626" y="91516"/>
                  </a:lnTo>
                  <a:lnTo>
                    <a:pt x="52720" y="58902"/>
                  </a:lnTo>
                  <a:close/>
                </a:path>
                <a:path w="64134" h="92075">
                  <a:moveTo>
                    <a:pt x="31864" y="0"/>
                  </a:moveTo>
                  <a:lnTo>
                    <a:pt x="18907" y="2402"/>
                  </a:lnTo>
                  <a:lnTo>
                    <a:pt x="8840" y="9020"/>
                  </a:lnTo>
                  <a:lnTo>
                    <a:pt x="2319" y="18966"/>
                  </a:lnTo>
                  <a:lnTo>
                    <a:pt x="0" y="31356"/>
                  </a:lnTo>
                  <a:lnTo>
                    <a:pt x="2202" y="43352"/>
                  </a:lnTo>
                  <a:lnTo>
                    <a:pt x="8285" y="52792"/>
                  </a:lnTo>
                  <a:lnTo>
                    <a:pt x="17461" y="58972"/>
                  </a:lnTo>
                  <a:lnTo>
                    <a:pt x="28943" y="61188"/>
                  </a:lnTo>
                  <a:lnTo>
                    <a:pt x="33261" y="61188"/>
                  </a:lnTo>
                  <a:lnTo>
                    <a:pt x="36944" y="60426"/>
                  </a:lnTo>
                  <a:lnTo>
                    <a:pt x="40119" y="58902"/>
                  </a:lnTo>
                  <a:lnTo>
                    <a:pt x="52720" y="58902"/>
                  </a:lnTo>
                  <a:lnTo>
                    <a:pt x="56860" y="52184"/>
                  </a:lnTo>
                  <a:lnTo>
                    <a:pt x="31864" y="52184"/>
                  </a:lnTo>
                  <a:lnTo>
                    <a:pt x="23615" y="50626"/>
                  </a:lnTo>
                  <a:lnTo>
                    <a:pt x="17106" y="46294"/>
                  </a:lnTo>
                  <a:lnTo>
                    <a:pt x="12836" y="39700"/>
                  </a:lnTo>
                  <a:lnTo>
                    <a:pt x="11303" y="31356"/>
                  </a:lnTo>
                  <a:lnTo>
                    <a:pt x="12836" y="23019"/>
                  </a:lnTo>
                  <a:lnTo>
                    <a:pt x="17106" y="16429"/>
                  </a:lnTo>
                  <a:lnTo>
                    <a:pt x="23615" y="12098"/>
                  </a:lnTo>
                  <a:lnTo>
                    <a:pt x="31864" y="10541"/>
                  </a:lnTo>
                  <a:lnTo>
                    <a:pt x="56055" y="10541"/>
                  </a:lnTo>
                  <a:lnTo>
                    <a:pt x="54998" y="8956"/>
                  </a:lnTo>
                  <a:lnTo>
                    <a:pt x="44894" y="2394"/>
                  </a:lnTo>
                  <a:lnTo>
                    <a:pt x="31864" y="0"/>
                  </a:lnTo>
                  <a:close/>
                </a:path>
                <a:path w="64134" h="92075">
                  <a:moveTo>
                    <a:pt x="56055" y="10541"/>
                  </a:moveTo>
                  <a:lnTo>
                    <a:pt x="31864" y="10541"/>
                  </a:lnTo>
                  <a:lnTo>
                    <a:pt x="40133" y="12098"/>
                  </a:lnTo>
                  <a:lnTo>
                    <a:pt x="46685" y="16429"/>
                  </a:lnTo>
                  <a:lnTo>
                    <a:pt x="50998" y="23019"/>
                  </a:lnTo>
                  <a:lnTo>
                    <a:pt x="52552" y="31356"/>
                  </a:lnTo>
                  <a:lnTo>
                    <a:pt x="51032" y="39754"/>
                  </a:lnTo>
                  <a:lnTo>
                    <a:pt x="46775" y="46342"/>
                  </a:lnTo>
                  <a:lnTo>
                    <a:pt x="40234" y="50644"/>
                  </a:lnTo>
                  <a:lnTo>
                    <a:pt x="31864" y="52184"/>
                  </a:lnTo>
                  <a:lnTo>
                    <a:pt x="56860" y="52184"/>
                  </a:lnTo>
                  <a:lnTo>
                    <a:pt x="62331" y="43421"/>
                  </a:lnTo>
                  <a:lnTo>
                    <a:pt x="63855" y="36322"/>
                  </a:lnTo>
                  <a:lnTo>
                    <a:pt x="63855" y="30848"/>
                  </a:lnTo>
                  <a:lnTo>
                    <a:pt x="61534" y="18752"/>
                  </a:lnTo>
                  <a:lnTo>
                    <a:pt x="56055" y="1054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67" name="object 16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51903" y="9467786"/>
              <a:ext cx="1611083" cy="124510"/>
            </a:xfrm>
            <a:prstGeom prst="rect">
              <a:avLst/>
            </a:prstGeom>
          </p:spPr>
        </p:pic>
      </p:grpSp>
      <p:pic>
        <p:nvPicPr>
          <p:cNvPr id="168" name="object 168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183476" y="5746249"/>
            <a:ext cx="4616655" cy="71714"/>
          </a:xfrm>
          <a:prstGeom prst="rect">
            <a:avLst/>
          </a:prstGeom>
        </p:spPr>
      </p:pic>
      <p:grpSp>
        <p:nvGrpSpPr>
          <p:cNvPr id="169" name="object 169"/>
          <p:cNvGrpSpPr/>
          <p:nvPr/>
        </p:nvGrpSpPr>
        <p:grpSpPr>
          <a:xfrm>
            <a:off x="1183474" y="5859542"/>
            <a:ext cx="3532175" cy="71752"/>
            <a:chOff x="814870" y="9852711"/>
            <a:chExt cx="2432050" cy="120650"/>
          </a:xfrm>
        </p:grpSpPr>
        <p:sp>
          <p:nvSpPr>
            <p:cNvPr id="170" name="object 170"/>
            <p:cNvSpPr/>
            <p:nvPr/>
          </p:nvSpPr>
          <p:spPr>
            <a:xfrm>
              <a:off x="814870" y="9853980"/>
              <a:ext cx="111125" cy="90170"/>
            </a:xfrm>
            <a:custGeom>
              <a:avLst/>
              <a:gdLst/>
              <a:ahLst/>
              <a:cxnLst/>
              <a:rect l="l" t="t" r="r" b="b"/>
              <a:pathLst>
                <a:path w="111125" h="90170">
                  <a:moveTo>
                    <a:pt x="53060" y="80098"/>
                  </a:moveTo>
                  <a:lnTo>
                    <a:pt x="32245" y="80098"/>
                  </a:lnTo>
                  <a:lnTo>
                    <a:pt x="32245" y="0"/>
                  </a:lnTo>
                  <a:lnTo>
                    <a:pt x="1524" y="9004"/>
                  </a:lnTo>
                  <a:lnTo>
                    <a:pt x="1524" y="19431"/>
                  </a:lnTo>
                  <a:lnTo>
                    <a:pt x="20815" y="13703"/>
                  </a:lnTo>
                  <a:lnTo>
                    <a:pt x="20815" y="80098"/>
                  </a:lnTo>
                  <a:lnTo>
                    <a:pt x="0" y="80098"/>
                  </a:lnTo>
                  <a:lnTo>
                    <a:pt x="0" y="90119"/>
                  </a:lnTo>
                  <a:lnTo>
                    <a:pt x="53060" y="90119"/>
                  </a:lnTo>
                  <a:lnTo>
                    <a:pt x="53060" y="80098"/>
                  </a:lnTo>
                  <a:close/>
                </a:path>
                <a:path w="111125" h="90170">
                  <a:moveTo>
                    <a:pt x="110845" y="80098"/>
                  </a:moveTo>
                  <a:lnTo>
                    <a:pt x="90030" y="80098"/>
                  </a:lnTo>
                  <a:lnTo>
                    <a:pt x="90030" y="0"/>
                  </a:lnTo>
                  <a:lnTo>
                    <a:pt x="59309" y="9004"/>
                  </a:lnTo>
                  <a:lnTo>
                    <a:pt x="59309" y="19431"/>
                  </a:lnTo>
                  <a:lnTo>
                    <a:pt x="78600" y="13703"/>
                  </a:lnTo>
                  <a:lnTo>
                    <a:pt x="78600" y="80098"/>
                  </a:lnTo>
                  <a:lnTo>
                    <a:pt x="57785" y="80098"/>
                  </a:lnTo>
                  <a:lnTo>
                    <a:pt x="57785" y="90119"/>
                  </a:lnTo>
                  <a:lnTo>
                    <a:pt x="110845" y="90119"/>
                  </a:lnTo>
                  <a:lnTo>
                    <a:pt x="110845" y="8009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71" name="object 17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37171" y="9852711"/>
              <a:ext cx="1824050" cy="110426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2772943" y="9931806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70">
                  <a:moveTo>
                    <a:pt x="10528" y="0"/>
                  </a:moveTo>
                  <a:lnTo>
                    <a:pt x="3048" y="0"/>
                  </a:lnTo>
                  <a:lnTo>
                    <a:pt x="0" y="3035"/>
                  </a:lnTo>
                  <a:lnTo>
                    <a:pt x="0" y="6718"/>
                  </a:lnTo>
                  <a:lnTo>
                    <a:pt x="0" y="10655"/>
                  </a:lnTo>
                  <a:lnTo>
                    <a:pt x="3048" y="13576"/>
                  </a:lnTo>
                  <a:lnTo>
                    <a:pt x="10528" y="13576"/>
                  </a:lnTo>
                  <a:lnTo>
                    <a:pt x="13576" y="10655"/>
                  </a:lnTo>
                  <a:lnTo>
                    <a:pt x="13576" y="3035"/>
                  </a:lnTo>
                  <a:lnTo>
                    <a:pt x="1052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73" name="object 17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830093" y="9877336"/>
              <a:ext cx="416496" cy="95961"/>
            </a:xfrm>
            <a:prstGeom prst="rect">
              <a:avLst/>
            </a:prstGeom>
          </p:spPr>
        </p:pic>
      </p:grpSp>
      <p:grpSp>
        <p:nvGrpSpPr>
          <p:cNvPr id="174" name="object 174"/>
          <p:cNvGrpSpPr/>
          <p:nvPr/>
        </p:nvGrpSpPr>
        <p:grpSpPr>
          <a:xfrm>
            <a:off x="4780720" y="5860305"/>
            <a:ext cx="464808" cy="70997"/>
            <a:chOff x="3291725" y="9853993"/>
            <a:chExt cx="320040" cy="119380"/>
          </a:xfrm>
        </p:grpSpPr>
        <p:sp>
          <p:nvSpPr>
            <p:cNvPr id="175" name="object 175"/>
            <p:cNvSpPr/>
            <p:nvPr/>
          </p:nvSpPr>
          <p:spPr>
            <a:xfrm>
              <a:off x="3291725" y="9878746"/>
              <a:ext cx="62230" cy="65405"/>
            </a:xfrm>
            <a:custGeom>
              <a:avLst/>
              <a:gdLst/>
              <a:ahLst/>
              <a:cxnLst/>
              <a:rect l="l" t="t" r="r" b="b"/>
              <a:pathLst>
                <a:path w="62229" h="65404">
                  <a:moveTo>
                    <a:pt x="61950" y="0"/>
                  </a:moveTo>
                  <a:lnTo>
                    <a:pt x="51663" y="0"/>
                  </a:lnTo>
                  <a:lnTo>
                    <a:pt x="10921" y="49999"/>
                  </a:lnTo>
                  <a:lnTo>
                    <a:pt x="10921" y="0"/>
                  </a:lnTo>
                  <a:lnTo>
                    <a:pt x="0" y="0"/>
                  </a:lnTo>
                  <a:lnTo>
                    <a:pt x="0" y="65354"/>
                  </a:lnTo>
                  <a:lnTo>
                    <a:pt x="10159" y="65354"/>
                  </a:lnTo>
                  <a:lnTo>
                    <a:pt x="50901" y="15989"/>
                  </a:lnTo>
                  <a:lnTo>
                    <a:pt x="50901" y="65354"/>
                  </a:lnTo>
                  <a:lnTo>
                    <a:pt x="61950" y="65354"/>
                  </a:lnTo>
                  <a:lnTo>
                    <a:pt x="619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76" name="object 17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391166" y="9853993"/>
              <a:ext cx="220319" cy="119303"/>
            </a:xfrm>
            <a:prstGeom prst="rect">
              <a:avLst/>
            </a:prstGeom>
          </p:spPr>
        </p:pic>
      </p:grpSp>
      <p:grpSp>
        <p:nvGrpSpPr>
          <p:cNvPr id="177" name="object 177"/>
          <p:cNvGrpSpPr/>
          <p:nvPr/>
        </p:nvGrpSpPr>
        <p:grpSpPr>
          <a:xfrm>
            <a:off x="1183473" y="5970501"/>
            <a:ext cx="2270552" cy="74396"/>
            <a:chOff x="814870" y="10039286"/>
            <a:chExt cx="1563370" cy="125095"/>
          </a:xfrm>
        </p:grpSpPr>
        <p:sp>
          <p:nvSpPr>
            <p:cNvPr id="178" name="object 178"/>
            <p:cNvSpPr/>
            <p:nvPr/>
          </p:nvSpPr>
          <p:spPr>
            <a:xfrm>
              <a:off x="814870" y="10043210"/>
              <a:ext cx="120014" cy="91440"/>
            </a:xfrm>
            <a:custGeom>
              <a:avLst/>
              <a:gdLst/>
              <a:ahLst/>
              <a:cxnLst/>
              <a:rect l="l" t="t" r="r" b="b"/>
              <a:pathLst>
                <a:path w="120015" h="91440">
                  <a:moveTo>
                    <a:pt x="53060" y="81368"/>
                  </a:moveTo>
                  <a:lnTo>
                    <a:pt x="32245" y="81368"/>
                  </a:lnTo>
                  <a:lnTo>
                    <a:pt x="32245" y="1270"/>
                  </a:lnTo>
                  <a:lnTo>
                    <a:pt x="1524" y="10274"/>
                  </a:lnTo>
                  <a:lnTo>
                    <a:pt x="1524" y="20701"/>
                  </a:lnTo>
                  <a:lnTo>
                    <a:pt x="20815" y="14973"/>
                  </a:lnTo>
                  <a:lnTo>
                    <a:pt x="20815" y="81368"/>
                  </a:lnTo>
                  <a:lnTo>
                    <a:pt x="0" y="81368"/>
                  </a:lnTo>
                  <a:lnTo>
                    <a:pt x="0" y="91389"/>
                  </a:lnTo>
                  <a:lnTo>
                    <a:pt x="53060" y="91389"/>
                  </a:lnTo>
                  <a:lnTo>
                    <a:pt x="53060" y="81368"/>
                  </a:lnTo>
                  <a:close/>
                </a:path>
                <a:path w="120015" h="91440">
                  <a:moveTo>
                    <a:pt x="119595" y="80860"/>
                  </a:moveTo>
                  <a:lnTo>
                    <a:pt x="70599" y="80860"/>
                  </a:lnTo>
                  <a:lnTo>
                    <a:pt x="79781" y="68656"/>
                  </a:lnTo>
                  <a:lnTo>
                    <a:pt x="96266" y="58521"/>
                  </a:lnTo>
                  <a:lnTo>
                    <a:pt x="112039" y="46304"/>
                  </a:lnTo>
                  <a:lnTo>
                    <a:pt x="119087" y="27800"/>
                  </a:lnTo>
                  <a:lnTo>
                    <a:pt x="116801" y="16179"/>
                  </a:lnTo>
                  <a:lnTo>
                    <a:pt x="110540" y="7429"/>
                  </a:lnTo>
                  <a:lnTo>
                    <a:pt x="101193" y="1917"/>
                  </a:lnTo>
                  <a:lnTo>
                    <a:pt x="89636" y="0"/>
                  </a:lnTo>
                  <a:lnTo>
                    <a:pt x="77127" y="2286"/>
                  </a:lnTo>
                  <a:lnTo>
                    <a:pt x="67424" y="8509"/>
                  </a:lnTo>
                  <a:lnTo>
                    <a:pt x="61150" y="17780"/>
                  </a:lnTo>
                  <a:lnTo>
                    <a:pt x="58928" y="29197"/>
                  </a:lnTo>
                  <a:lnTo>
                    <a:pt x="70345" y="29197"/>
                  </a:lnTo>
                  <a:lnTo>
                    <a:pt x="71856" y="21691"/>
                  </a:lnTo>
                  <a:lnTo>
                    <a:pt x="75780" y="15697"/>
                  </a:lnTo>
                  <a:lnTo>
                    <a:pt x="81775" y="11722"/>
                  </a:lnTo>
                  <a:lnTo>
                    <a:pt x="89509" y="10274"/>
                  </a:lnTo>
                  <a:lnTo>
                    <a:pt x="100304" y="10274"/>
                  </a:lnTo>
                  <a:lnTo>
                    <a:pt x="107784" y="17640"/>
                  </a:lnTo>
                  <a:lnTo>
                    <a:pt x="107784" y="27686"/>
                  </a:lnTo>
                  <a:lnTo>
                    <a:pt x="100139" y="42506"/>
                  </a:lnTo>
                  <a:lnTo>
                    <a:pt x="83350" y="53873"/>
                  </a:lnTo>
                  <a:lnTo>
                    <a:pt x="66560" y="66179"/>
                  </a:lnTo>
                  <a:lnTo>
                    <a:pt x="58928" y="83769"/>
                  </a:lnTo>
                  <a:lnTo>
                    <a:pt x="58928" y="91389"/>
                  </a:lnTo>
                  <a:lnTo>
                    <a:pt x="119595" y="91389"/>
                  </a:lnTo>
                  <a:lnTo>
                    <a:pt x="119595" y="80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79" name="object 17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48982" y="10039286"/>
              <a:ext cx="1429194" cy="124510"/>
            </a:xfrm>
            <a:prstGeom prst="rect">
              <a:avLst/>
            </a:prstGeom>
          </p:spPr>
        </p:pic>
      </p:grpSp>
      <p:pic>
        <p:nvPicPr>
          <p:cNvPr id="180" name="object 18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183473" y="6086130"/>
            <a:ext cx="177382" cy="55113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466048" y="6083793"/>
            <a:ext cx="2257179" cy="74048"/>
          </a:xfrm>
          <a:prstGeom prst="rect">
            <a:avLst/>
          </a:prstGeom>
        </p:spPr>
      </p:pic>
      <p:sp>
        <p:nvSpPr>
          <p:cNvPr id="182" name="object 182"/>
          <p:cNvSpPr/>
          <p:nvPr/>
        </p:nvSpPr>
        <p:spPr>
          <a:xfrm>
            <a:off x="2401510" y="3973720"/>
            <a:ext cx="230560" cy="82704"/>
          </a:xfrm>
          <a:custGeom>
            <a:avLst/>
            <a:gdLst/>
            <a:ahLst/>
            <a:cxnLst/>
            <a:rect l="l" t="t" r="r" b="b"/>
            <a:pathLst>
              <a:path w="158750" h="139065">
                <a:moveTo>
                  <a:pt x="112928" y="96189"/>
                </a:moveTo>
                <a:lnTo>
                  <a:pt x="111506" y="85356"/>
                </a:lnTo>
                <a:lnTo>
                  <a:pt x="107403" y="76327"/>
                </a:lnTo>
                <a:lnTo>
                  <a:pt x="100888" y="69303"/>
                </a:lnTo>
                <a:lnTo>
                  <a:pt x="92202" y="64439"/>
                </a:lnTo>
                <a:lnTo>
                  <a:pt x="98882" y="59969"/>
                </a:lnTo>
                <a:lnTo>
                  <a:pt x="103555" y="53873"/>
                </a:lnTo>
                <a:lnTo>
                  <a:pt x="106311" y="46456"/>
                </a:lnTo>
                <a:lnTo>
                  <a:pt x="107226" y="38023"/>
                </a:lnTo>
                <a:lnTo>
                  <a:pt x="103517" y="21907"/>
                </a:lnTo>
                <a:lnTo>
                  <a:pt x="93179" y="9969"/>
                </a:lnTo>
                <a:lnTo>
                  <a:pt x="77304" y="2552"/>
                </a:lnTo>
                <a:lnTo>
                  <a:pt x="57035" y="0"/>
                </a:lnTo>
                <a:lnTo>
                  <a:pt x="33629" y="3263"/>
                </a:lnTo>
                <a:lnTo>
                  <a:pt x="16256" y="12382"/>
                </a:lnTo>
                <a:lnTo>
                  <a:pt x="5435" y="26390"/>
                </a:lnTo>
                <a:lnTo>
                  <a:pt x="1714" y="44284"/>
                </a:lnTo>
                <a:lnTo>
                  <a:pt x="28714" y="44284"/>
                </a:lnTo>
                <a:lnTo>
                  <a:pt x="30810" y="35941"/>
                </a:lnTo>
                <a:lnTo>
                  <a:pt x="36550" y="29806"/>
                </a:lnTo>
                <a:lnTo>
                  <a:pt x="45059" y="26009"/>
                </a:lnTo>
                <a:lnTo>
                  <a:pt x="55511" y="24714"/>
                </a:lnTo>
                <a:lnTo>
                  <a:pt x="65290" y="25819"/>
                </a:lnTo>
                <a:lnTo>
                  <a:pt x="72923" y="28956"/>
                </a:lnTo>
                <a:lnTo>
                  <a:pt x="77876" y="33870"/>
                </a:lnTo>
                <a:lnTo>
                  <a:pt x="79654" y="40309"/>
                </a:lnTo>
                <a:lnTo>
                  <a:pt x="78816" y="45097"/>
                </a:lnTo>
                <a:lnTo>
                  <a:pt x="75425" y="49936"/>
                </a:lnTo>
                <a:lnTo>
                  <a:pt x="68097" y="53809"/>
                </a:lnTo>
                <a:lnTo>
                  <a:pt x="55511" y="55702"/>
                </a:lnTo>
                <a:lnTo>
                  <a:pt x="42583" y="55702"/>
                </a:lnTo>
                <a:lnTo>
                  <a:pt x="42583" y="79463"/>
                </a:lnTo>
                <a:lnTo>
                  <a:pt x="54749" y="79463"/>
                </a:lnTo>
                <a:lnTo>
                  <a:pt x="67602" y="80365"/>
                </a:lnTo>
                <a:lnTo>
                  <a:pt x="77152" y="83223"/>
                </a:lnTo>
                <a:lnTo>
                  <a:pt x="83108" y="88290"/>
                </a:lnTo>
                <a:lnTo>
                  <a:pt x="85166" y="95808"/>
                </a:lnTo>
                <a:lnTo>
                  <a:pt x="83223" y="103314"/>
                </a:lnTo>
                <a:lnTo>
                  <a:pt x="77635" y="109067"/>
                </a:lnTo>
                <a:lnTo>
                  <a:pt x="68719" y="112763"/>
                </a:lnTo>
                <a:lnTo>
                  <a:pt x="56845" y="114058"/>
                </a:lnTo>
                <a:lnTo>
                  <a:pt x="45808" y="113017"/>
                </a:lnTo>
                <a:lnTo>
                  <a:pt x="36182" y="109499"/>
                </a:lnTo>
                <a:lnTo>
                  <a:pt x="29387" y="102997"/>
                </a:lnTo>
                <a:lnTo>
                  <a:pt x="26809" y="92951"/>
                </a:lnTo>
                <a:lnTo>
                  <a:pt x="0" y="92951"/>
                </a:lnTo>
                <a:lnTo>
                  <a:pt x="3340" y="111912"/>
                </a:lnTo>
                <a:lnTo>
                  <a:pt x="13652" y="126352"/>
                </a:lnTo>
                <a:lnTo>
                  <a:pt x="31356" y="135559"/>
                </a:lnTo>
                <a:lnTo>
                  <a:pt x="56845" y="138785"/>
                </a:lnTo>
                <a:lnTo>
                  <a:pt x="80518" y="135636"/>
                </a:lnTo>
                <a:lnTo>
                  <a:pt x="98145" y="126834"/>
                </a:lnTo>
                <a:lnTo>
                  <a:pt x="109131" y="113360"/>
                </a:lnTo>
                <a:lnTo>
                  <a:pt x="112928" y="96189"/>
                </a:lnTo>
                <a:close/>
              </a:path>
              <a:path w="158750" h="139065">
                <a:moveTo>
                  <a:pt x="158724" y="81915"/>
                </a:moveTo>
                <a:lnTo>
                  <a:pt x="131165" y="81915"/>
                </a:lnTo>
                <a:lnTo>
                  <a:pt x="131165" y="136525"/>
                </a:lnTo>
                <a:lnTo>
                  <a:pt x="158724" y="136525"/>
                </a:lnTo>
                <a:lnTo>
                  <a:pt x="158724" y="81915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2592009" y="3974846"/>
            <a:ext cx="439908" cy="80438"/>
          </a:xfrm>
          <a:custGeom>
            <a:avLst/>
            <a:gdLst/>
            <a:ahLst/>
            <a:cxnLst/>
            <a:rect l="l" t="t" r="r" b="b"/>
            <a:pathLst>
              <a:path w="302894" h="135254">
                <a:moveTo>
                  <a:pt x="113296" y="12"/>
                </a:moveTo>
                <a:lnTo>
                  <a:pt x="85737" y="12"/>
                </a:lnTo>
                <a:lnTo>
                  <a:pt x="85737" y="55892"/>
                </a:lnTo>
                <a:lnTo>
                  <a:pt x="27559" y="55892"/>
                </a:lnTo>
                <a:lnTo>
                  <a:pt x="27559" y="12"/>
                </a:lnTo>
                <a:lnTo>
                  <a:pt x="0" y="12"/>
                </a:lnTo>
                <a:lnTo>
                  <a:pt x="0" y="55892"/>
                </a:lnTo>
                <a:lnTo>
                  <a:pt x="0" y="80022"/>
                </a:lnTo>
                <a:lnTo>
                  <a:pt x="85737" y="80022"/>
                </a:lnTo>
                <a:lnTo>
                  <a:pt x="85737" y="134632"/>
                </a:lnTo>
                <a:lnTo>
                  <a:pt x="113296" y="134632"/>
                </a:lnTo>
                <a:lnTo>
                  <a:pt x="113296" y="80022"/>
                </a:lnTo>
                <a:lnTo>
                  <a:pt x="113296" y="55892"/>
                </a:lnTo>
                <a:lnTo>
                  <a:pt x="113296" y="12"/>
                </a:lnTo>
                <a:close/>
              </a:path>
              <a:path w="302894" h="135254">
                <a:moveTo>
                  <a:pt x="258914" y="134975"/>
                </a:moveTo>
                <a:lnTo>
                  <a:pt x="248132" y="105321"/>
                </a:lnTo>
                <a:lnTo>
                  <a:pt x="239915" y="82702"/>
                </a:lnTo>
                <a:lnTo>
                  <a:pt x="216217" y="17487"/>
                </a:lnTo>
                <a:lnTo>
                  <a:pt x="211391" y="4203"/>
                </a:lnTo>
                <a:lnTo>
                  <a:pt x="211391" y="82702"/>
                </a:lnTo>
                <a:lnTo>
                  <a:pt x="175844" y="82702"/>
                </a:lnTo>
                <a:lnTo>
                  <a:pt x="184429" y="55549"/>
                </a:lnTo>
                <a:lnTo>
                  <a:pt x="189598" y="37490"/>
                </a:lnTo>
                <a:lnTo>
                  <a:pt x="192265" y="25742"/>
                </a:lnTo>
                <a:lnTo>
                  <a:pt x="193332" y="17487"/>
                </a:lnTo>
                <a:lnTo>
                  <a:pt x="194386" y="25844"/>
                </a:lnTo>
                <a:lnTo>
                  <a:pt x="197192" y="37630"/>
                </a:lnTo>
                <a:lnTo>
                  <a:pt x="202577" y="55651"/>
                </a:lnTo>
                <a:lnTo>
                  <a:pt x="211391" y="82702"/>
                </a:lnTo>
                <a:lnTo>
                  <a:pt x="211391" y="4203"/>
                </a:lnTo>
                <a:lnTo>
                  <a:pt x="209867" y="0"/>
                </a:lnTo>
                <a:lnTo>
                  <a:pt x="178498" y="0"/>
                </a:lnTo>
                <a:lnTo>
                  <a:pt x="130022" y="134975"/>
                </a:lnTo>
                <a:lnTo>
                  <a:pt x="158546" y="134975"/>
                </a:lnTo>
                <a:lnTo>
                  <a:pt x="161175" y="126949"/>
                </a:lnTo>
                <a:lnTo>
                  <a:pt x="166103" y="112179"/>
                </a:lnTo>
                <a:lnTo>
                  <a:pt x="168427" y="105321"/>
                </a:lnTo>
                <a:lnTo>
                  <a:pt x="218998" y="105321"/>
                </a:lnTo>
                <a:lnTo>
                  <a:pt x="229069" y="134975"/>
                </a:lnTo>
                <a:lnTo>
                  <a:pt x="258914" y="134975"/>
                </a:lnTo>
                <a:close/>
              </a:path>
              <a:path w="302894" h="135254">
                <a:moveTo>
                  <a:pt x="302806" y="80022"/>
                </a:moveTo>
                <a:lnTo>
                  <a:pt x="275247" y="80022"/>
                </a:lnTo>
                <a:lnTo>
                  <a:pt x="275247" y="134632"/>
                </a:lnTo>
                <a:lnTo>
                  <a:pt x="302806" y="134632"/>
                </a:lnTo>
                <a:lnTo>
                  <a:pt x="302806" y="80022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184" name="object 184"/>
          <p:cNvGrpSpPr/>
          <p:nvPr/>
        </p:nvGrpSpPr>
        <p:grpSpPr>
          <a:xfrm>
            <a:off x="2991761" y="3974854"/>
            <a:ext cx="599455" cy="81571"/>
            <a:chOff x="2059952" y="6683641"/>
            <a:chExt cx="412750" cy="137160"/>
          </a:xfrm>
        </p:grpSpPr>
        <p:sp>
          <p:nvSpPr>
            <p:cNvPr id="185" name="object 185"/>
            <p:cNvSpPr/>
            <p:nvPr/>
          </p:nvSpPr>
          <p:spPr>
            <a:xfrm>
              <a:off x="2059952" y="6683641"/>
              <a:ext cx="113664" cy="134620"/>
            </a:xfrm>
            <a:custGeom>
              <a:avLst/>
              <a:gdLst/>
              <a:ahLst/>
              <a:cxnLst/>
              <a:rect l="l" t="t" r="r" b="b"/>
              <a:pathLst>
                <a:path w="113664" h="134620">
                  <a:moveTo>
                    <a:pt x="113296" y="0"/>
                  </a:moveTo>
                  <a:lnTo>
                    <a:pt x="85737" y="0"/>
                  </a:lnTo>
                  <a:lnTo>
                    <a:pt x="85737" y="55880"/>
                  </a:lnTo>
                  <a:lnTo>
                    <a:pt x="27559" y="55880"/>
                  </a:lnTo>
                  <a:lnTo>
                    <a:pt x="27559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80010"/>
                  </a:lnTo>
                  <a:lnTo>
                    <a:pt x="85737" y="80010"/>
                  </a:lnTo>
                  <a:lnTo>
                    <a:pt x="85737" y="134620"/>
                  </a:lnTo>
                  <a:lnTo>
                    <a:pt x="113296" y="134620"/>
                  </a:lnTo>
                  <a:lnTo>
                    <a:pt x="113296" y="80010"/>
                  </a:lnTo>
                  <a:lnTo>
                    <a:pt x="113296" y="55880"/>
                  </a:lnTo>
                  <a:lnTo>
                    <a:pt x="113296" y="0"/>
                  </a:lnTo>
                  <a:close/>
                </a:path>
              </a:pathLst>
            </a:custGeom>
            <a:solidFill>
              <a:srgbClr val="1A4EA2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86" name="object 18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198916" y="6683641"/>
              <a:ext cx="116154" cy="134975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340521" y="6683641"/>
              <a:ext cx="132118" cy="136880"/>
            </a:xfrm>
            <a:prstGeom prst="rect">
              <a:avLst/>
            </a:prstGeom>
          </p:spPr>
        </p:pic>
      </p:grpSp>
      <p:sp>
        <p:nvSpPr>
          <p:cNvPr id="188" name="object 188"/>
          <p:cNvSpPr/>
          <p:nvPr/>
        </p:nvSpPr>
        <p:spPr>
          <a:xfrm>
            <a:off x="1281081" y="4130413"/>
            <a:ext cx="1198911" cy="61933"/>
          </a:xfrm>
          <a:custGeom>
            <a:avLst/>
            <a:gdLst/>
            <a:ahLst/>
            <a:cxnLst/>
            <a:rect l="l" t="t" r="r" b="b"/>
            <a:pathLst>
              <a:path w="825500" h="104140">
                <a:moveTo>
                  <a:pt x="95808" y="101511"/>
                </a:moveTo>
                <a:lnTo>
                  <a:pt x="50558" y="48666"/>
                </a:lnTo>
                <a:lnTo>
                  <a:pt x="95427" y="2082"/>
                </a:lnTo>
                <a:lnTo>
                  <a:pt x="63677" y="2082"/>
                </a:lnTo>
                <a:lnTo>
                  <a:pt x="26035" y="41617"/>
                </a:lnTo>
                <a:lnTo>
                  <a:pt x="26581" y="35420"/>
                </a:lnTo>
                <a:lnTo>
                  <a:pt x="26873" y="27203"/>
                </a:lnTo>
                <a:lnTo>
                  <a:pt x="27000" y="2082"/>
                </a:lnTo>
                <a:lnTo>
                  <a:pt x="0" y="2082"/>
                </a:lnTo>
                <a:lnTo>
                  <a:pt x="0" y="101511"/>
                </a:lnTo>
                <a:lnTo>
                  <a:pt x="27000" y="101511"/>
                </a:lnTo>
                <a:lnTo>
                  <a:pt x="26746" y="74282"/>
                </a:lnTo>
                <a:lnTo>
                  <a:pt x="26339" y="63969"/>
                </a:lnTo>
                <a:lnTo>
                  <a:pt x="25666" y="55308"/>
                </a:lnTo>
                <a:lnTo>
                  <a:pt x="63868" y="101511"/>
                </a:lnTo>
                <a:lnTo>
                  <a:pt x="95808" y="101511"/>
                </a:lnTo>
                <a:close/>
              </a:path>
              <a:path w="825500" h="104140">
                <a:moveTo>
                  <a:pt x="202082" y="2095"/>
                </a:moveTo>
                <a:lnTo>
                  <a:pt x="179260" y="2095"/>
                </a:lnTo>
                <a:lnTo>
                  <a:pt x="174891" y="17297"/>
                </a:lnTo>
                <a:lnTo>
                  <a:pt x="174891" y="16725"/>
                </a:lnTo>
                <a:lnTo>
                  <a:pt x="174701" y="16522"/>
                </a:lnTo>
                <a:lnTo>
                  <a:pt x="174701" y="51714"/>
                </a:lnTo>
                <a:lnTo>
                  <a:pt x="172669" y="62763"/>
                </a:lnTo>
                <a:lnTo>
                  <a:pt x="166992" y="71488"/>
                </a:lnTo>
                <a:lnTo>
                  <a:pt x="158343" y="77216"/>
                </a:lnTo>
                <a:lnTo>
                  <a:pt x="147332" y="79273"/>
                </a:lnTo>
                <a:lnTo>
                  <a:pt x="136169" y="77241"/>
                </a:lnTo>
                <a:lnTo>
                  <a:pt x="127419" y="71577"/>
                </a:lnTo>
                <a:lnTo>
                  <a:pt x="121627" y="62839"/>
                </a:lnTo>
                <a:lnTo>
                  <a:pt x="119570" y="51714"/>
                </a:lnTo>
                <a:lnTo>
                  <a:pt x="121627" y="40728"/>
                </a:lnTo>
                <a:lnTo>
                  <a:pt x="127381" y="32131"/>
                </a:lnTo>
                <a:lnTo>
                  <a:pt x="136169" y="26530"/>
                </a:lnTo>
                <a:lnTo>
                  <a:pt x="147332" y="24523"/>
                </a:lnTo>
                <a:lnTo>
                  <a:pt x="158343" y="26555"/>
                </a:lnTo>
                <a:lnTo>
                  <a:pt x="166992" y="32207"/>
                </a:lnTo>
                <a:lnTo>
                  <a:pt x="172669" y="40817"/>
                </a:lnTo>
                <a:lnTo>
                  <a:pt x="174701" y="51714"/>
                </a:lnTo>
                <a:lnTo>
                  <a:pt x="174701" y="16522"/>
                </a:lnTo>
                <a:lnTo>
                  <a:pt x="168351" y="9474"/>
                </a:lnTo>
                <a:lnTo>
                  <a:pt x="160274" y="4241"/>
                </a:lnTo>
                <a:lnTo>
                  <a:pt x="151231" y="1079"/>
                </a:lnTo>
                <a:lnTo>
                  <a:pt x="141820" y="12"/>
                </a:lnTo>
                <a:lnTo>
                  <a:pt x="121094" y="3924"/>
                </a:lnTo>
                <a:lnTo>
                  <a:pt x="105549" y="14719"/>
                </a:lnTo>
                <a:lnTo>
                  <a:pt x="95770" y="31051"/>
                </a:lnTo>
                <a:lnTo>
                  <a:pt x="92392" y="51511"/>
                </a:lnTo>
                <a:lnTo>
                  <a:pt x="95618" y="71577"/>
                </a:lnTo>
                <a:lnTo>
                  <a:pt x="105003" y="88099"/>
                </a:lnTo>
                <a:lnTo>
                  <a:pt x="120053" y="99301"/>
                </a:lnTo>
                <a:lnTo>
                  <a:pt x="140296" y="103416"/>
                </a:lnTo>
                <a:lnTo>
                  <a:pt x="151980" y="102108"/>
                </a:lnTo>
                <a:lnTo>
                  <a:pt x="161937" y="98336"/>
                </a:lnTo>
                <a:lnTo>
                  <a:pt x="169722" y="92354"/>
                </a:lnTo>
                <a:lnTo>
                  <a:pt x="174891" y="84404"/>
                </a:lnTo>
                <a:lnTo>
                  <a:pt x="174891" y="101523"/>
                </a:lnTo>
                <a:lnTo>
                  <a:pt x="202082" y="101523"/>
                </a:lnTo>
                <a:lnTo>
                  <a:pt x="202082" y="84404"/>
                </a:lnTo>
                <a:lnTo>
                  <a:pt x="202082" y="79273"/>
                </a:lnTo>
                <a:lnTo>
                  <a:pt x="202082" y="24523"/>
                </a:lnTo>
                <a:lnTo>
                  <a:pt x="202082" y="17297"/>
                </a:lnTo>
                <a:lnTo>
                  <a:pt x="202082" y="2095"/>
                </a:lnTo>
                <a:close/>
              </a:path>
              <a:path w="825500" h="104140">
                <a:moveTo>
                  <a:pt x="303961" y="2082"/>
                </a:moveTo>
                <a:lnTo>
                  <a:pt x="277342" y="2082"/>
                </a:lnTo>
                <a:lnTo>
                  <a:pt x="277342" y="40868"/>
                </a:lnTo>
                <a:lnTo>
                  <a:pt x="271830" y="42392"/>
                </a:lnTo>
                <a:lnTo>
                  <a:pt x="266319" y="42760"/>
                </a:lnTo>
                <a:lnTo>
                  <a:pt x="262699" y="42760"/>
                </a:lnTo>
                <a:lnTo>
                  <a:pt x="253568" y="41668"/>
                </a:lnTo>
                <a:lnTo>
                  <a:pt x="247370" y="38417"/>
                </a:lnTo>
                <a:lnTo>
                  <a:pt x="243840" y="33058"/>
                </a:lnTo>
                <a:lnTo>
                  <a:pt x="242735" y="25654"/>
                </a:lnTo>
                <a:lnTo>
                  <a:pt x="242735" y="2082"/>
                </a:lnTo>
                <a:lnTo>
                  <a:pt x="216128" y="2082"/>
                </a:lnTo>
                <a:lnTo>
                  <a:pt x="216128" y="27368"/>
                </a:lnTo>
                <a:lnTo>
                  <a:pt x="218909" y="43522"/>
                </a:lnTo>
                <a:lnTo>
                  <a:pt x="227342" y="55867"/>
                </a:lnTo>
                <a:lnTo>
                  <a:pt x="241465" y="63754"/>
                </a:lnTo>
                <a:lnTo>
                  <a:pt x="261378" y="66522"/>
                </a:lnTo>
                <a:lnTo>
                  <a:pt x="267271" y="66522"/>
                </a:lnTo>
                <a:lnTo>
                  <a:pt x="272580" y="65951"/>
                </a:lnTo>
                <a:lnTo>
                  <a:pt x="277342" y="64249"/>
                </a:lnTo>
                <a:lnTo>
                  <a:pt x="277342" y="101511"/>
                </a:lnTo>
                <a:lnTo>
                  <a:pt x="303961" y="101511"/>
                </a:lnTo>
                <a:lnTo>
                  <a:pt x="303961" y="2082"/>
                </a:lnTo>
                <a:close/>
              </a:path>
              <a:path w="825500" h="104140">
                <a:moveTo>
                  <a:pt x="422770" y="60261"/>
                </a:moveTo>
                <a:lnTo>
                  <a:pt x="420484" y="41440"/>
                </a:lnTo>
                <a:lnTo>
                  <a:pt x="419582" y="34010"/>
                </a:lnTo>
                <a:lnTo>
                  <a:pt x="412661" y="21666"/>
                </a:lnTo>
                <a:lnTo>
                  <a:pt x="409028" y="15163"/>
                </a:lnTo>
                <a:lnTo>
                  <a:pt x="395389" y="5778"/>
                </a:lnTo>
                <a:lnTo>
                  <a:pt x="395389" y="41440"/>
                </a:lnTo>
                <a:lnTo>
                  <a:pt x="347103" y="41440"/>
                </a:lnTo>
                <a:lnTo>
                  <a:pt x="349427" y="33464"/>
                </a:lnTo>
                <a:lnTo>
                  <a:pt x="354660" y="27216"/>
                </a:lnTo>
                <a:lnTo>
                  <a:pt x="362229" y="23126"/>
                </a:lnTo>
                <a:lnTo>
                  <a:pt x="371627" y="21666"/>
                </a:lnTo>
                <a:lnTo>
                  <a:pt x="380949" y="23126"/>
                </a:lnTo>
                <a:lnTo>
                  <a:pt x="388353" y="27216"/>
                </a:lnTo>
                <a:lnTo>
                  <a:pt x="393331" y="33464"/>
                </a:lnTo>
                <a:lnTo>
                  <a:pt x="395389" y="41440"/>
                </a:lnTo>
                <a:lnTo>
                  <a:pt x="395389" y="5778"/>
                </a:lnTo>
                <a:lnTo>
                  <a:pt x="392544" y="3810"/>
                </a:lnTo>
                <a:lnTo>
                  <a:pt x="371627" y="0"/>
                </a:lnTo>
                <a:lnTo>
                  <a:pt x="350926" y="3949"/>
                </a:lnTo>
                <a:lnTo>
                  <a:pt x="334683" y="14859"/>
                </a:lnTo>
                <a:lnTo>
                  <a:pt x="324078" y="31356"/>
                </a:lnTo>
                <a:lnTo>
                  <a:pt x="320294" y="52082"/>
                </a:lnTo>
                <a:lnTo>
                  <a:pt x="324218" y="73113"/>
                </a:lnTo>
                <a:lnTo>
                  <a:pt x="335165" y="89306"/>
                </a:lnTo>
                <a:lnTo>
                  <a:pt x="351878" y="99733"/>
                </a:lnTo>
                <a:lnTo>
                  <a:pt x="373138" y="103416"/>
                </a:lnTo>
                <a:lnTo>
                  <a:pt x="389636" y="100901"/>
                </a:lnTo>
                <a:lnTo>
                  <a:pt x="403707" y="93941"/>
                </a:lnTo>
                <a:lnTo>
                  <a:pt x="414413" y="83451"/>
                </a:lnTo>
                <a:lnTo>
                  <a:pt x="415531" y="81178"/>
                </a:lnTo>
                <a:lnTo>
                  <a:pt x="420865" y="70332"/>
                </a:lnTo>
                <a:lnTo>
                  <a:pt x="397294" y="67868"/>
                </a:lnTo>
                <a:lnTo>
                  <a:pt x="393509" y="73240"/>
                </a:lnTo>
                <a:lnTo>
                  <a:pt x="388226" y="77444"/>
                </a:lnTo>
                <a:lnTo>
                  <a:pt x="381482" y="80200"/>
                </a:lnTo>
                <a:lnTo>
                  <a:pt x="373329" y="81178"/>
                </a:lnTo>
                <a:lnTo>
                  <a:pt x="363588" y="79629"/>
                </a:lnTo>
                <a:lnTo>
                  <a:pt x="355600" y="75285"/>
                </a:lnTo>
                <a:lnTo>
                  <a:pt x="349973" y="68668"/>
                </a:lnTo>
                <a:lnTo>
                  <a:pt x="347294" y="60261"/>
                </a:lnTo>
                <a:lnTo>
                  <a:pt x="422770" y="60261"/>
                </a:lnTo>
                <a:close/>
              </a:path>
              <a:path w="825500" h="104140">
                <a:moveTo>
                  <a:pt x="518363" y="9512"/>
                </a:moveTo>
                <a:lnTo>
                  <a:pt x="511924" y="5384"/>
                </a:lnTo>
                <a:lnTo>
                  <a:pt x="504698" y="2413"/>
                </a:lnTo>
                <a:lnTo>
                  <a:pt x="496785" y="622"/>
                </a:lnTo>
                <a:lnTo>
                  <a:pt x="488327" y="12"/>
                </a:lnTo>
                <a:lnTo>
                  <a:pt x="466178" y="3898"/>
                </a:lnTo>
                <a:lnTo>
                  <a:pt x="449351" y="14668"/>
                </a:lnTo>
                <a:lnTo>
                  <a:pt x="438658" y="31051"/>
                </a:lnTo>
                <a:lnTo>
                  <a:pt x="434911" y="51714"/>
                </a:lnTo>
                <a:lnTo>
                  <a:pt x="438658" y="72580"/>
                </a:lnTo>
                <a:lnTo>
                  <a:pt x="449351" y="89001"/>
                </a:lnTo>
                <a:lnTo>
                  <a:pt x="466178" y="99758"/>
                </a:lnTo>
                <a:lnTo>
                  <a:pt x="488327" y="103606"/>
                </a:lnTo>
                <a:lnTo>
                  <a:pt x="496785" y="103009"/>
                </a:lnTo>
                <a:lnTo>
                  <a:pt x="504698" y="101219"/>
                </a:lnTo>
                <a:lnTo>
                  <a:pt x="511924" y="98247"/>
                </a:lnTo>
                <a:lnTo>
                  <a:pt x="518363" y="94107"/>
                </a:lnTo>
                <a:lnTo>
                  <a:pt x="518363" y="68249"/>
                </a:lnTo>
                <a:lnTo>
                  <a:pt x="512559" y="72872"/>
                </a:lnTo>
                <a:lnTo>
                  <a:pt x="506031" y="76339"/>
                </a:lnTo>
                <a:lnTo>
                  <a:pt x="498817" y="78524"/>
                </a:lnTo>
                <a:lnTo>
                  <a:pt x="490994" y="79273"/>
                </a:lnTo>
                <a:lnTo>
                  <a:pt x="479386" y="77190"/>
                </a:lnTo>
                <a:lnTo>
                  <a:pt x="470166" y="71437"/>
                </a:lnTo>
                <a:lnTo>
                  <a:pt x="464083" y="62763"/>
                </a:lnTo>
                <a:lnTo>
                  <a:pt x="461899" y="51904"/>
                </a:lnTo>
                <a:lnTo>
                  <a:pt x="464083" y="41059"/>
                </a:lnTo>
                <a:lnTo>
                  <a:pt x="470166" y="32372"/>
                </a:lnTo>
                <a:lnTo>
                  <a:pt x="479386" y="26619"/>
                </a:lnTo>
                <a:lnTo>
                  <a:pt x="490994" y="24523"/>
                </a:lnTo>
                <a:lnTo>
                  <a:pt x="498817" y="25260"/>
                </a:lnTo>
                <a:lnTo>
                  <a:pt x="506031" y="27381"/>
                </a:lnTo>
                <a:lnTo>
                  <a:pt x="512559" y="30797"/>
                </a:lnTo>
                <a:lnTo>
                  <a:pt x="518363" y="35369"/>
                </a:lnTo>
                <a:lnTo>
                  <a:pt x="518363" y="9512"/>
                </a:lnTo>
                <a:close/>
              </a:path>
              <a:path w="825500" h="104140">
                <a:moveTo>
                  <a:pt x="609993" y="2082"/>
                </a:moveTo>
                <a:lnTo>
                  <a:pt x="527875" y="2082"/>
                </a:lnTo>
                <a:lnTo>
                  <a:pt x="527875" y="26225"/>
                </a:lnTo>
                <a:lnTo>
                  <a:pt x="555434" y="26225"/>
                </a:lnTo>
                <a:lnTo>
                  <a:pt x="555434" y="101511"/>
                </a:lnTo>
                <a:lnTo>
                  <a:pt x="582231" y="101511"/>
                </a:lnTo>
                <a:lnTo>
                  <a:pt x="582231" y="26225"/>
                </a:lnTo>
                <a:lnTo>
                  <a:pt x="609993" y="26225"/>
                </a:lnTo>
                <a:lnTo>
                  <a:pt x="609993" y="2082"/>
                </a:lnTo>
                <a:close/>
              </a:path>
              <a:path w="825500" h="104140">
                <a:moveTo>
                  <a:pt x="708456" y="70904"/>
                </a:moveTo>
                <a:lnTo>
                  <a:pt x="706970" y="62395"/>
                </a:lnTo>
                <a:lnTo>
                  <a:pt x="705269" y="59499"/>
                </a:lnTo>
                <a:lnTo>
                  <a:pt x="702843" y="55372"/>
                </a:lnTo>
                <a:lnTo>
                  <a:pt x="696582" y="50279"/>
                </a:lnTo>
                <a:lnTo>
                  <a:pt x="688682" y="47536"/>
                </a:lnTo>
                <a:lnTo>
                  <a:pt x="695337" y="45821"/>
                </a:lnTo>
                <a:lnTo>
                  <a:pt x="699693" y="41821"/>
                </a:lnTo>
                <a:lnTo>
                  <a:pt x="701992" y="39725"/>
                </a:lnTo>
                <a:lnTo>
                  <a:pt x="701992" y="27178"/>
                </a:lnTo>
                <a:lnTo>
                  <a:pt x="700976" y="22809"/>
                </a:lnTo>
                <a:lnTo>
                  <a:pt x="699490" y="16433"/>
                </a:lnTo>
                <a:lnTo>
                  <a:pt x="692264" y="8699"/>
                </a:lnTo>
                <a:lnTo>
                  <a:pt x="684504" y="5575"/>
                </a:lnTo>
                <a:lnTo>
                  <a:pt x="684504" y="63677"/>
                </a:lnTo>
                <a:lnTo>
                  <a:pt x="684504" y="76796"/>
                </a:lnTo>
                <a:lnTo>
                  <a:pt x="678802" y="81178"/>
                </a:lnTo>
                <a:lnTo>
                  <a:pt x="645147" y="81178"/>
                </a:lnTo>
                <a:lnTo>
                  <a:pt x="645147" y="59499"/>
                </a:lnTo>
                <a:lnTo>
                  <a:pt x="678802" y="59499"/>
                </a:lnTo>
                <a:lnTo>
                  <a:pt x="684504" y="63677"/>
                </a:lnTo>
                <a:lnTo>
                  <a:pt x="684504" y="5575"/>
                </a:lnTo>
                <a:lnTo>
                  <a:pt x="680732" y="4038"/>
                </a:lnTo>
                <a:lnTo>
                  <a:pt x="678230" y="3797"/>
                </a:lnTo>
                <a:lnTo>
                  <a:pt x="678230" y="25857"/>
                </a:lnTo>
                <a:lnTo>
                  <a:pt x="678230" y="38404"/>
                </a:lnTo>
                <a:lnTo>
                  <a:pt x="673290" y="41821"/>
                </a:lnTo>
                <a:lnTo>
                  <a:pt x="645147" y="41821"/>
                </a:lnTo>
                <a:lnTo>
                  <a:pt x="645147" y="22809"/>
                </a:lnTo>
                <a:lnTo>
                  <a:pt x="673290" y="22809"/>
                </a:lnTo>
                <a:lnTo>
                  <a:pt x="678230" y="25857"/>
                </a:lnTo>
                <a:lnTo>
                  <a:pt x="678230" y="3797"/>
                </a:lnTo>
                <a:lnTo>
                  <a:pt x="665302" y="2476"/>
                </a:lnTo>
                <a:lnTo>
                  <a:pt x="621385" y="2476"/>
                </a:lnTo>
                <a:lnTo>
                  <a:pt x="621385" y="101523"/>
                </a:lnTo>
                <a:lnTo>
                  <a:pt x="668350" y="101523"/>
                </a:lnTo>
                <a:lnTo>
                  <a:pt x="685673" y="99148"/>
                </a:lnTo>
                <a:lnTo>
                  <a:pt x="698233" y="92633"/>
                </a:lnTo>
                <a:lnTo>
                  <a:pt x="705866" y="82905"/>
                </a:lnTo>
                <a:lnTo>
                  <a:pt x="706247" y="81178"/>
                </a:lnTo>
                <a:lnTo>
                  <a:pt x="708456" y="70904"/>
                </a:lnTo>
                <a:close/>
              </a:path>
              <a:path w="825500" h="104140">
                <a:moveTo>
                  <a:pt x="825182" y="51714"/>
                </a:moveTo>
                <a:lnTo>
                  <a:pt x="821156" y="31051"/>
                </a:lnTo>
                <a:lnTo>
                  <a:pt x="816584" y="24345"/>
                </a:lnTo>
                <a:lnTo>
                  <a:pt x="809967" y="14668"/>
                </a:lnTo>
                <a:lnTo>
                  <a:pt x="798944" y="7708"/>
                </a:lnTo>
                <a:lnTo>
                  <a:pt x="798944" y="51714"/>
                </a:lnTo>
                <a:lnTo>
                  <a:pt x="796874" y="62649"/>
                </a:lnTo>
                <a:lnTo>
                  <a:pt x="791146" y="71323"/>
                </a:lnTo>
                <a:lnTo>
                  <a:pt x="782421" y="77025"/>
                </a:lnTo>
                <a:lnTo>
                  <a:pt x="771385" y="79082"/>
                </a:lnTo>
                <a:lnTo>
                  <a:pt x="760412" y="77025"/>
                </a:lnTo>
                <a:lnTo>
                  <a:pt x="751674" y="71323"/>
                </a:lnTo>
                <a:lnTo>
                  <a:pt x="745896" y="62649"/>
                </a:lnTo>
                <a:lnTo>
                  <a:pt x="743813" y="51714"/>
                </a:lnTo>
                <a:lnTo>
                  <a:pt x="745896" y="40703"/>
                </a:lnTo>
                <a:lnTo>
                  <a:pt x="751674" y="32042"/>
                </a:lnTo>
                <a:lnTo>
                  <a:pt x="760412" y="26377"/>
                </a:lnTo>
                <a:lnTo>
                  <a:pt x="771385" y="24345"/>
                </a:lnTo>
                <a:lnTo>
                  <a:pt x="782421" y="26377"/>
                </a:lnTo>
                <a:lnTo>
                  <a:pt x="791146" y="32042"/>
                </a:lnTo>
                <a:lnTo>
                  <a:pt x="796874" y="40703"/>
                </a:lnTo>
                <a:lnTo>
                  <a:pt x="798944" y="51714"/>
                </a:lnTo>
                <a:lnTo>
                  <a:pt x="798944" y="7708"/>
                </a:lnTo>
                <a:lnTo>
                  <a:pt x="792937" y="3898"/>
                </a:lnTo>
                <a:lnTo>
                  <a:pt x="771385" y="12"/>
                </a:lnTo>
                <a:lnTo>
                  <a:pt x="749846" y="3898"/>
                </a:lnTo>
                <a:lnTo>
                  <a:pt x="732878" y="14668"/>
                </a:lnTo>
                <a:lnTo>
                  <a:pt x="721753" y="31051"/>
                </a:lnTo>
                <a:lnTo>
                  <a:pt x="717765" y="51714"/>
                </a:lnTo>
                <a:lnTo>
                  <a:pt x="721753" y="72555"/>
                </a:lnTo>
                <a:lnTo>
                  <a:pt x="732878" y="88900"/>
                </a:lnTo>
                <a:lnTo>
                  <a:pt x="749846" y="99593"/>
                </a:lnTo>
                <a:lnTo>
                  <a:pt x="771385" y="103416"/>
                </a:lnTo>
                <a:lnTo>
                  <a:pt x="792937" y="99593"/>
                </a:lnTo>
                <a:lnTo>
                  <a:pt x="809967" y="88900"/>
                </a:lnTo>
                <a:lnTo>
                  <a:pt x="816686" y="79082"/>
                </a:lnTo>
                <a:lnTo>
                  <a:pt x="821156" y="72555"/>
                </a:lnTo>
                <a:lnTo>
                  <a:pt x="825182" y="51714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189" name="object 189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2560396" y="4131651"/>
            <a:ext cx="141637" cy="59131"/>
          </a:xfrm>
          <a:prstGeom prst="rect">
            <a:avLst/>
          </a:prstGeom>
        </p:spPr>
      </p:pic>
      <p:sp>
        <p:nvSpPr>
          <p:cNvPr id="190" name="object 190"/>
          <p:cNvSpPr/>
          <p:nvPr/>
        </p:nvSpPr>
        <p:spPr>
          <a:xfrm>
            <a:off x="2783464" y="4105654"/>
            <a:ext cx="2003103" cy="86480"/>
          </a:xfrm>
          <a:custGeom>
            <a:avLst/>
            <a:gdLst/>
            <a:ahLst/>
            <a:cxnLst/>
            <a:rect l="l" t="t" r="r" b="b"/>
            <a:pathLst>
              <a:path w="1379220" h="145415">
                <a:moveTo>
                  <a:pt x="107416" y="93345"/>
                </a:moveTo>
                <a:lnTo>
                  <a:pt x="103390" y="72682"/>
                </a:lnTo>
                <a:lnTo>
                  <a:pt x="98818" y="65976"/>
                </a:lnTo>
                <a:lnTo>
                  <a:pt x="92202" y="56299"/>
                </a:lnTo>
                <a:lnTo>
                  <a:pt x="81178" y="49339"/>
                </a:lnTo>
                <a:lnTo>
                  <a:pt x="81178" y="93345"/>
                </a:lnTo>
                <a:lnTo>
                  <a:pt x="79108" y="104279"/>
                </a:lnTo>
                <a:lnTo>
                  <a:pt x="73380" y="112953"/>
                </a:lnTo>
                <a:lnTo>
                  <a:pt x="64655" y="118656"/>
                </a:lnTo>
                <a:lnTo>
                  <a:pt x="53619" y="120713"/>
                </a:lnTo>
                <a:lnTo>
                  <a:pt x="42646" y="118656"/>
                </a:lnTo>
                <a:lnTo>
                  <a:pt x="33909" y="112953"/>
                </a:lnTo>
                <a:lnTo>
                  <a:pt x="28130" y="104279"/>
                </a:lnTo>
                <a:lnTo>
                  <a:pt x="26047" y="93345"/>
                </a:lnTo>
                <a:lnTo>
                  <a:pt x="28130" y="82334"/>
                </a:lnTo>
                <a:lnTo>
                  <a:pt x="33909" y="73672"/>
                </a:lnTo>
                <a:lnTo>
                  <a:pt x="42646" y="68008"/>
                </a:lnTo>
                <a:lnTo>
                  <a:pt x="53619" y="65976"/>
                </a:lnTo>
                <a:lnTo>
                  <a:pt x="64655" y="68008"/>
                </a:lnTo>
                <a:lnTo>
                  <a:pt x="73380" y="73672"/>
                </a:lnTo>
                <a:lnTo>
                  <a:pt x="79108" y="82334"/>
                </a:lnTo>
                <a:lnTo>
                  <a:pt x="81178" y="93345"/>
                </a:lnTo>
                <a:lnTo>
                  <a:pt x="81178" y="49339"/>
                </a:lnTo>
                <a:lnTo>
                  <a:pt x="75171" y="45529"/>
                </a:lnTo>
                <a:lnTo>
                  <a:pt x="53619" y="41643"/>
                </a:lnTo>
                <a:lnTo>
                  <a:pt x="32080" y="45529"/>
                </a:lnTo>
                <a:lnTo>
                  <a:pt x="15113" y="56299"/>
                </a:lnTo>
                <a:lnTo>
                  <a:pt x="3987" y="72682"/>
                </a:lnTo>
                <a:lnTo>
                  <a:pt x="0" y="93345"/>
                </a:lnTo>
                <a:lnTo>
                  <a:pt x="3987" y="114185"/>
                </a:lnTo>
                <a:lnTo>
                  <a:pt x="15113" y="130530"/>
                </a:lnTo>
                <a:lnTo>
                  <a:pt x="32080" y="141224"/>
                </a:lnTo>
                <a:lnTo>
                  <a:pt x="53619" y="145046"/>
                </a:lnTo>
                <a:lnTo>
                  <a:pt x="75171" y="141224"/>
                </a:lnTo>
                <a:lnTo>
                  <a:pt x="92202" y="130530"/>
                </a:lnTo>
                <a:lnTo>
                  <a:pt x="98920" y="120713"/>
                </a:lnTo>
                <a:lnTo>
                  <a:pt x="103390" y="114185"/>
                </a:lnTo>
                <a:lnTo>
                  <a:pt x="107416" y="93345"/>
                </a:lnTo>
                <a:close/>
              </a:path>
              <a:path w="1379220" h="145415">
                <a:moveTo>
                  <a:pt x="224497" y="95059"/>
                </a:moveTo>
                <a:lnTo>
                  <a:pt x="197878" y="51485"/>
                </a:lnTo>
                <a:lnTo>
                  <a:pt x="197878" y="94856"/>
                </a:lnTo>
                <a:lnTo>
                  <a:pt x="195999" y="105295"/>
                </a:lnTo>
                <a:lnTo>
                  <a:pt x="190766" y="113398"/>
                </a:lnTo>
                <a:lnTo>
                  <a:pt x="182714" y="118656"/>
                </a:lnTo>
                <a:lnTo>
                  <a:pt x="172402" y="120523"/>
                </a:lnTo>
                <a:lnTo>
                  <a:pt x="161937" y="118656"/>
                </a:lnTo>
                <a:lnTo>
                  <a:pt x="153771" y="113398"/>
                </a:lnTo>
                <a:lnTo>
                  <a:pt x="148437" y="105295"/>
                </a:lnTo>
                <a:lnTo>
                  <a:pt x="146545" y="94856"/>
                </a:lnTo>
                <a:lnTo>
                  <a:pt x="148437" y="84518"/>
                </a:lnTo>
                <a:lnTo>
                  <a:pt x="153771" y="76390"/>
                </a:lnTo>
                <a:lnTo>
                  <a:pt x="161937" y="71094"/>
                </a:lnTo>
                <a:lnTo>
                  <a:pt x="172402" y="69189"/>
                </a:lnTo>
                <a:lnTo>
                  <a:pt x="182714" y="71094"/>
                </a:lnTo>
                <a:lnTo>
                  <a:pt x="190766" y="76390"/>
                </a:lnTo>
                <a:lnTo>
                  <a:pt x="195999" y="84518"/>
                </a:lnTo>
                <a:lnTo>
                  <a:pt x="197878" y="94856"/>
                </a:lnTo>
                <a:lnTo>
                  <a:pt x="197878" y="51485"/>
                </a:lnTo>
                <a:lnTo>
                  <a:pt x="195694" y="50063"/>
                </a:lnTo>
                <a:lnTo>
                  <a:pt x="176593" y="46570"/>
                </a:lnTo>
                <a:lnTo>
                  <a:pt x="168071" y="47345"/>
                </a:lnTo>
                <a:lnTo>
                  <a:pt x="159588" y="49974"/>
                </a:lnTo>
                <a:lnTo>
                  <a:pt x="151853" y="54991"/>
                </a:lnTo>
                <a:lnTo>
                  <a:pt x="145605" y="62915"/>
                </a:lnTo>
                <a:lnTo>
                  <a:pt x="147980" y="50368"/>
                </a:lnTo>
                <a:lnTo>
                  <a:pt x="153263" y="40830"/>
                </a:lnTo>
                <a:lnTo>
                  <a:pt x="161658" y="34226"/>
                </a:lnTo>
                <a:lnTo>
                  <a:pt x="173355" y="30416"/>
                </a:lnTo>
                <a:lnTo>
                  <a:pt x="213842" y="22999"/>
                </a:lnTo>
                <a:lnTo>
                  <a:pt x="213842" y="0"/>
                </a:lnTo>
                <a:lnTo>
                  <a:pt x="168605" y="7975"/>
                </a:lnTo>
                <a:lnTo>
                  <a:pt x="131978" y="29464"/>
                </a:lnTo>
                <a:lnTo>
                  <a:pt x="119748" y="70904"/>
                </a:lnTo>
                <a:lnTo>
                  <a:pt x="119748" y="88595"/>
                </a:lnTo>
                <a:lnTo>
                  <a:pt x="123748" y="112877"/>
                </a:lnTo>
                <a:lnTo>
                  <a:pt x="134785" y="130492"/>
                </a:lnTo>
                <a:lnTo>
                  <a:pt x="151422" y="141236"/>
                </a:lnTo>
                <a:lnTo>
                  <a:pt x="172212" y="144868"/>
                </a:lnTo>
                <a:lnTo>
                  <a:pt x="193205" y="141211"/>
                </a:lnTo>
                <a:lnTo>
                  <a:pt x="209753" y="130937"/>
                </a:lnTo>
                <a:lnTo>
                  <a:pt x="216928" y="120523"/>
                </a:lnTo>
                <a:lnTo>
                  <a:pt x="220599" y="115189"/>
                </a:lnTo>
                <a:lnTo>
                  <a:pt x="224497" y="95059"/>
                </a:lnTo>
                <a:close/>
              </a:path>
              <a:path w="1379220" h="145415">
                <a:moveTo>
                  <a:pt x="335699" y="107975"/>
                </a:moveTo>
                <a:lnTo>
                  <a:pt x="312762" y="75107"/>
                </a:lnTo>
                <a:lnTo>
                  <a:pt x="309092" y="74536"/>
                </a:lnTo>
                <a:lnTo>
                  <a:pt x="309092" y="99809"/>
                </a:lnTo>
                <a:lnTo>
                  <a:pt x="309092" y="115785"/>
                </a:lnTo>
                <a:lnTo>
                  <a:pt x="303187" y="120332"/>
                </a:lnTo>
                <a:lnTo>
                  <a:pt x="273342" y="120332"/>
                </a:lnTo>
                <a:lnTo>
                  <a:pt x="273342" y="95237"/>
                </a:lnTo>
                <a:lnTo>
                  <a:pt x="303187" y="95237"/>
                </a:lnTo>
                <a:lnTo>
                  <a:pt x="309092" y="99809"/>
                </a:lnTo>
                <a:lnTo>
                  <a:pt x="309092" y="74536"/>
                </a:lnTo>
                <a:lnTo>
                  <a:pt x="296926" y="72618"/>
                </a:lnTo>
                <a:lnTo>
                  <a:pt x="273342" y="72618"/>
                </a:lnTo>
                <a:lnTo>
                  <a:pt x="273342" y="43726"/>
                </a:lnTo>
                <a:lnTo>
                  <a:pt x="229438" y="43726"/>
                </a:lnTo>
                <a:lnTo>
                  <a:pt x="229438" y="68059"/>
                </a:lnTo>
                <a:lnTo>
                  <a:pt x="246735" y="68059"/>
                </a:lnTo>
                <a:lnTo>
                  <a:pt x="246735" y="143154"/>
                </a:lnTo>
                <a:lnTo>
                  <a:pt x="296926" y="143154"/>
                </a:lnTo>
                <a:lnTo>
                  <a:pt x="312762" y="140690"/>
                </a:lnTo>
                <a:lnTo>
                  <a:pt x="325005" y="133629"/>
                </a:lnTo>
                <a:lnTo>
                  <a:pt x="332892" y="122542"/>
                </a:lnTo>
                <a:lnTo>
                  <a:pt x="333324" y="120332"/>
                </a:lnTo>
                <a:lnTo>
                  <a:pt x="335699" y="107975"/>
                </a:lnTo>
                <a:close/>
              </a:path>
              <a:path w="1379220" h="145415">
                <a:moveTo>
                  <a:pt x="446913" y="101892"/>
                </a:moveTo>
                <a:lnTo>
                  <a:pt x="444627" y="83070"/>
                </a:lnTo>
                <a:lnTo>
                  <a:pt x="443725" y="75641"/>
                </a:lnTo>
                <a:lnTo>
                  <a:pt x="436803" y="63296"/>
                </a:lnTo>
                <a:lnTo>
                  <a:pt x="433171" y="56794"/>
                </a:lnTo>
                <a:lnTo>
                  <a:pt x="419531" y="47409"/>
                </a:lnTo>
                <a:lnTo>
                  <a:pt x="419531" y="83070"/>
                </a:lnTo>
                <a:lnTo>
                  <a:pt x="371246" y="83070"/>
                </a:lnTo>
                <a:lnTo>
                  <a:pt x="373570" y="75095"/>
                </a:lnTo>
                <a:lnTo>
                  <a:pt x="378802" y="68846"/>
                </a:lnTo>
                <a:lnTo>
                  <a:pt x="386372" y="64757"/>
                </a:lnTo>
                <a:lnTo>
                  <a:pt x="395770" y="63296"/>
                </a:lnTo>
                <a:lnTo>
                  <a:pt x="405091" y="64757"/>
                </a:lnTo>
                <a:lnTo>
                  <a:pt x="412496" y="68846"/>
                </a:lnTo>
                <a:lnTo>
                  <a:pt x="417474" y="75095"/>
                </a:lnTo>
                <a:lnTo>
                  <a:pt x="419531" y="83070"/>
                </a:lnTo>
                <a:lnTo>
                  <a:pt x="419531" y="47409"/>
                </a:lnTo>
                <a:lnTo>
                  <a:pt x="416687" y="45440"/>
                </a:lnTo>
                <a:lnTo>
                  <a:pt x="395770" y="41630"/>
                </a:lnTo>
                <a:lnTo>
                  <a:pt x="375069" y="45580"/>
                </a:lnTo>
                <a:lnTo>
                  <a:pt x="358838" y="56489"/>
                </a:lnTo>
                <a:lnTo>
                  <a:pt x="348221" y="72986"/>
                </a:lnTo>
                <a:lnTo>
                  <a:pt x="344436" y="93713"/>
                </a:lnTo>
                <a:lnTo>
                  <a:pt x="348361" y="114744"/>
                </a:lnTo>
                <a:lnTo>
                  <a:pt x="359308" y="130937"/>
                </a:lnTo>
                <a:lnTo>
                  <a:pt x="376021" y="141363"/>
                </a:lnTo>
                <a:lnTo>
                  <a:pt x="397281" y="145046"/>
                </a:lnTo>
                <a:lnTo>
                  <a:pt x="413766" y="142532"/>
                </a:lnTo>
                <a:lnTo>
                  <a:pt x="427837" y="135572"/>
                </a:lnTo>
                <a:lnTo>
                  <a:pt x="438556" y="125082"/>
                </a:lnTo>
                <a:lnTo>
                  <a:pt x="439674" y="122809"/>
                </a:lnTo>
                <a:lnTo>
                  <a:pt x="445008" y="111963"/>
                </a:lnTo>
                <a:lnTo>
                  <a:pt x="421436" y="109499"/>
                </a:lnTo>
                <a:lnTo>
                  <a:pt x="417652" y="114871"/>
                </a:lnTo>
                <a:lnTo>
                  <a:pt x="412369" y="119075"/>
                </a:lnTo>
                <a:lnTo>
                  <a:pt x="405625" y="121831"/>
                </a:lnTo>
                <a:lnTo>
                  <a:pt x="397471" y="122809"/>
                </a:lnTo>
                <a:lnTo>
                  <a:pt x="387731" y="121259"/>
                </a:lnTo>
                <a:lnTo>
                  <a:pt x="379742" y="116916"/>
                </a:lnTo>
                <a:lnTo>
                  <a:pt x="374116" y="110299"/>
                </a:lnTo>
                <a:lnTo>
                  <a:pt x="371436" y="101892"/>
                </a:lnTo>
                <a:lnTo>
                  <a:pt x="446913" y="101892"/>
                </a:lnTo>
                <a:close/>
              </a:path>
              <a:path w="1379220" h="145415">
                <a:moveTo>
                  <a:pt x="559054" y="143141"/>
                </a:moveTo>
                <a:lnTo>
                  <a:pt x="513803" y="90297"/>
                </a:lnTo>
                <a:lnTo>
                  <a:pt x="558673" y="43713"/>
                </a:lnTo>
                <a:lnTo>
                  <a:pt x="526923" y="43713"/>
                </a:lnTo>
                <a:lnTo>
                  <a:pt x="489280" y="83248"/>
                </a:lnTo>
                <a:lnTo>
                  <a:pt x="489826" y="77050"/>
                </a:lnTo>
                <a:lnTo>
                  <a:pt x="490118" y="68834"/>
                </a:lnTo>
                <a:lnTo>
                  <a:pt x="490245" y="43713"/>
                </a:lnTo>
                <a:lnTo>
                  <a:pt x="463245" y="43713"/>
                </a:lnTo>
                <a:lnTo>
                  <a:pt x="463245" y="143141"/>
                </a:lnTo>
                <a:lnTo>
                  <a:pt x="490245" y="143141"/>
                </a:lnTo>
                <a:lnTo>
                  <a:pt x="489991" y="115912"/>
                </a:lnTo>
                <a:lnTo>
                  <a:pt x="489585" y="105600"/>
                </a:lnTo>
                <a:lnTo>
                  <a:pt x="488911" y="96939"/>
                </a:lnTo>
                <a:lnTo>
                  <a:pt x="527113" y="143141"/>
                </a:lnTo>
                <a:lnTo>
                  <a:pt x="559054" y="143141"/>
                </a:lnTo>
                <a:close/>
              </a:path>
              <a:path w="1379220" h="145415">
                <a:moveTo>
                  <a:pt x="641934" y="43713"/>
                </a:moveTo>
                <a:lnTo>
                  <a:pt x="559816" y="43713"/>
                </a:lnTo>
                <a:lnTo>
                  <a:pt x="559816" y="67856"/>
                </a:lnTo>
                <a:lnTo>
                  <a:pt x="587375" y="67856"/>
                </a:lnTo>
                <a:lnTo>
                  <a:pt x="587375" y="143141"/>
                </a:lnTo>
                <a:lnTo>
                  <a:pt x="614172" y="143141"/>
                </a:lnTo>
                <a:lnTo>
                  <a:pt x="614172" y="67856"/>
                </a:lnTo>
                <a:lnTo>
                  <a:pt x="641934" y="67856"/>
                </a:lnTo>
                <a:lnTo>
                  <a:pt x="641934" y="43713"/>
                </a:lnTo>
                <a:close/>
              </a:path>
              <a:path w="1379220" h="145415">
                <a:moveTo>
                  <a:pt x="750849" y="43713"/>
                </a:moveTo>
                <a:lnTo>
                  <a:pt x="726325" y="43713"/>
                </a:lnTo>
                <a:lnTo>
                  <a:pt x="679945" y="105498"/>
                </a:lnTo>
                <a:lnTo>
                  <a:pt x="679945" y="43713"/>
                </a:lnTo>
                <a:lnTo>
                  <a:pt x="653326" y="43713"/>
                </a:lnTo>
                <a:lnTo>
                  <a:pt x="653326" y="143141"/>
                </a:lnTo>
                <a:lnTo>
                  <a:pt x="678040" y="143141"/>
                </a:lnTo>
                <a:lnTo>
                  <a:pt x="724230" y="82880"/>
                </a:lnTo>
                <a:lnTo>
                  <a:pt x="724230" y="143141"/>
                </a:lnTo>
                <a:lnTo>
                  <a:pt x="750849" y="143141"/>
                </a:lnTo>
                <a:lnTo>
                  <a:pt x="750849" y="43713"/>
                </a:lnTo>
                <a:close/>
              </a:path>
              <a:path w="1379220" h="145415">
                <a:moveTo>
                  <a:pt x="858634" y="112534"/>
                </a:moveTo>
                <a:lnTo>
                  <a:pt x="857148" y="104025"/>
                </a:lnTo>
                <a:lnTo>
                  <a:pt x="855446" y="101130"/>
                </a:lnTo>
                <a:lnTo>
                  <a:pt x="853020" y="97002"/>
                </a:lnTo>
                <a:lnTo>
                  <a:pt x="846759" y="91909"/>
                </a:lnTo>
                <a:lnTo>
                  <a:pt x="838860" y="89166"/>
                </a:lnTo>
                <a:lnTo>
                  <a:pt x="845515" y="87452"/>
                </a:lnTo>
                <a:lnTo>
                  <a:pt x="849871" y="83451"/>
                </a:lnTo>
                <a:lnTo>
                  <a:pt x="852170" y="81356"/>
                </a:lnTo>
                <a:lnTo>
                  <a:pt x="852170" y="68808"/>
                </a:lnTo>
                <a:lnTo>
                  <a:pt x="851154" y="64439"/>
                </a:lnTo>
                <a:lnTo>
                  <a:pt x="849668" y="58064"/>
                </a:lnTo>
                <a:lnTo>
                  <a:pt x="842441" y="50330"/>
                </a:lnTo>
                <a:lnTo>
                  <a:pt x="834682" y="47205"/>
                </a:lnTo>
                <a:lnTo>
                  <a:pt x="834682" y="105308"/>
                </a:lnTo>
                <a:lnTo>
                  <a:pt x="834682" y="118427"/>
                </a:lnTo>
                <a:lnTo>
                  <a:pt x="828979" y="122809"/>
                </a:lnTo>
                <a:lnTo>
                  <a:pt x="795324" y="122809"/>
                </a:lnTo>
                <a:lnTo>
                  <a:pt x="795324" y="101130"/>
                </a:lnTo>
                <a:lnTo>
                  <a:pt x="828979" y="101130"/>
                </a:lnTo>
                <a:lnTo>
                  <a:pt x="834682" y="105308"/>
                </a:lnTo>
                <a:lnTo>
                  <a:pt x="834682" y="47205"/>
                </a:lnTo>
                <a:lnTo>
                  <a:pt x="830910" y="45669"/>
                </a:lnTo>
                <a:lnTo>
                  <a:pt x="828408" y="45427"/>
                </a:lnTo>
                <a:lnTo>
                  <a:pt x="828408" y="67487"/>
                </a:lnTo>
                <a:lnTo>
                  <a:pt x="828408" y="80035"/>
                </a:lnTo>
                <a:lnTo>
                  <a:pt x="823468" y="83451"/>
                </a:lnTo>
                <a:lnTo>
                  <a:pt x="795324" y="83451"/>
                </a:lnTo>
                <a:lnTo>
                  <a:pt x="795324" y="64439"/>
                </a:lnTo>
                <a:lnTo>
                  <a:pt x="823468" y="64439"/>
                </a:lnTo>
                <a:lnTo>
                  <a:pt x="828408" y="67487"/>
                </a:lnTo>
                <a:lnTo>
                  <a:pt x="828408" y="45427"/>
                </a:lnTo>
                <a:lnTo>
                  <a:pt x="815479" y="44107"/>
                </a:lnTo>
                <a:lnTo>
                  <a:pt x="771563" y="44107"/>
                </a:lnTo>
                <a:lnTo>
                  <a:pt x="771563" y="143154"/>
                </a:lnTo>
                <a:lnTo>
                  <a:pt x="818527" y="143154"/>
                </a:lnTo>
                <a:lnTo>
                  <a:pt x="835850" y="140779"/>
                </a:lnTo>
                <a:lnTo>
                  <a:pt x="848410" y="134264"/>
                </a:lnTo>
                <a:lnTo>
                  <a:pt x="856043" y="124536"/>
                </a:lnTo>
                <a:lnTo>
                  <a:pt x="856424" y="122809"/>
                </a:lnTo>
                <a:lnTo>
                  <a:pt x="858634" y="112534"/>
                </a:lnTo>
                <a:close/>
              </a:path>
              <a:path w="1379220" h="145415">
                <a:moveTo>
                  <a:pt x="967752" y="43713"/>
                </a:moveTo>
                <a:lnTo>
                  <a:pt x="941133" y="43713"/>
                </a:lnTo>
                <a:lnTo>
                  <a:pt x="941133" y="83083"/>
                </a:lnTo>
                <a:lnTo>
                  <a:pt x="898740" y="83083"/>
                </a:lnTo>
                <a:lnTo>
                  <a:pt x="898740" y="43713"/>
                </a:lnTo>
                <a:lnTo>
                  <a:pt x="872121" y="43713"/>
                </a:lnTo>
                <a:lnTo>
                  <a:pt x="872121" y="83083"/>
                </a:lnTo>
                <a:lnTo>
                  <a:pt x="872121" y="105943"/>
                </a:lnTo>
                <a:lnTo>
                  <a:pt x="872121" y="142773"/>
                </a:lnTo>
                <a:lnTo>
                  <a:pt x="898740" y="142773"/>
                </a:lnTo>
                <a:lnTo>
                  <a:pt x="898740" y="105943"/>
                </a:lnTo>
                <a:lnTo>
                  <a:pt x="941133" y="105943"/>
                </a:lnTo>
                <a:lnTo>
                  <a:pt x="941133" y="142773"/>
                </a:lnTo>
                <a:lnTo>
                  <a:pt x="967752" y="142773"/>
                </a:lnTo>
                <a:lnTo>
                  <a:pt x="967752" y="105943"/>
                </a:lnTo>
                <a:lnTo>
                  <a:pt x="967752" y="83083"/>
                </a:lnTo>
                <a:lnTo>
                  <a:pt x="967752" y="43713"/>
                </a:lnTo>
                <a:close/>
              </a:path>
              <a:path w="1379220" h="145415">
                <a:moveTo>
                  <a:pt x="1091679" y="93345"/>
                </a:moveTo>
                <a:lnTo>
                  <a:pt x="1087653" y="72682"/>
                </a:lnTo>
                <a:lnTo>
                  <a:pt x="1083081" y="65976"/>
                </a:lnTo>
                <a:lnTo>
                  <a:pt x="1076464" y="56299"/>
                </a:lnTo>
                <a:lnTo>
                  <a:pt x="1065441" y="49339"/>
                </a:lnTo>
                <a:lnTo>
                  <a:pt x="1065441" y="93345"/>
                </a:lnTo>
                <a:lnTo>
                  <a:pt x="1063371" y="104279"/>
                </a:lnTo>
                <a:lnTo>
                  <a:pt x="1057643" y="112953"/>
                </a:lnTo>
                <a:lnTo>
                  <a:pt x="1048918" y="118656"/>
                </a:lnTo>
                <a:lnTo>
                  <a:pt x="1037882" y="120713"/>
                </a:lnTo>
                <a:lnTo>
                  <a:pt x="1026909" y="118656"/>
                </a:lnTo>
                <a:lnTo>
                  <a:pt x="1018171" y="112953"/>
                </a:lnTo>
                <a:lnTo>
                  <a:pt x="1012393" y="104279"/>
                </a:lnTo>
                <a:lnTo>
                  <a:pt x="1010310" y="93345"/>
                </a:lnTo>
                <a:lnTo>
                  <a:pt x="1012393" y="82334"/>
                </a:lnTo>
                <a:lnTo>
                  <a:pt x="1018171" y="73672"/>
                </a:lnTo>
                <a:lnTo>
                  <a:pt x="1026909" y="68008"/>
                </a:lnTo>
                <a:lnTo>
                  <a:pt x="1037882" y="65976"/>
                </a:lnTo>
                <a:lnTo>
                  <a:pt x="1048918" y="68008"/>
                </a:lnTo>
                <a:lnTo>
                  <a:pt x="1057643" y="73672"/>
                </a:lnTo>
                <a:lnTo>
                  <a:pt x="1063371" y="82334"/>
                </a:lnTo>
                <a:lnTo>
                  <a:pt x="1065441" y="93345"/>
                </a:lnTo>
                <a:lnTo>
                  <a:pt x="1065441" y="49339"/>
                </a:lnTo>
                <a:lnTo>
                  <a:pt x="1059434" y="45529"/>
                </a:lnTo>
                <a:lnTo>
                  <a:pt x="1037882" y="41643"/>
                </a:lnTo>
                <a:lnTo>
                  <a:pt x="1016342" y="45529"/>
                </a:lnTo>
                <a:lnTo>
                  <a:pt x="999375" y="56299"/>
                </a:lnTo>
                <a:lnTo>
                  <a:pt x="988250" y="72682"/>
                </a:lnTo>
                <a:lnTo>
                  <a:pt x="984262" y="93345"/>
                </a:lnTo>
                <a:lnTo>
                  <a:pt x="988250" y="114185"/>
                </a:lnTo>
                <a:lnTo>
                  <a:pt x="999375" y="130530"/>
                </a:lnTo>
                <a:lnTo>
                  <a:pt x="1016342" y="141224"/>
                </a:lnTo>
                <a:lnTo>
                  <a:pt x="1037882" y="145046"/>
                </a:lnTo>
                <a:lnTo>
                  <a:pt x="1059434" y="141224"/>
                </a:lnTo>
                <a:lnTo>
                  <a:pt x="1076464" y="130530"/>
                </a:lnTo>
                <a:lnTo>
                  <a:pt x="1083183" y="120713"/>
                </a:lnTo>
                <a:lnTo>
                  <a:pt x="1087653" y="114185"/>
                </a:lnTo>
                <a:lnTo>
                  <a:pt x="1091679" y="93345"/>
                </a:lnTo>
                <a:close/>
              </a:path>
              <a:path w="1379220" h="145415">
                <a:moveTo>
                  <a:pt x="1187094" y="51142"/>
                </a:moveTo>
                <a:lnTo>
                  <a:pt x="1180655" y="47015"/>
                </a:lnTo>
                <a:lnTo>
                  <a:pt x="1173429" y="44043"/>
                </a:lnTo>
                <a:lnTo>
                  <a:pt x="1165517" y="42252"/>
                </a:lnTo>
                <a:lnTo>
                  <a:pt x="1157058" y="41643"/>
                </a:lnTo>
                <a:lnTo>
                  <a:pt x="1134910" y="45529"/>
                </a:lnTo>
                <a:lnTo>
                  <a:pt x="1118082" y="56299"/>
                </a:lnTo>
                <a:lnTo>
                  <a:pt x="1107389" y="72682"/>
                </a:lnTo>
                <a:lnTo>
                  <a:pt x="1103642" y="93345"/>
                </a:lnTo>
                <a:lnTo>
                  <a:pt x="1107389" y="114211"/>
                </a:lnTo>
                <a:lnTo>
                  <a:pt x="1118082" y="130632"/>
                </a:lnTo>
                <a:lnTo>
                  <a:pt x="1134910" y="141389"/>
                </a:lnTo>
                <a:lnTo>
                  <a:pt x="1157058" y="145237"/>
                </a:lnTo>
                <a:lnTo>
                  <a:pt x="1165517" y="144640"/>
                </a:lnTo>
                <a:lnTo>
                  <a:pt x="1173429" y="142849"/>
                </a:lnTo>
                <a:lnTo>
                  <a:pt x="1180655" y="139877"/>
                </a:lnTo>
                <a:lnTo>
                  <a:pt x="1187094" y="135737"/>
                </a:lnTo>
                <a:lnTo>
                  <a:pt x="1187094" y="109880"/>
                </a:lnTo>
                <a:lnTo>
                  <a:pt x="1181290" y="114503"/>
                </a:lnTo>
                <a:lnTo>
                  <a:pt x="1174762" y="117970"/>
                </a:lnTo>
                <a:lnTo>
                  <a:pt x="1167549" y="120154"/>
                </a:lnTo>
                <a:lnTo>
                  <a:pt x="1159725" y="120904"/>
                </a:lnTo>
                <a:lnTo>
                  <a:pt x="1148118" y="118821"/>
                </a:lnTo>
                <a:lnTo>
                  <a:pt x="1138897" y="113068"/>
                </a:lnTo>
                <a:lnTo>
                  <a:pt x="1132814" y="104394"/>
                </a:lnTo>
                <a:lnTo>
                  <a:pt x="1130630" y="93535"/>
                </a:lnTo>
                <a:lnTo>
                  <a:pt x="1132814" y="82689"/>
                </a:lnTo>
                <a:lnTo>
                  <a:pt x="1138897" y="74002"/>
                </a:lnTo>
                <a:lnTo>
                  <a:pt x="1148118" y="68249"/>
                </a:lnTo>
                <a:lnTo>
                  <a:pt x="1159725" y="66154"/>
                </a:lnTo>
                <a:lnTo>
                  <a:pt x="1167549" y="66890"/>
                </a:lnTo>
                <a:lnTo>
                  <a:pt x="1174762" y="69011"/>
                </a:lnTo>
                <a:lnTo>
                  <a:pt x="1181290" y="72428"/>
                </a:lnTo>
                <a:lnTo>
                  <a:pt x="1187094" y="77000"/>
                </a:lnTo>
                <a:lnTo>
                  <a:pt x="1187094" y="51142"/>
                </a:lnTo>
                <a:close/>
              </a:path>
              <a:path w="1379220" h="145415">
                <a:moveTo>
                  <a:pt x="1278724" y="43713"/>
                </a:moveTo>
                <a:lnTo>
                  <a:pt x="1196606" y="43713"/>
                </a:lnTo>
                <a:lnTo>
                  <a:pt x="1196606" y="67856"/>
                </a:lnTo>
                <a:lnTo>
                  <a:pt x="1224165" y="67856"/>
                </a:lnTo>
                <a:lnTo>
                  <a:pt x="1224165" y="143141"/>
                </a:lnTo>
                <a:lnTo>
                  <a:pt x="1250962" y="143141"/>
                </a:lnTo>
                <a:lnTo>
                  <a:pt x="1250962" y="67856"/>
                </a:lnTo>
                <a:lnTo>
                  <a:pt x="1278724" y="67856"/>
                </a:lnTo>
                <a:lnTo>
                  <a:pt x="1278724" y="43713"/>
                </a:lnTo>
                <a:close/>
              </a:path>
              <a:path w="1379220" h="145415">
                <a:moveTo>
                  <a:pt x="1379080" y="107975"/>
                </a:moveTo>
                <a:lnTo>
                  <a:pt x="1356156" y="75107"/>
                </a:lnTo>
                <a:lnTo>
                  <a:pt x="1352473" y="74536"/>
                </a:lnTo>
                <a:lnTo>
                  <a:pt x="1352473" y="99809"/>
                </a:lnTo>
                <a:lnTo>
                  <a:pt x="1352473" y="115785"/>
                </a:lnTo>
                <a:lnTo>
                  <a:pt x="1346568" y="120332"/>
                </a:lnTo>
                <a:lnTo>
                  <a:pt x="1316723" y="120332"/>
                </a:lnTo>
                <a:lnTo>
                  <a:pt x="1316723" y="95237"/>
                </a:lnTo>
                <a:lnTo>
                  <a:pt x="1346568" y="95237"/>
                </a:lnTo>
                <a:lnTo>
                  <a:pt x="1352473" y="99809"/>
                </a:lnTo>
                <a:lnTo>
                  <a:pt x="1352473" y="74536"/>
                </a:lnTo>
                <a:lnTo>
                  <a:pt x="1340307" y="72618"/>
                </a:lnTo>
                <a:lnTo>
                  <a:pt x="1316723" y="72618"/>
                </a:lnTo>
                <a:lnTo>
                  <a:pt x="1316723" y="43726"/>
                </a:lnTo>
                <a:lnTo>
                  <a:pt x="1290116" y="43726"/>
                </a:lnTo>
                <a:lnTo>
                  <a:pt x="1290116" y="143154"/>
                </a:lnTo>
                <a:lnTo>
                  <a:pt x="1340307" y="143154"/>
                </a:lnTo>
                <a:lnTo>
                  <a:pt x="1356156" y="140690"/>
                </a:lnTo>
                <a:lnTo>
                  <a:pt x="1368399" y="133629"/>
                </a:lnTo>
                <a:lnTo>
                  <a:pt x="1376286" y="122542"/>
                </a:lnTo>
                <a:lnTo>
                  <a:pt x="1376718" y="120332"/>
                </a:lnTo>
                <a:lnTo>
                  <a:pt x="1379080" y="107975"/>
                </a:lnTo>
                <a:close/>
              </a:path>
            </a:pathLst>
          </a:custGeom>
          <a:solidFill>
            <a:srgbClr val="1A4EA2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170066" y="4271144"/>
            <a:ext cx="3713857" cy="0"/>
          </a:xfrm>
          <a:custGeom>
            <a:avLst/>
            <a:gdLst/>
            <a:ahLst/>
            <a:cxnLst/>
            <a:rect l="l" t="t" r="r" b="b"/>
            <a:pathLst>
              <a:path w="2557145">
                <a:moveTo>
                  <a:pt x="0" y="0"/>
                </a:moveTo>
                <a:lnTo>
                  <a:pt x="2556929" y="0"/>
                </a:lnTo>
              </a:path>
            </a:pathLst>
          </a:custGeom>
          <a:ln w="127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451825" y="726035"/>
            <a:ext cx="11293738" cy="7553"/>
          </a:xfrm>
          <a:custGeom>
            <a:avLst/>
            <a:gdLst/>
            <a:ahLst/>
            <a:cxnLst/>
            <a:rect l="l" t="t" r="r" b="b"/>
            <a:pathLst>
              <a:path w="7776209" h="12700">
                <a:moveTo>
                  <a:pt x="0" y="0"/>
                </a:moveTo>
                <a:lnTo>
                  <a:pt x="0" y="12700"/>
                </a:lnTo>
                <a:lnTo>
                  <a:pt x="7776006" y="12700"/>
                </a:lnTo>
                <a:lnTo>
                  <a:pt x="7776006" y="0"/>
                </a:lnTo>
                <a:lnTo>
                  <a:pt x="0" y="0"/>
                </a:lnTo>
                <a:close/>
              </a:path>
            </a:pathLst>
          </a:custGeom>
          <a:solidFill>
            <a:srgbClr val="3078BD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4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7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0D7527F6-F4D5-5900-A66A-390184BBC11F}"/>
              </a:ext>
            </a:extLst>
          </p:cNvPr>
          <p:cNvSpPr/>
          <p:nvPr/>
        </p:nvSpPr>
        <p:spPr>
          <a:xfrm>
            <a:off x="8760310" y="-1330718"/>
            <a:ext cx="5097758" cy="50977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738DD21-199C-EDAD-F9DA-D8FD067FD47C}"/>
              </a:ext>
            </a:extLst>
          </p:cNvPr>
          <p:cNvSpPr/>
          <p:nvPr/>
        </p:nvSpPr>
        <p:spPr>
          <a:xfrm rot="5400000">
            <a:off x="5091425" y="-5106348"/>
            <a:ext cx="2045580" cy="1223074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69" name="Группа 1068">
            <a:extLst>
              <a:ext uri="{FF2B5EF4-FFF2-40B4-BE49-F238E27FC236}">
                <a16:creationId xmlns="" xmlns:a16="http://schemas.microsoft.com/office/drawing/2014/main" id="{EA96390D-8213-8488-04C3-3725977C2B35}"/>
              </a:ext>
            </a:extLst>
          </p:cNvPr>
          <p:cNvGrpSpPr/>
          <p:nvPr/>
        </p:nvGrpSpPr>
        <p:grpSpPr>
          <a:xfrm>
            <a:off x="9842874" y="-1212384"/>
            <a:ext cx="3088812" cy="3103063"/>
            <a:chOff x="5478463" y="830263"/>
            <a:chExt cx="4228415" cy="4247923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="" xmlns:a16="http://schemas.microsoft.com/office/drawing/2014/main" id="{CE374683-DDDB-F386-E1A6-F7F7025F65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1663" y="1046162"/>
              <a:ext cx="968375" cy="96540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9E65DA6D-5D50-E4A8-042C-F28865BA52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8800" y="975783"/>
              <a:ext cx="1224723" cy="12209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="" xmlns:a16="http://schemas.microsoft.com/office/drawing/2014/main" id="{E0E4F209-BDD4-716D-C5B9-D7E387CE5B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9683" y="867833"/>
              <a:ext cx="1638143" cy="163311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08195FC3-3829-6825-F5E6-666E06DC4D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9683" y="843955"/>
              <a:ext cx="1840442" cy="183479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="" xmlns:a16="http://schemas.microsoft.com/office/drawing/2014/main" id="{542B45E0-A5BA-2A1C-8277-34EF53E3DE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9434" y="3945995"/>
              <a:ext cx="876715" cy="8740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="" xmlns:a16="http://schemas.microsoft.com/office/drawing/2014/main" id="{0D7EAA31-AA75-3CB7-C2E4-7EE1A6C10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2732" y="3706283"/>
              <a:ext cx="1224723" cy="12209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="" xmlns:a16="http://schemas.microsoft.com/office/drawing/2014/main" id="{DCF38595-5CCF-35BB-29BB-757CD96DF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7513" y="3429000"/>
              <a:ext cx="1579646" cy="15748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="" xmlns:a16="http://schemas.microsoft.com/office/drawing/2014/main" id="{C46E7251-6892-640B-861F-3083C6A0D1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1913" y="3028597"/>
              <a:ext cx="2024965" cy="20260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="" xmlns:a16="http://schemas.microsoft.com/office/drawing/2014/main" id="{47D29224-B635-C8B3-63C0-2A0E70DC4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8463" y="830263"/>
              <a:ext cx="2052637" cy="20510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="" xmlns:a16="http://schemas.microsoft.com/office/drawing/2014/main" id="{345856FB-5AB1-AA02-DE8F-163DACE20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1356" y="830263"/>
              <a:ext cx="2356084" cy="23542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="" xmlns:a16="http://schemas.microsoft.com/office/drawing/2014/main" id="{DE1B18A6-AF81-497E-D7DB-CA3D6276B7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9575" y="830263"/>
              <a:ext cx="2201862" cy="22145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="" xmlns:a16="http://schemas.microsoft.com/office/drawing/2014/main" id="{32504026-26B3-0B07-715C-B40EC7FBBA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4531" y="879475"/>
              <a:ext cx="2477419" cy="247597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="" xmlns:a16="http://schemas.microsoft.com/office/drawing/2014/main" id="{92E7F5BA-F34E-921D-6E0E-306D34BDA3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7200" y="898525"/>
              <a:ext cx="2597150" cy="25988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="" xmlns:a16="http://schemas.microsoft.com/office/drawing/2014/main" id="{74CA82E6-20C7-0CF6-4D61-31F03334E6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9081" y="930275"/>
              <a:ext cx="2698144" cy="269279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Прямая соединительная линия 1024">
              <a:extLst>
                <a:ext uri="{FF2B5EF4-FFF2-40B4-BE49-F238E27FC236}">
                  <a16:creationId xmlns="" xmlns:a16="http://schemas.microsoft.com/office/drawing/2014/main" id="{CEF4BAC3-9F11-A05A-CC6D-082FAE4A9E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8933" y="990600"/>
              <a:ext cx="2759417" cy="27565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Прямая соединительная линия 1029">
              <a:extLst>
                <a:ext uri="{FF2B5EF4-FFF2-40B4-BE49-F238E27FC236}">
                  <a16:creationId xmlns="" xmlns:a16="http://schemas.microsoft.com/office/drawing/2014/main" id="{726C6B6A-24DA-87A4-3383-76B708044D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8433" y="1024166"/>
              <a:ext cx="2826659" cy="28302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Прямая соединительная линия 1031">
              <a:extLst>
                <a:ext uri="{FF2B5EF4-FFF2-40B4-BE49-F238E27FC236}">
                  <a16:creationId xmlns="" xmlns:a16="http://schemas.microsoft.com/office/drawing/2014/main" id="{1B38755A-92C1-57F9-915C-99D164409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7700" y="1092159"/>
              <a:ext cx="2898795" cy="28829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Прямая соединительная линия 1034">
              <a:extLst>
                <a:ext uri="{FF2B5EF4-FFF2-40B4-BE49-F238E27FC236}">
                  <a16:creationId xmlns="" xmlns:a16="http://schemas.microsoft.com/office/drawing/2014/main" id="{F57985BE-B18F-62D7-BF4D-EAE91CD852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9012" y="3241400"/>
              <a:ext cx="1840442" cy="183479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Прямая соединительная линия 1037">
              <a:extLst>
                <a:ext uri="{FF2B5EF4-FFF2-40B4-BE49-F238E27FC236}">
                  <a16:creationId xmlns="" xmlns:a16="http://schemas.microsoft.com/office/drawing/2014/main" id="{E8FCA9AF-E581-A8FB-30F7-823A6E69AF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0844" y="2863624"/>
              <a:ext cx="2201862" cy="22145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Прямая соединительная линия 1038">
              <a:extLst>
                <a:ext uri="{FF2B5EF4-FFF2-40B4-BE49-F238E27FC236}">
                  <a16:creationId xmlns="" xmlns:a16="http://schemas.microsoft.com/office/drawing/2014/main" id="{0D18B52F-2029-54FD-A0A7-E907BEC048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1059" y="2710501"/>
              <a:ext cx="2356084" cy="23542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Прямая соединительная линия 1039">
              <a:extLst>
                <a:ext uri="{FF2B5EF4-FFF2-40B4-BE49-F238E27FC236}">
                  <a16:creationId xmlns="" xmlns:a16="http://schemas.microsoft.com/office/drawing/2014/main" id="{5D4E5314-3FF0-D63C-1931-E802FFAB1F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5614" y="2566038"/>
              <a:ext cx="2477419" cy="247597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Прямая соединительная линия 1040">
              <a:extLst>
                <a:ext uri="{FF2B5EF4-FFF2-40B4-BE49-F238E27FC236}">
                  <a16:creationId xmlns="" xmlns:a16="http://schemas.microsoft.com/office/drawing/2014/main" id="{B0F896E1-01D5-69D1-8C53-0B29ABEC19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5433" y="2427538"/>
              <a:ext cx="2568561" cy="256779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Прямая соединительная линия 1042">
              <a:extLst>
                <a:ext uri="{FF2B5EF4-FFF2-40B4-BE49-F238E27FC236}">
                  <a16:creationId xmlns="" xmlns:a16="http://schemas.microsoft.com/office/drawing/2014/main" id="{E8DDD577-22C6-7C71-39F2-40CE250ACD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1201" y="2269154"/>
              <a:ext cx="2698144" cy="269279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Прямая соединительная линия 1043">
              <a:extLst>
                <a:ext uri="{FF2B5EF4-FFF2-40B4-BE49-F238E27FC236}">
                  <a16:creationId xmlns="" xmlns:a16="http://schemas.microsoft.com/office/drawing/2014/main" id="{33F59B08-2308-5273-6560-CB4A99B195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0175" y="2157696"/>
              <a:ext cx="2759417" cy="27565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Прямая соединительная линия 1044">
              <a:extLst>
                <a:ext uri="{FF2B5EF4-FFF2-40B4-BE49-F238E27FC236}">
                  <a16:creationId xmlns="" xmlns:a16="http://schemas.microsoft.com/office/drawing/2014/main" id="{26EAA2A5-1D07-FA5C-6386-FAD4430C57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5123" y="2039828"/>
              <a:ext cx="2826659" cy="28302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Прямая соединительная линия 1045">
              <a:extLst>
                <a:ext uri="{FF2B5EF4-FFF2-40B4-BE49-F238E27FC236}">
                  <a16:creationId xmlns="" xmlns:a16="http://schemas.microsoft.com/office/drawing/2014/main" id="{35D489AC-3118-84E6-0796-D696EAD346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5312" y="1925247"/>
              <a:ext cx="2898795" cy="28829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Прямая соединительная линия 1046">
              <a:extLst>
                <a:ext uri="{FF2B5EF4-FFF2-40B4-BE49-F238E27FC236}">
                  <a16:creationId xmlns="" xmlns:a16="http://schemas.microsoft.com/office/drawing/2014/main" id="{4B1F9739-AE5B-1F6D-00A8-3AB7AFBD80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7362" y="1816100"/>
              <a:ext cx="2946988" cy="293878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Прямая соединительная линия 1048">
              <a:extLst>
                <a:ext uri="{FF2B5EF4-FFF2-40B4-BE49-F238E27FC236}">
                  <a16:creationId xmlns="" xmlns:a16="http://schemas.microsoft.com/office/drawing/2014/main" id="{FB7E0984-F65C-9E78-2388-EBC58CA49E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4233" y="1711864"/>
              <a:ext cx="2971483" cy="29702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Прямая соединительная линия 1049">
              <a:extLst>
                <a:ext uri="{FF2B5EF4-FFF2-40B4-BE49-F238E27FC236}">
                  <a16:creationId xmlns="" xmlns:a16="http://schemas.microsoft.com/office/drawing/2014/main" id="{384F02BD-66F2-35BA-CF45-E524ABCC42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6599" y="1157300"/>
              <a:ext cx="2947846" cy="293172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Прямая соединительная линия 1051">
              <a:extLst>
                <a:ext uri="{FF2B5EF4-FFF2-40B4-BE49-F238E27FC236}">
                  <a16:creationId xmlns="" xmlns:a16="http://schemas.microsoft.com/office/drawing/2014/main" id="{C7CFE677-EF01-86F8-F881-DC19031C4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5092" y="1228764"/>
              <a:ext cx="2951038" cy="29348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Прямая соединительная линия 1053">
              <a:extLst>
                <a:ext uri="{FF2B5EF4-FFF2-40B4-BE49-F238E27FC236}">
                  <a16:creationId xmlns="" xmlns:a16="http://schemas.microsoft.com/office/drawing/2014/main" id="{B3F10CAC-6FDC-D27B-6FD4-6B51C0DE6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0903" y="1299941"/>
              <a:ext cx="3000175" cy="29837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Прямая соединительная линия 1056">
              <a:extLst>
                <a:ext uri="{FF2B5EF4-FFF2-40B4-BE49-F238E27FC236}">
                  <a16:creationId xmlns="" xmlns:a16="http://schemas.microsoft.com/office/drawing/2014/main" id="{8502DDD7-839F-212D-0F4E-FB8C9282C9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6177" y="1369638"/>
              <a:ext cx="2999929" cy="29966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Прямая соединительная линия 1063">
              <a:extLst>
                <a:ext uri="{FF2B5EF4-FFF2-40B4-BE49-F238E27FC236}">
                  <a16:creationId xmlns="" xmlns:a16="http://schemas.microsoft.com/office/drawing/2014/main" id="{571F8FF9-E956-8052-2963-4411343C5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4550" y="1448751"/>
              <a:ext cx="3016830" cy="301351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Прямая соединительная линия 1066">
              <a:extLst>
                <a:ext uri="{FF2B5EF4-FFF2-40B4-BE49-F238E27FC236}">
                  <a16:creationId xmlns="" xmlns:a16="http://schemas.microsoft.com/office/drawing/2014/main" id="{E02B1E41-FD55-CFFF-540E-B7D1939D4D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9223" y="1536700"/>
              <a:ext cx="3021344" cy="30095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Прямая соединительная линия 1067">
              <a:extLst>
                <a:ext uri="{FF2B5EF4-FFF2-40B4-BE49-F238E27FC236}">
                  <a16:creationId xmlns="" xmlns:a16="http://schemas.microsoft.com/office/drawing/2014/main" id="{BEC64993-4542-21A6-BBF9-378D9F8D7B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7991" y="1603207"/>
              <a:ext cx="3016830" cy="301351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2" name="TextBox 1111">
            <a:extLst>
              <a:ext uri="{FF2B5EF4-FFF2-40B4-BE49-F238E27FC236}">
                <a16:creationId xmlns="" xmlns:a16="http://schemas.microsoft.com/office/drawing/2014/main" id="{C892C23F-772D-0620-458A-0D6E6D25A7A9}"/>
              </a:ext>
            </a:extLst>
          </p:cNvPr>
          <p:cNvSpPr txBox="1"/>
          <p:nvPr/>
        </p:nvSpPr>
        <p:spPr>
          <a:xfrm>
            <a:off x="63811" y="2191957"/>
            <a:ext cx="11856771" cy="393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5400" dirty="0" smtClean="0">
                <a:solidFill>
                  <a:prstClr val="white"/>
                </a:solidFill>
                <a:latin typeface="Times New Roman" panose="02020603050405020304" pitchFamily="18" charset="0"/>
                <a:ea typeface="DIN Condensed " panose="020B0606040000020204" pitchFamily="34" charset="-52"/>
                <a:cs typeface="Times New Roman" panose="02020603050405020304" pitchFamily="18" charset="0"/>
              </a:rPr>
              <a:t>Проект муниципальной школы наставничества</a:t>
            </a:r>
          </a:p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5400" dirty="0" smtClean="0">
                <a:solidFill>
                  <a:prstClr val="white"/>
                </a:solidFill>
                <a:latin typeface="Times New Roman" panose="02020603050405020304" pitchFamily="18" charset="0"/>
                <a:ea typeface="DIN Condensed " panose="020B0606040000020204" pitchFamily="34" charset="-52"/>
                <a:cs typeface="Times New Roman" panose="02020603050405020304" pitchFamily="18" charset="0"/>
              </a:rPr>
              <a:t>Название проекта (рекламное/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сформулировано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в виде назывного предложения, без включения отглагольных существительных типа использование, исследование, влияние и т.п.).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ru-RU" sz="5400" dirty="0">
              <a:solidFill>
                <a:prstClr val="white"/>
              </a:solidFill>
              <a:latin typeface="DIN Condensed " panose="020B0606040000020204" pitchFamily="34" charset="-52"/>
              <a:ea typeface="DIN Condensed " panose="020B0606040000020204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671AF80-D0EC-9CD9-5BF4-6C12F52CF4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32" y="4976228"/>
            <a:ext cx="12192000" cy="1755648"/>
          </a:xfrm>
          <a:prstGeom prst="rect">
            <a:avLst/>
          </a:prstGeom>
        </p:spPr>
      </p:pic>
      <p:grpSp>
        <p:nvGrpSpPr>
          <p:cNvPr id="1232" name="Группа 1231">
            <a:extLst>
              <a:ext uri="{FF2B5EF4-FFF2-40B4-BE49-F238E27FC236}">
                <a16:creationId xmlns="" xmlns:a16="http://schemas.microsoft.com/office/drawing/2014/main" id="{73361713-35B9-641E-1371-75143C43153A}"/>
              </a:ext>
            </a:extLst>
          </p:cNvPr>
          <p:cNvGrpSpPr/>
          <p:nvPr/>
        </p:nvGrpSpPr>
        <p:grpSpPr>
          <a:xfrm>
            <a:off x="11210593" y="2720924"/>
            <a:ext cx="1721094" cy="1729034"/>
            <a:chOff x="11278784" y="2943607"/>
            <a:chExt cx="1426229" cy="1432809"/>
          </a:xfrm>
        </p:grpSpPr>
        <p:grpSp>
          <p:nvGrpSpPr>
            <p:cNvPr id="1193" name="Группа 1192">
              <a:extLst>
                <a:ext uri="{FF2B5EF4-FFF2-40B4-BE49-F238E27FC236}">
                  <a16:creationId xmlns="" xmlns:a16="http://schemas.microsoft.com/office/drawing/2014/main" id="{81A8AB92-D282-AEF7-5134-2814727F3F75}"/>
                </a:ext>
              </a:extLst>
            </p:cNvPr>
            <p:cNvGrpSpPr/>
            <p:nvPr/>
          </p:nvGrpSpPr>
          <p:grpSpPr>
            <a:xfrm>
              <a:off x="11278784" y="2943607"/>
              <a:ext cx="1426229" cy="1432809"/>
              <a:chOff x="5478463" y="830263"/>
              <a:chExt cx="4228415" cy="4247923"/>
            </a:xfrm>
          </p:grpSpPr>
          <p:cxnSp>
            <p:nvCxnSpPr>
              <p:cNvPr id="1195" name="Прямая соединительная линия 1194">
                <a:extLst>
                  <a:ext uri="{FF2B5EF4-FFF2-40B4-BE49-F238E27FC236}">
                    <a16:creationId xmlns="" xmlns:a16="http://schemas.microsoft.com/office/drawing/2014/main" id="{B67F537A-C439-53DD-650E-A5C80B0850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81663" y="1046162"/>
                <a:ext cx="968375" cy="965404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Прямая соединительная линия 1195">
                <a:extLst>
                  <a:ext uri="{FF2B5EF4-FFF2-40B4-BE49-F238E27FC236}">
                    <a16:creationId xmlns="" xmlns:a16="http://schemas.microsoft.com/office/drawing/2014/main" id="{81E31025-BDA8-A35F-9730-933A64C1E4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8800" y="975783"/>
                <a:ext cx="1224723" cy="1220966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Прямая соединительная линия 1196">
                <a:extLst>
                  <a:ext uri="{FF2B5EF4-FFF2-40B4-BE49-F238E27FC236}">
                    <a16:creationId xmlns="" xmlns:a16="http://schemas.microsoft.com/office/drawing/2014/main" id="{A0E0FCF6-AF43-FA26-A65B-92AF84D5E2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9683" y="867833"/>
                <a:ext cx="1638143" cy="163311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Прямая соединительная линия 1197">
                <a:extLst>
                  <a:ext uri="{FF2B5EF4-FFF2-40B4-BE49-F238E27FC236}">
                    <a16:creationId xmlns="" xmlns:a16="http://schemas.microsoft.com/office/drawing/2014/main" id="{FC5BD281-E8AE-C72E-3BE1-A5A5D25B17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9683" y="843955"/>
                <a:ext cx="1840442" cy="1834796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Прямая соединительная линия 1198">
                <a:extLst>
                  <a:ext uri="{FF2B5EF4-FFF2-40B4-BE49-F238E27FC236}">
                    <a16:creationId xmlns="" xmlns:a16="http://schemas.microsoft.com/office/drawing/2014/main" id="{DB1619BD-52B9-CB6D-B30C-402260767C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9434" y="3945995"/>
                <a:ext cx="876715" cy="8740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Прямая соединительная линия 1199">
                <a:extLst>
                  <a:ext uri="{FF2B5EF4-FFF2-40B4-BE49-F238E27FC236}">
                    <a16:creationId xmlns="" xmlns:a16="http://schemas.microsoft.com/office/drawing/2014/main" id="{CB78587D-A1B1-F041-F40B-D9CB808B61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22732" y="3706283"/>
                <a:ext cx="1224723" cy="1220966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Прямая соединительная линия 1200">
                <a:extLst>
                  <a:ext uri="{FF2B5EF4-FFF2-40B4-BE49-F238E27FC236}">
                    <a16:creationId xmlns="" xmlns:a16="http://schemas.microsoft.com/office/drawing/2014/main" id="{64B9D432-742B-EACB-EC49-0313174B43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67513" y="3429000"/>
                <a:ext cx="1579646" cy="157480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Прямая соединительная линия 1201">
                <a:extLst>
                  <a:ext uri="{FF2B5EF4-FFF2-40B4-BE49-F238E27FC236}">
                    <a16:creationId xmlns="" xmlns:a16="http://schemas.microsoft.com/office/drawing/2014/main" id="{724A8811-98DA-9BA5-D984-6ED28B4505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1913" y="3028597"/>
                <a:ext cx="2024965" cy="202600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Прямая соединительная линия 1202">
                <a:extLst>
                  <a:ext uri="{FF2B5EF4-FFF2-40B4-BE49-F238E27FC236}">
                    <a16:creationId xmlns="" xmlns:a16="http://schemas.microsoft.com/office/drawing/2014/main" id="{67864540-FB7B-B515-3E40-ADCB06229E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8463" y="830263"/>
                <a:ext cx="2052637" cy="205105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Прямая соединительная линия 1203">
                <a:extLst>
                  <a:ext uri="{FF2B5EF4-FFF2-40B4-BE49-F238E27FC236}">
                    <a16:creationId xmlns="" xmlns:a16="http://schemas.microsoft.com/office/drawing/2014/main" id="{EE84085B-04ED-66B0-07C1-5B4B3D4AC3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356" y="830263"/>
                <a:ext cx="2356084" cy="235426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5" name="Прямая соединительная линия 1204">
                <a:extLst>
                  <a:ext uri="{FF2B5EF4-FFF2-40B4-BE49-F238E27FC236}">
                    <a16:creationId xmlns="" xmlns:a16="http://schemas.microsoft.com/office/drawing/2014/main" id="{82288836-1063-660E-86E5-2E9DD23622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9575" y="830263"/>
                <a:ext cx="2201862" cy="221456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6" name="Прямая соединительная линия 1205">
                <a:extLst>
                  <a:ext uri="{FF2B5EF4-FFF2-40B4-BE49-F238E27FC236}">
                    <a16:creationId xmlns="" xmlns:a16="http://schemas.microsoft.com/office/drawing/2014/main" id="{3DA1F0FE-C758-38F1-3C37-0D24CB189B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4531" y="879475"/>
                <a:ext cx="2477419" cy="247597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7" name="Прямая соединительная линия 1206">
                <a:extLst>
                  <a:ext uri="{FF2B5EF4-FFF2-40B4-BE49-F238E27FC236}">
                    <a16:creationId xmlns="" xmlns:a16="http://schemas.microsoft.com/office/drawing/2014/main" id="{469FA859-AB36-E28C-336C-4E0730152C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37200" y="898525"/>
                <a:ext cx="2597150" cy="259880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8" name="Прямая соединительная линия 1207">
                <a:extLst>
                  <a:ext uri="{FF2B5EF4-FFF2-40B4-BE49-F238E27FC236}">
                    <a16:creationId xmlns="" xmlns:a16="http://schemas.microsoft.com/office/drawing/2014/main" id="{C6D5DE20-5F58-5F9B-6C05-294BCA9536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9081" y="930275"/>
                <a:ext cx="2698144" cy="269279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9" name="Прямая соединительная линия 1208">
                <a:extLst>
                  <a:ext uri="{FF2B5EF4-FFF2-40B4-BE49-F238E27FC236}">
                    <a16:creationId xmlns="" xmlns:a16="http://schemas.microsoft.com/office/drawing/2014/main" id="{8D073C68-2BBD-9F87-760A-FB4313908C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28933" y="990600"/>
                <a:ext cx="2759417" cy="275654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0" name="Прямая соединительная линия 1209">
                <a:extLst>
                  <a:ext uri="{FF2B5EF4-FFF2-40B4-BE49-F238E27FC236}">
                    <a16:creationId xmlns="" xmlns:a16="http://schemas.microsoft.com/office/drawing/2014/main" id="{1DACA2CE-A2C8-647A-2409-DB5631DA11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8433" y="1024166"/>
                <a:ext cx="2826659" cy="2830284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1" name="Прямая соединительная линия 1210">
                <a:extLst>
                  <a:ext uri="{FF2B5EF4-FFF2-40B4-BE49-F238E27FC236}">
                    <a16:creationId xmlns="" xmlns:a16="http://schemas.microsoft.com/office/drawing/2014/main" id="{4E1F4783-0294-24AC-63F5-BF64F26827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7700" y="1092159"/>
                <a:ext cx="2898795" cy="288294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2" name="Прямая соединительная линия 1211">
                <a:extLst>
                  <a:ext uri="{FF2B5EF4-FFF2-40B4-BE49-F238E27FC236}">
                    <a16:creationId xmlns="" xmlns:a16="http://schemas.microsoft.com/office/drawing/2014/main" id="{98310AB7-3AB5-E147-276F-07B890DBE6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19012" y="3241400"/>
                <a:ext cx="1840442" cy="1834796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Прямая соединительная линия 1212">
                <a:extLst>
                  <a:ext uri="{FF2B5EF4-FFF2-40B4-BE49-F238E27FC236}">
                    <a16:creationId xmlns="" xmlns:a16="http://schemas.microsoft.com/office/drawing/2014/main" id="{5976B74F-11DD-9F24-579E-04FDC4B9AB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80844" y="2863624"/>
                <a:ext cx="2201862" cy="221456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4" name="Прямая соединительная линия 1213">
                <a:extLst>
                  <a:ext uri="{FF2B5EF4-FFF2-40B4-BE49-F238E27FC236}">
                    <a16:creationId xmlns="" xmlns:a16="http://schemas.microsoft.com/office/drawing/2014/main" id="{F3832670-1331-E8A1-7B1C-26B508EB5C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1059" y="2710501"/>
                <a:ext cx="2356084" cy="235426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Прямая соединительная линия 1214">
                <a:extLst>
                  <a:ext uri="{FF2B5EF4-FFF2-40B4-BE49-F238E27FC236}">
                    <a16:creationId xmlns="" xmlns:a16="http://schemas.microsoft.com/office/drawing/2014/main" id="{AD3E933B-DCC8-7CE6-273E-32F3D0825C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5614" y="2566038"/>
                <a:ext cx="2477419" cy="247597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6" name="Прямая соединительная линия 1215">
                <a:extLst>
                  <a:ext uri="{FF2B5EF4-FFF2-40B4-BE49-F238E27FC236}">
                    <a16:creationId xmlns="" xmlns:a16="http://schemas.microsoft.com/office/drawing/2014/main" id="{ECF07B2B-3BDF-6347-10E9-E95883D880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5433" y="2427538"/>
                <a:ext cx="2568561" cy="256779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7" name="Прямая соединительная линия 1216">
                <a:extLst>
                  <a:ext uri="{FF2B5EF4-FFF2-40B4-BE49-F238E27FC236}">
                    <a16:creationId xmlns="" xmlns:a16="http://schemas.microsoft.com/office/drawing/2014/main" id="{1DD4243E-D790-231C-6E68-A7BD7D6BC5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11201" y="2269154"/>
                <a:ext cx="2698144" cy="269279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Прямая соединительная линия 1217">
                <a:extLst>
                  <a:ext uri="{FF2B5EF4-FFF2-40B4-BE49-F238E27FC236}">
                    <a16:creationId xmlns="" xmlns:a16="http://schemas.microsoft.com/office/drawing/2014/main" id="{F58AE697-149A-6848-BE61-5412224CE3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0175" y="2157696"/>
                <a:ext cx="2759417" cy="275654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9" name="Прямая соединительная линия 1218">
                <a:extLst>
                  <a:ext uri="{FF2B5EF4-FFF2-40B4-BE49-F238E27FC236}">
                    <a16:creationId xmlns="" xmlns:a16="http://schemas.microsoft.com/office/drawing/2014/main" id="{E72E4901-51EA-CC63-533E-3F67EF5604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85123" y="2039828"/>
                <a:ext cx="2826659" cy="2830284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0" name="Прямая соединительная линия 1219">
                <a:extLst>
                  <a:ext uri="{FF2B5EF4-FFF2-40B4-BE49-F238E27FC236}">
                    <a16:creationId xmlns="" xmlns:a16="http://schemas.microsoft.com/office/drawing/2014/main" id="{4723F262-F248-A25C-AE20-91D8BC58A4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5312" y="1925247"/>
                <a:ext cx="2898795" cy="288294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1" name="Прямая соединительная линия 1220">
                <a:extLst>
                  <a:ext uri="{FF2B5EF4-FFF2-40B4-BE49-F238E27FC236}">
                    <a16:creationId xmlns="" xmlns:a16="http://schemas.microsoft.com/office/drawing/2014/main" id="{A143855E-9FD7-BEBE-2D7B-659429D8DB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7362" y="1816100"/>
                <a:ext cx="2946988" cy="293878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2" name="Прямая соединительная линия 1221">
                <a:extLst>
                  <a:ext uri="{FF2B5EF4-FFF2-40B4-BE49-F238E27FC236}">
                    <a16:creationId xmlns="" xmlns:a16="http://schemas.microsoft.com/office/drawing/2014/main" id="{D76CB1B5-07FE-DFF7-BEAF-1D3865D68C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4233" y="1711864"/>
                <a:ext cx="2971483" cy="2970203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3" name="Прямая соединительная линия 1222">
                <a:extLst>
                  <a:ext uri="{FF2B5EF4-FFF2-40B4-BE49-F238E27FC236}">
                    <a16:creationId xmlns="" xmlns:a16="http://schemas.microsoft.com/office/drawing/2014/main" id="{BC750483-E449-02C2-E907-5712A5EACA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6599" y="1157300"/>
                <a:ext cx="2947846" cy="2931724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4" name="Прямая соединительная линия 1223">
                <a:extLst>
                  <a:ext uri="{FF2B5EF4-FFF2-40B4-BE49-F238E27FC236}">
                    <a16:creationId xmlns="" xmlns:a16="http://schemas.microsoft.com/office/drawing/2014/main" id="{AF4F0379-0EE8-B9B1-CB76-E9DAE012EA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5092" y="1228764"/>
                <a:ext cx="2951038" cy="2934899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5" name="Прямая соединительная линия 1224">
                <a:extLst>
                  <a:ext uri="{FF2B5EF4-FFF2-40B4-BE49-F238E27FC236}">
                    <a16:creationId xmlns="" xmlns:a16="http://schemas.microsoft.com/office/drawing/2014/main" id="{F1B70CCA-AC1B-98AD-B428-79923C5CCE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30903" y="1299941"/>
                <a:ext cx="3000175" cy="2983767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6" name="Прямая соединительная линия 1225">
                <a:extLst>
                  <a:ext uri="{FF2B5EF4-FFF2-40B4-BE49-F238E27FC236}">
                    <a16:creationId xmlns="" xmlns:a16="http://schemas.microsoft.com/office/drawing/2014/main" id="{EF91A204-58DE-605C-5E2D-B0BFB6AB86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6177" y="1369638"/>
                <a:ext cx="2999929" cy="2996636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7" name="Прямая соединительная линия 1226">
                <a:extLst>
                  <a:ext uri="{FF2B5EF4-FFF2-40B4-BE49-F238E27FC236}">
                    <a16:creationId xmlns="" xmlns:a16="http://schemas.microsoft.com/office/drawing/2014/main" id="{EFADADB8-2D39-68F8-9E2E-22D252579F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4550" y="1448751"/>
                <a:ext cx="3016830" cy="301351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Прямая соединительная линия 1227">
                <a:extLst>
                  <a:ext uri="{FF2B5EF4-FFF2-40B4-BE49-F238E27FC236}">
                    <a16:creationId xmlns="" xmlns:a16="http://schemas.microsoft.com/office/drawing/2014/main" id="{7E492DD1-B53D-5466-D52C-0A54DB7D1C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69223" y="1536700"/>
                <a:ext cx="3021344" cy="300956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Прямая соединительная линия 1228">
                <a:extLst>
                  <a:ext uri="{FF2B5EF4-FFF2-40B4-BE49-F238E27FC236}">
                    <a16:creationId xmlns="" xmlns:a16="http://schemas.microsoft.com/office/drawing/2014/main" id="{284BD133-0C62-EA5C-A090-53F144951F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57991" y="1603207"/>
                <a:ext cx="3016830" cy="301351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4" name="Овал 1193">
              <a:extLst>
                <a:ext uri="{FF2B5EF4-FFF2-40B4-BE49-F238E27FC236}">
                  <a16:creationId xmlns="" xmlns:a16="http://schemas.microsoft.com/office/drawing/2014/main" id="{647F0560-E1EE-EB14-0784-F6725D238C7F}"/>
                </a:ext>
              </a:extLst>
            </p:cNvPr>
            <p:cNvSpPr/>
            <p:nvPr/>
          </p:nvSpPr>
          <p:spPr>
            <a:xfrm>
              <a:off x="11364677" y="3027674"/>
              <a:ext cx="1263928" cy="12639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31" name="Овал 1230">
            <a:extLst>
              <a:ext uri="{FF2B5EF4-FFF2-40B4-BE49-F238E27FC236}">
                <a16:creationId xmlns="" xmlns:a16="http://schemas.microsoft.com/office/drawing/2014/main" id="{3086E035-1A8F-5B6F-3B54-9B3BE1EC2C70}"/>
              </a:ext>
            </a:extLst>
          </p:cNvPr>
          <p:cNvSpPr/>
          <p:nvPr/>
        </p:nvSpPr>
        <p:spPr>
          <a:xfrm>
            <a:off x="8545804" y="1555757"/>
            <a:ext cx="931954" cy="931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2" name="Рисунок 81"/>
          <p:cNvPicPr/>
          <p:nvPr/>
        </p:nvPicPr>
        <p:blipFill rotWithShape="1">
          <a:blip r:embed="rId3"/>
          <a:srcRect l="6887" t="13703" r="53427" b="61224"/>
          <a:stretch/>
        </p:blipFill>
        <p:spPr bwMode="auto">
          <a:xfrm>
            <a:off x="445837" y="493999"/>
            <a:ext cx="2535665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906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>
            <a:extLst>
              <a:ext uri="{FF2B5EF4-FFF2-40B4-BE49-F238E27FC236}">
                <a16:creationId xmlns="" xmlns:a16="http://schemas.microsoft.com/office/drawing/2014/main" id="{38CA3BAA-FC20-4D93-9D11-E35CA9A2A56F}"/>
              </a:ext>
            </a:extLst>
          </p:cNvPr>
          <p:cNvGrpSpPr/>
          <p:nvPr/>
        </p:nvGrpSpPr>
        <p:grpSpPr>
          <a:xfrm rot="587850">
            <a:off x="10548631" y="5107853"/>
            <a:ext cx="2192164" cy="2202279"/>
            <a:chOff x="11278784" y="2943607"/>
            <a:chExt cx="1426229" cy="1432809"/>
          </a:xfrm>
        </p:grpSpPr>
        <p:grpSp>
          <p:nvGrpSpPr>
            <p:cNvPr id="124" name="Группа 123">
              <a:extLst>
                <a:ext uri="{FF2B5EF4-FFF2-40B4-BE49-F238E27FC236}">
                  <a16:creationId xmlns="" xmlns:a16="http://schemas.microsoft.com/office/drawing/2014/main" id="{AEDEDDE1-A88F-40D7-AB34-3EE3BF86FA32}"/>
                </a:ext>
              </a:extLst>
            </p:cNvPr>
            <p:cNvGrpSpPr/>
            <p:nvPr/>
          </p:nvGrpSpPr>
          <p:grpSpPr>
            <a:xfrm>
              <a:off x="11278784" y="2943607"/>
              <a:ext cx="1426229" cy="1432809"/>
              <a:chOff x="5478463" y="830263"/>
              <a:chExt cx="4228415" cy="4247923"/>
            </a:xfrm>
          </p:grpSpPr>
          <p:cxnSp>
            <p:nvCxnSpPr>
              <p:cNvPr id="126" name="Прямая соединительная линия 125">
                <a:extLst>
                  <a:ext uri="{FF2B5EF4-FFF2-40B4-BE49-F238E27FC236}">
                    <a16:creationId xmlns="" xmlns:a16="http://schemas.microsoft.com/office/drawing/2014/main" id="{38666B64-3A04-4643-B5A8-D979BFA9A4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81663" y="1046162"/>
                <a:ext cx="968375" cy="965404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>
                <a:extLst>
                  <a:ext uri="{FF2B5EF4-FFF2-40B4-BE49-F238E27FC236}">
                    <a16:creationId xmlns="" xmlns:a16="http://schemas.microsoft.com/office/drawing/2014/main" id="{8E4BD485-9FAF-4D16-9C99-6822E729BE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8800" y="975783"/>
                <a:ext cx="1224723" cy="1220966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>
                <a:extLst>
                  <a:ext uri="{FF2B5EF4-FFF2-40B4-BE49-F238E27FC236}">
                    <a16:creationId xmlns="" xmlns:a16="http://schemas.microsoft.com/office/drawing/2014/main" id="{46B6C2D3-AF3E-47EA-80D8-B31CD5D885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9683" y="867833"/>
                <a:ext cx="1638143" cy="1633118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>
                <a:extLst>
                  <a:ext uri="{FF2B5EF4-FFF2-40B4-BE49-F238E27FC236}">
                    <a16:creationId xmlns="" xmlns:a16="http://schemas.microsoft.com/office/drawing/2014/main" id="{5DAD14EB-4FAB-47A1-ADAD-1F4422389A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9683" y="843955"/>
                <a:ext cx="1840442" cy="1834796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>
                <a:extLst>
                  <a:ext uri="{FF2B5EF4-FFF2-40B4-BE49-F238E27FC236}">
                    <a16:creationId xmlns="" xmlns:a16="http://schemas.microsoft.com/office/drawing/2014/main" id="{35921667-BACC-4F3E-A19D-7551EA9EFE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9434" y="3945995"/>
                <a:ext cx="876715" cy="874025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>
                <a:extLst>
                  <a:ext uri="{FF2B5EF4-FFF2-40B4-BE49-F238E27FC236}">
                    <a16:creationId xmlns="" xmlns:a16="http://schemas.microsoft.com/office/drawing/2014/main" id="{0C6B53CE-C007-43E0-8999-14CBCFFC29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22732" y="3706283"/>
                <a:ext cx="1224723" cy="1220966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>
                <a:extLst>
                  <a:ext uri="{FF2B5EF4-FFF2-40B4-BE49-F238E27FC236}">
                    <a16:creationId xmlns="" xmlns:a16="http://schemas.microsoft.com/office/drawing/2014/main" id="{D1248D16-D9C9-44B8-B20F-F9BD864742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67513" y="3429000"/>
                <a:ext cx="1579646" cy="1574800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>
                <a:extLst>
                  <a:ext uri="{FF2B5EF4-FFF2-40B4-BE49-F238E27FC236}">
                    <a16:creationId xmlns="" xmlns:a16="http://schemas.microsoft.com/office/drawing/2014/main" id="{0A17C6BF-1107-4278-AF13-A00114FD47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1913" y="3028597"/>
                <a:ext cx="2024965" cy="2026003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>
                <a:extLst>
                  <a:ext uri="{FF2B5EF4-FFF2-40B4-BE49-F238E27FC236}">
                    <a16:creationId xmlns="" xmlns:a16="http://schemas.microsoft.com/office/drawing/2014/main" id="{7F210DF9-EFC7-43D0-A235-2F64A84536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8463" y="830263"/>
                <a:ext cx="2052637" cy="2051050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>
                <a:extLst>
                  <a:ext uri="{FF2B5EF4-FFF2-40B4-BE49-F238E27FC236}">
                    <a16:creationId xmlns="" xmlns:a16="http://schemas.microsoft.com/office/drawing/2014/main" id="{86694D01-9081-4535-948B-8557EBE850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356" y="830263"/>
                <a:ext cx="2356084" cy="2354262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>
                <a:extLst>
                  <a:ext uri="{FF2B5EF4-FFF2-40B4-BE49-F238E27FC236}">
                    <a16:creationId xmlns="" xmlns:a16="http://schemas.microsoft.com/office/drawing/2014/main" id="{49663806-7C02-4C34-92F8-6C79BA8832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9575" y="830263"/>
                <a:ext cx="2201862" cy="2214562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>
                <a:extLst>
                  <a:ext uri="{FF2B5EF4-FFF2-40B4-BE49-F238E27FC236}">
                    <a16:creationId xmlns="" xmlns:a16="http://schemas.microsoft.com/office/drawing/2014/main" id="{9D352164-7126-4524-9C76-92A6F6147A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4531" y="879475"/>
                <a:ext cx="2477419" cy="2475970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>
                <a:extLst>
                  <a:ext uri="{FF2B5EF4-FFF2-40B4-BE49-F238E27FC236}">
                    <a16:creationId xmlns="" xmlns:a16="http://schemas.microsoft.com/office/drawing/2014/main" id="{1A9CA655-1BA4-4B15-9F9E-76B311DD66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37200" y="898525"/>
                <a:ext cx="2597150" cy="2598803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>
                <a:extLst>
                  <a:ext uri="{FF2B5EF4-FFF2-40B4-BE49-F238E27FC236}">
                    <a16:creationId xmlns="" xmlns:a16="http://schemas.microsoft.com/office/drawing/2014/main" id="{79F772A1-292E-4D32-9AED-559B3BF566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9081" y="930275"/>
                <a:ext cx="2698144" cy="2692798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>
                <a:extLst>
                  <a:ext uri="{FF2B5EF4-FFF2-40B4-BE49-F238E27FC236}">
                    <a16:creationId xmlns="" xmlns:a16="http://schemas.microsoft.com/office/drawing/2014/main" id="{0274A4F2-2CC4-4919-ABE8-695B992E64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28933" y="990600"/>
                <a:ext cx="2759417" cy="2756548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>
                <a:extLst>
                  <a:ext uri="{FF2B5EF4-FFF2-40B4-BE49-F238E27FC236}">
                    <a16:creationId xmlns="" xmlns:a16="http://schemas.microsoft.com/office/drawing/2014/main" id="{7D781FC8-F889-4B8E-B79C-EDB1C5B832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8433" y="1024166"/>
                <a:ext cx="2826659" cy="2830284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>
                <a:extLst>
                  <a:ext uri="{FF2B5EF4-FFF2-40B4-BE49-F238E27FC236}">
                    <a16:creationId xmlns="" xmlns:a16="http://schemas.microsoft.com/office/drawing/2014/main" id="{AA10219D-EEDC-4CC0-A8B1-3C620F1CD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7700" y="1092159"/>
                <a:ext cx="2898795" cy="2882941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Прямая соединительная линия 142">
                <a:extLst>
                  <a:ext uri="{FF2B5EF4-FFF2-40B4-BE49-F238E27FC236}">
                    <a16:creationId xmlns="" xmlns:a16="http://schemas.microsoft.com/office/drawing/2014/main" id="{F0B6BB43-CF78-4B03-A9C8-369F9037E5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19012" y="3241400"/>
                <a:ext cx="1840442" cy="1834796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единительная линия 143">
                <a:extLst>
                  <a:ext uri="{FF2B5EF4-FFF2-40B4-BE49-F238E27FC236}">
                    <a16:creationId xmlns="" xmlns:a16="http://schemas.microsoft.com/office/drawing/2014/main" id="{9335DB7D-BDC2-4E64-B418-474A2BD51A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80844" y="2863624"/>
                <a:ext cx="2201862" cy="2214562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единительная линия 144">
                <a:extLst>
                  <a:ext uri="{FF2B5EF4-FFF2-40B4-BE49-F238E27FC236}">
                    <a16:creationId xmlns="" xmlns:a16="http://schemas.microsoft.com/office/drawing/2014/main" id="{D506CE73-D24D-4563-9BDD-5F13222DA1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1059" y="2710501"/>
                <a:ext cx="2356084" cy="2354262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>
                <a:extLst>
                  <a:ext uri="{FF2B5EF4-FFF2-40B4-BE49-F238E27FC236}">
                    <a16:creationId xmlns="" xmlns:a16="http://schemas.microsoft.com/office/drawing/2014/main" id="{248E0FFB-D175-4A84-940E-1510191663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5614" y="2566038"/>
                <a:ext cx="2477419" cy="2475970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>
                <a:extLst>
                  <a:ext uri="{FF2B5EF4-FFF2-40B4-BE49-F238E27FC236}">
                    <a16:creationId xmlns="" xmlns:a16="http://schemas.microsoft.com/office/drawing/2014/main" id="{5EB9A58E-93B8-42B4-8406-B80F5F74C3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5433" y="2427538"/>
                <a:ext cx="2568561" cy="2567795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>
                <a:extLst>
                  <a:ext uri="{FF2B5EF4-FFF2-40B4-BE49-F238E27FC236}">
                    <a16:creationId xmlns="" xmlns:a16="http://schemas.microsoft.com/office/drawing/2014/main" id="{EB6F4A69-998D-4FCC-B64B-0C82882BD8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11201" y="2269154"/>
                <a:ext cx="2698144" cy="2692798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>
                <a:extLst>
                  <a:ext uri="{FF2B5EF4-FFF2-40B4-BE49-F238E27FC236}">
                    <a16:creationId xmlns="" xmlns:a16="http://schemas.microsoft.com/office/drawing/2014/main" id="{F31440C2-1CC6-4ABB-9A7F-1DA1F2DBE7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0175" y="2157696"/>
                <a:ext cx="2759417" cy="2756548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Прямая соединительная линия 149">
                <a:extLst>
                  <a:ext uri="{FF2B5EF4-FFF2-40B4-BE49-F238E27FC236}">
                    <a16:creationId xmlns="" xmlns:a16="http://schemas.microsoft.com/office/drawing/2014/main" id="{A7E2F36C-D793-433D-86E6-11F4659095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85123" y="2039828"/>
                <a:ext cx="2826659" cy="2830284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150">
                <a:extLst>
                  <a:ext uri="{FF2B5EF4-FFF2-40B4-BE49-F238E27FC236}">
                    <a16:creationId xmlns="" xmlns:a16="http://schemas.microsoft.com/office/drawing/2014/main" id="{97BB2116-7337-4F6C-AE4E-6BEE5D93B1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5312" y="1925247"/>
                <a:ext cx="2898795" cy="2882941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>
                <a:extLst>
                  <a:ext uri="{FF2B5EF4-FFF2-40B4-BE49-F238E27FC236}">
                    <a16:creationId xmlns="" xmlns:a16="http://schemas.microsoft.com/office/drawing/2014/main" id="{B8BCCB3A-F9EA-48AD-979C-BAFBBA0DD7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7362" y="1816100"/>
                <a:ext cx="2946988" cy="2938785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>
                <a:extLst>
                  <a:ext uri="{FF2B5EF4-FFF2-40B4-BE49-F238E27FC236}">
                    <a16:creationId xmlns="" xmlns:a16="http://schemas.microsoft.com/office/drawing/2014/main" id="{35F62B7E-EBE2-41C8-B7B7-2978C75C37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4233" y="1711864"/>
                <a:ext cx="2971483" cy="2970203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>
                <a:extLst>
                  <a:ext uri="{FF2B5EF4-FFF2-40B4-BE49-F238E27FC236}">
                    <a16:creationId xmlns="" xmlns:a16="http://schemas.microsoft.com/office/drawing/2014/main" id="{82217642-CEA2-4087-8D86-8737BDA0BD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6599" y="1157300"/>
                <a:ext cx="2947846" cy="2931724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>
                <a:extLst>
                  <a:ext uri="{FF2B5EF4-FFF2-40B4-BE49-F238E27FC236}">
                    <a16:creationId xmlns="" xmlns:a16="http://schemas.microsoft.com/office/drawing/2014/main" id="{EA888D52-492E-4397-AC9F-DCD28A71FC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5092" y="1228764"/>
                <a:ext cx="2951038" cy="2934899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>
                <a:extLst>
                  <a:ext uri="{FF2B5EF4-FFF2-40B4-BE49-F238E27FC236}">
                    <a16:creationId xmlns="" xmlns:a16="http://schemas.microsoft.com/office/drawing/2014/main" id="{E765F092-5144-4A83-8205-C653948414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30903" y="1299941"/>
                <a:ext cx="3000175" cy="2983767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>
                <a:extLst>
                  <a:ext uri="{FF2B5EF4-FFF2-40B4-BE49-F238E27FC236}">
                    <a16:creationId xmlns="" xmlns:a16="http://schemas.microsoft.com/office/drawing/2014/main" id="{158154AB-EF2F-4DEB-BC6C-9E1E5869DE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6177" y="1369638"/>
                <a:ext cx="2999929" cy="2996636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>
                <a:extLst>
                  <a:ext uri="{FF2B5EF4-FFF2-40B4-BE49-F238E27FC236}">
                    <a16:creationId xmlns="" xmlns:a16="http://schemas.microsoft.com/office/drawing/2014/main" id="{BDFE0ED3-30DC-457F-89BE-E91E32DEB2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4550" y="1448751"/>
                <a:ext cx="3016830" cy="3013518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>
                <a:extLst>
                  <a:ext uri="{FF2B5EF4-FFF2-40B4-BE49-F238E27FC236}">
                    <a16:creationId xmlns="" xmlns:a16="http://schemas.microsoft.com/office/drawing/2014/main" id="{17E71A25-CD4D-495C-90EA-1D067EFD52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69223" y="1536700"/>
                <a:ext cx="3021344" cy="3009562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>
                <a:extLst>
                  <a:ext uri="{FF2B5EF4-FFF2-40B4-BE49-F238E27FC236}">
                    <a16:creationId xmlns="" xmlns:a16="http://schemas.microsoft.com/office/drawing/2014/main" id="{012F75A1-77B0-4F3A-A353-4144411975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57991" y="1603207"/>
                <a:ext cx="3016830" cy="3013518"/>
              </a:xfrm>
              <a:prstGeom prst="line">
                <a:avLst/>
              </a:prstGeom>
              <a:ln w="9525">
                <a:solidFill>
                  <a:srgbClr val="43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Овал 124">
              <a:extLst>
                <a:ext uri="{FF2B5EF4-FFF2-40B4-BE49-F238E27FC236}">
                  <a16:creationId xmlns="" xmlns:a16="http://schemas.microsoft.com/office/drawing/2014/main" id="{2D12CD63-00C5-44FD-B02F-06C9CBBF5A0B}"/>
                </a:ext>
              </a:extLst>
            </p:cNvPr>
            <p:cNvSpPr/>
            <p:nvPr/>
          </p:nvSpPr>
          <p:spPr>
            <a:xfrm>
              <a:off x="11354067" y="3039798"/>
              <a:ext cx="1263928" cy="12639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738DD21-199C-EDAD-F9DA-D8FD067FD47C}"/>
              </a:ext>
            </a:extLst>
          </p:cNvPr>
          <p:cNvSpPr/>
          <p:nvPr/>
        </p:nvSpPr>
        <p:spPr>
          <a:xfrm>
            <a:off x="13670" y="78620"/>
            <a:ext cx="2438400" cy="6858000"/>
          </a:xfrm>
          <a:prstGeom prst="rect">
            <a:avLst/>
          </a:prstGeom>
          <a:solidFill>
            <a:srgbClr val="43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72" name="Группа 1071">
            <a:extLst>
              <a:ext uri="{FF2B5EF4-FFF2-40B4-BE49-F238E27FC236}">
                <a16:creationId xmlns="" xmlns:a16="http://schemas.microsoft.com/office/drawing/2014/main" id="{B35A6FB5-D595-17B1-06F5-C37D70C74F4D}"/>
              </a:ext>
            </a:extLst>
          </p:cNvPr>
          <p:cNvGrpSpPr/>
          <p:nvPr/>
        </p:nvGrpSpPr>
        <p:grpSpPr>
          <a:xfrm>
            <a:off x="-4273823" y="1305879"/>
            <a:ext cx="6919607" cy="6951533"/>
            <a:chOff x="5478463" y="830263"/>
            <a:chExt cx="4228415" cy="4247923"/>
          </a:xfrm>
        </p:grpSpPr>
        <p:cxnSp>
          <p:nvCxnSpPr>
            <p:cNvPr id="1073" name="Прямая соединительная линия 1072">
              <a:extLst>
                <a:ext uri="{FF2B5EF4-FFF2-40B4-BE49-F238E27FC236}">
                  <a16:creationId xmlns="" xmlns:a16="http://schemas.microsoft.com/office/drawing/2014/main" id="{9A89499F-7C3D-A50C-C0AF-99F1DA04A5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1663" y="1046162"/>
              <a:ext cx="968375" cy="965404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Прямая соединительная линия 1073">
              <a:extLst>
                <a:ext uri="{FF2B5EF4-FFF2-40B4-BE49-F238E27FC236}">
                  <a16:creationId xmlns="" xmlns:a16="http://schemas.microsoft.com/office/drawing/2014/main" id="{36F27698-493A-0F03-67C8-4C4198E15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8800" y="975783"/>
              <a:ext cx="1224723" cy="1220966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Прямая соединительная линия 1074">
              <a:extLst>
                <a:ext uri="{FF2B5EF4-FFF2-40B4-BE49-F238E27FC236}">
                  <a16:creationId xmlns="" xmlns:a16="http://schemas.microsoft.com/office/drawing/2014/main" id="{C42EAE54-12E6-BF67-CC55-0A71D907A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9683" y="867833"/>
              <a:ext cx="1638143" cy="1633118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Прямая соединительная линия 1075">
              <a:extLst>
                <a:ext uri="{FF2B5EF4-FFF2-40B4-BE49-F238E27FC236}">
                  <a16:creationId xmlns="" xmlns:a16="http://schemas.microsoft.com/office/drawing/2014/main" id="{09F0F0F5-4C36-CADA-9FE0-C124D2CF05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9683" y="843955"/>
              <a:ext cx="1840442" cy="1834796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Прямая соединительная линия 1076">
              <a:extLst>
                <a:ext uri="{FF2B5EF4-FFF2-40B4-BE49-F238E27FC236}">
                  <a16:creationId xmlns="" xmlns:a16="http://schemas.microsoft.com/office/drawing/2014/main" id="{11E38160-41AE-A56B-D750-3BE06E733D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9434" y="3945995"/>
              <a:ext cx="876715" cy="874025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Прямая соединительная линия 1077">
              <a:extLst>
                <a:ext uri="{FF2B5EF4-FFF2-40B4-BE49-F238E27FC236}">
                  <a16:creationId xmlns="" xmlns:a16="http://schemas.microsoft.com/office/drawing/2014/main" id="{4856740C-2A36-CB2B-E8B3-3FF2D5DB77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2732" y="3706283"/>
              <a:ext cx="1224723" cy="1220966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Прямая соединительная линия 1078">
              <a:extLst>
                <a:ext uri="{FF2B5EF4-FFF2-40B4-BE49-F238E27FC236}">
                  <a16:creationId xmlns="" xmlns:a16="http://schemas.microsoft.com/office/drawing/2014/main" id="{FC120AB8-2460-B33D-3FB6-3CF935EFA8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7513" y="3429000"/>
              <a:ext cx="1579646" cy="157480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Прямая соединительная линия 1079">
              <a:extLst>
                <a:ext uri="{FF2B5EF4-FFF2-40B4-BE49-F238E27FC236}">
                  <a16:creationId xmlns="" xmlns:a16="http://schemas.microsoft.com/office/drawing/2014/main" id="{EACA9B14-95A3-3051-4F43-F4836145CD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1913" y="3028597"/>
              <a:ext cx="2024965" cy="2026003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Прямая соединительная линия 1080">
              <a:extLst>
                <a:ext uri="{FF2B5EF4-FFF2-40B4-BE49-F238E27FC236}">
                  <a16:creationId xmlns="" xmlns:a16="http://schemas.microsoft.com/office/drawing/2014/main" id="{FA105C78-6B80-E76D-2FE9-5D0B1CD77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8463" y="830263"/>
              <a:ext cx="2052637" cy="205105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Прямая соединительная линия 1081">
              <a:extLst>
                <a:ext uri="{FF2B5EF4-FFF2-40B4-BE49-F238E27FC236}">
                  <a16:creationId xmlns="" xmlns:a16="http://schemas.microsoft.com/office/drawing/2014/main" id="{BD00A836-495C-65AC-BD5D-4EC4AFC5DF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1356" y="830263"/>
              <a:ext cx="2356084" cy="235426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Прямая соединительная линия 1082">
              <a:extLst>
                <a:ext uri="{FF2B5EF4-FFF2-40B4-BE49-F238E27FC236}">
                  <a16:creationId xmlns="" xmlns:a16="http://schemas.microsoft.com/office/drawing/2014/main" id="{77AC3166-2650-9094-7C67-B6DB48D8F0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9575" y="830263"/>
              <a:ext cx="2201862" cy="221456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Прямая соединительная линия 1083">
              <a:extLst>
                <a:ext uri="{FF2B5EF4-FFF2-40B4-BE49-F238E27FC236}">
                  <a16:creationId xmlns="" xmlns:a16="http://schemas.microsoft.com/office/drawing/2014/main" id="{EE2765DE-75F6-45F5-96F8-F332B58A95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4531" y="879475"/>
              <a:ext cx="2477419" cy="247597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Прямая соединительная линия 1084">
              <a:extLst>
                <a:ext uri="{FF2B5EF4-FFF2-40B4-BE49-F238E27FC236}">
                  <a16:creationId xmlns="" xmlns:a16="http://schemas.microsoft.com/office/drawing/2014/main" id="{4965C24F-7DD0-44B0-F087-B3F34A86DE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7200" y="898525"/>
              <a:ext cx="2597150" cy="2598803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Прямая соединительная линия 1085">
              <a:extLst>
                <a:ext uri="{FF2B5EF4-FFF2-40B4-BE49-F238E27FC236}">
                  <a16:creationId xmlns="" xmlns:a16="http://schemas.microsoft.com/office/drawing/2014/main" id="{25AD9FF2-C522-CEFC-A99F-4BD294B50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9081" y="930275"/>
              <a:ext cx="2698144" cy="2692798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Прямая соединительная линия 1086">
              <a:extLst>
                <a:ext uri="{FF2B5EF4-FFF2-40B4-BE49-F238E27FC236}">
                  <a16:creationId xmlns="" xmlns:a16="http://schemas.microsoft.com/office/drawing/2014/main" id="{EAA38E77-94D8-D2FF-F967-F976E67059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8933" y="990600"/>
              <a:ext cx="2759417" cy="2756548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Прямая соединительная линия 1087">
              <a:extLst>
                <a:ext uri="{FF2B5EF4-FFF2-40B4-BE49-F238E27FC236}">
                  <a16:creationId xmlns="" xmlns:a16="http://schemas.microsoft.com/office/drawing/2014/main" id="{70E165A8-D2CA-8A19-8B78-BB476245B3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8433" y="1024166"/>
              <a:ext cx="2826659" cy="2830284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Прямая соединительная линия 1088">
              <a:extLst>
                <a:ext uri="{FF2B5EF4-FFF2-40B4-BE49-F238E27FC236}">
                  <a16:creationId xmlns="" xmlns:a16="http://schemas.microsoft.com/office/drawing/2014/main" id="{555436E9-827F-98D0-33F4-D5FD82E2DD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7700" y="1092159"/>
              <a:ext cx="2898795" cy="2882941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Прямая соединительная линия 1089">
              <a:extLst>
                <a:ext uri="{FF2B5EF4-FFF2-40B4-BE49-F238E27FC236}">
                  <a16:creationId xmlns="" xmlns:a16="http://schemas.microsoft.com/office/drawing/2014/main" id="{6ECB3BAB-F6BE-3055-539E-BCE9B104A7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9012" y="3241400"/>
              <a:ext cx="1840442" cy="1834796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Прямая соединительная линия 1090">
              <a:extLst>
                <a:ext uri="{FF2B5EF4-FFF2-40B4-BE49-F238E27FC236}">
                  <a16:creationId xmlns="" xmlns:a16="http://schemas.microsoft.com/office/drawing/2014/main" id="{320F4840-18AC-66A3-4475-33A6168412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0844" y="2863624"/>
              <a:ext cx="2201862" cy="221456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Прямая соединительная линия 1091">
              <a:extLst>
                <a:ext uri="{FF2B5EF4-FFF2-40B4-BE49-F238E27FC236}">
                  <a16:creationId xmlns="" xmlns:a16="http://schemas.microsoft.com/office/drawing/2014/main" id="{FC1455F2-7D5A-1DBA-63A4-A912E863D6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1059" y="2710501"/>
              <a:ext cx="2356084" cy="235426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Прямая соединительная линия 1092">
              <a:extLst>
                <a:ext uri="{FF2B5EF4-FFF2-40B4-BE49-F238E27FC236}">
                  <a16:creationId xmlns="" xmlns:a16="http://schemas.microsoft.com/office/drawing/2014/main" id="{FE80FF86-F09B-2590-4631-17A177BEFE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5614" y="2566038"/>
              <a:ext cx="2477419" cy="247597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Прямая соединительная линия 1093">
              <a:extLst>
                <a:ext uri="{FF2B5EF4-FFF2-40B4-BE49-F238E27FC236}">
                  <a16:creationId xmlns="" xmlns:a16="http://schemas.microsoft.com/office/drawing/2014/main" id="{0635A175-FDD8-B142-7020-A53F30B1E6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5433" y="2427538"/>
              <a:ext cx="2568561" cy="2567795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Прямая соединительная линия 1094">
              <a:extLst>
                <a:ext uri="{FF2B5EF4-FFF2-40B4-BE49-F238E27FC236}">
                  <a16:creationId xmlns="" xmlns:a16="http://schemas.microsoft.com/office/drawing/2014/main" id="{C6FA9E16-999E-BA46-DF70-42CA8CED26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1201" y="2269154"/>
              <a:ext cx="2698144" cy="2692798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Прямая соединительная линия 1095">
              <a:extLst>
                <a:ext uri="{FF2B5EF4-FFF2-40B4-BE49-F238E27FC236}">
                  <a16:creationId xmlns="" xmlns:a16="http://schemas.microsoft.com/office/drawing/2014/main" id="{8261E93F-69DB-20E7-A331-5CDC7BED01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0175" y="2157696"/>
              <a:ext cx="2759417" cy="2756548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Прямая соединительная линия 1096">
              <a:extLst>
                <a:ext uri="{FF2B5EF4-FFF2-40B4-BE49-F238E27FC236}">
                  <a16:creationId xmlns="" xmlns:a16="http://schemas.microsoft.com/office/drawing/2014/main" id="{ED2BCCFA-56D2-D8AC-EFFF-E1E05617F8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5123" y="2039828"/>
              <a:ext cx="2826659" cy="2830284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Прямая соединительная линия 1097">
              <a:extLst>
                <a:ext uri="{FF2B5EF4-FFF2-40B4-BE49-F238E27FC236}">
                  <a16:creationId xmlns="" xmlns:a16="http://schemas.microsoft.com/office/drawing/2014/main" id="{A2F43D9C-A77B-F05B-020A-FED1C5FCE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5312" y="1925247"/>
              <a:ext cx="2898795" cy="2882941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Прямая соединительная линия 1098">
              <a:extLst>
                <a:ext uri="{FF2B5EF4-FFF2-40B4-BE49-F238E27FC236}">
                  <a16:creationId xmlns="" xmlns:a16="http://schemas.microsoft.com/office/drawing/2014/main" id="{A170C561-5125-6B43-DE7F-01A73BC3DC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7362" y="1816100"/>
              <a:ext cx="2946988" cy="2938785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Прямая соединительная линия 1099">
              <a:extLst>
                <a:ext uri="{FF2B5EF4-FFF2-40B4-BE49-F238E27FC236}">
                  <a16:creationId xmlns="" xmlns:a16="http://schemas.microsoft.com/office/drawing/2014/main" id="{7AD111B4-93B3-94E9-B139-FC9454DEFF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4233" y="1711864"/>
              <a:ext cx="2971483" cy="2970203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Прямая соединительная линия 1100">
              <a:extLst>
                <a:ext uri="{FF2B5EF4-FFF2-40B4-BE49-F238E27FC236}">
                  <a16:creationId xmlns="" xmlns:a16="http://schemas.microsoft.com/office/drawing/2014/main" id="{FBE0F0F5-35EF-B108-F2A3-3D59AD12F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6599" y="1157300"/>
              <a:ext cx="2947846" cy="2931724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Прямая соединительная линия 1101">
              <a:extLst>
                <a:ext uri="{FF2B5EF4-FFF2-40B4-BE49-F238E27FC236}">
                  <a16:creationId xmlns="" xmlns:a16="http://schemas.microsoft.com/office/drawing/2014/main" id="{8BE24C6A-4D04-2951-F569-9C8336C55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5092" y="1228764"/>
              <a:ext cx="2951038" cy="2934899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Прямая соединительная линия 1102">
              <a:extLst>
                <a:ext uri="{FF2B5EF4-FFF2-40B4-BE49-F238E27FC236}">
                  <a16:creationId xmlns="" xmlns:a16="http://schemas.microsoft.com/office/drawing/2014/main" id="{EEDE949F-3ADA-FB7B-421F-F427852C4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0903" y="1299941"/>
              <a:ext cx="3000175" cy="2983767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Прямая соединительная линия 1103">
              <a:extLst>
                <a:ext uri="{FF2B5EF4-FFF2-40B4-BE49-F238E27FC236}">
                  <a16:creationId xmlns="" xmlns:a16="http://schemas.microsoft.com/office/drawing/2014/main" id="{02099778-F4C3-2F94-8550-3BFE8CE31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6177" y="1369638"/>
              <a:ext cx="2999929" cy="2996636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Прямая соединительная линия 1104">
              <a:extLst>
                <a:ext uri="{FF2B5EF4-FFF2-40B4-BE49-F238E27FC236}">
                  <a16:creationId xmlns="" xmlns:a16="http://schemas.microsoft.com/office/drawing/2014/main" id="{3AF8EE04-40FE-0613-B19F-A8C26341BE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4550" y="1448751"/>
              <a:ext cx="3016830" cy="3013518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Прямая соединительная линия 1105">
              <a:extLst>
                <a:ext uri="{FF2B5EF4-FFF2-40B4-BE49-F238E27FC236}">
                  <a16:creationId xmlns="" xmlns:a16="http://schemas.microsoft.com/office/drawing/2014/main" id="{BD4DB3B6-A774-6572-45D4-4490B54C03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9223" y="1536700"/>
              <a:ext cx="3021344" cy="3009562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Прямая соединительная линия 1106">
              <a:extLst>
                <a:ext uri="{FF2B5EF4-FFF2-40B4-BE49-F238E27FC236}">
                  <a16:creationId xmlns="" xmlns:a16="http://schemas.microsoft.com/office/drawing/2014/main" id="{04F14D6F-9564-86DB-CD9E-CA58055BA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7991" y="1603207"/>
              <a:ext cx="3016830" cy="3013518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3">
            <a:extLst>
              <a:ext uri="{FF2B5EF4-FFF2-40B4-BE49-F238E27FC236}">
                <a16:creationId xmlns="" xmlns:a16="http://schemas.microsoft.com/office/drawing/2014/main" id="{31310451-5D22-17F3-B8AD-CE3A5734B1FA}"/>
              </a:ext>
            </a:extLst>
          </p:cNvPr>
          <p:cNvSpPr txBox="1">
            <a:spLocks/>
          </p:cNvSpPr>
          <p:nvPr/>
        </p:nvSpPr>
        <p:spPr>
          <a:xfrm>
            <a:off x="11234793" y="6320944"/>
            <a:ext cx="602380" cy="336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D0BFA-31FF-4593-97A9-6BE861E8BE3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DIN Condensed Light" panose="020B0506040000020204" pitchFamily="34" charset="-52"/>
                <a:ea typeface="DIN Condensed Light" panose="020B0506040000020204" pitchFamily="34" charset="-5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DIN Condensed Light" panose="020B0506040000020204" pitchFamily="34" charset="-52"/>
              <a:ea typeface="DIN Condensed Light" panose="020B0506040000020204" pitchFamily="34" charset="-52"/>
              <a:cs typeface="Arial" panose="020B0604020202020204" pitchFamily="34" charset="0"/>
            </a:endParaRPr>
          </a:p>
        </p:txBody>
      </p:sp>
      <p:sp>
        <p:nvSpPr>
          <p:cNvPr id="1191" name="TextBox 1190">
            <a:extLst>
              <a:ext uri="{FF2B5EF4-FFF2-40B4-BE49-F238E27FC236}">
                <a16:creationId xmlns="" xmlns:a16="http://schemas.microsoft.com/office/drawing/2014/main" id="{F8D89DA3-73DF-F753-2316-E63F5480AE86}"/>
              </a:ext>
            </a:extLst>
          </p:cNvPr>
          <p:cNvSpPr txBox="1"/>
          <p:nvPr/>
        </p:nvSpPr>
        <p:spPr>
          <a:xfrm>
            <a:off x="2973484" y="454186"/>
            <a:ext cx="9161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5400">
                <a:solidFill>
                  <a:schemeClr val="bg1"/>
                </a:solidFill>
                <a:latin typeface="DIN Condensed " panose="020B0606040000020204" pitchFamily="34" charset="-52"/>
                <a:ea typeface="DIN Condensed " panose="020B0606040000020204" pitchFamily="34" charset="-52"/>
              </a:defRPr>
            </a:lvl1pPr>
          </a:lstStyle>
          <a:p>
            <a:pPr algn="ctr"/>
            <a:r>
              <a:rPr lang="ru-RU" sz="3000" dirty="0" smtClean="0">
                <a:solidFill>
                  <a:srgbClr val="4370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актуальности проекта /проблемы/ </a:t>
            </a:r>
            <a:r>
              <a:rPr lang="ru-RU" sz="3000" dirty="0" err="1" smtClean="0">
                <a:solidFill>
                  <a:srgbClr val="4370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профдефицита</a:t>
            </a:r>
            <a:r>
              <a:rPr lang="ru-RU" sz="3000" dirty="0" smtClean="0">
                <a:solidFill>
                  <a:srgbClr val="4370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магистральных направлений </a:t>
            </a:r>
            <a:endParaRPr lang="ru-RU" sz="3000" dirty="0">
              <a:solidFill>
                <a:srgbClr val="5559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="" xmlns:a16="http://schemas.microsoft.com/office/drawing/2014/main" id="{036AE7D7-D29D-4831-A9BB-79C07E3B26A9}"/>
              </a:ext>
            </a:extLst>
          </p:cNvPr>
          <p:cNvGrpSpPr/>
          <p:nvPr/>
        </p:nvGrpSpPr>
        <p:grpSpPr>
          <a:xfrm>
            <a:off x="988903" y="206444"/>
            <a:ext cx="1824399" cy="1832817"/>
            <a:chOff x="2951853" y="1762902"/>
            <a:chExt cx="2074812" cy="2084384"/>
          </a:xfrm>
        </p:grpSpPr>
        <p:grpSp>
          <p:nvGrpSpPr>
            <p:cNvPr id="82" name="Группа 81">
              <a:extLst>
                <a:ext uri="{FF2B5EF4-FFF2-40B4-BE49-F238E27FC236}">
                  <a16:creationId xmlns="" xmlns:a16="http://schemas.microsoft.com/office/drawing/2014/main" id="{4BD8A188-1BB3-4E5D-A8BA-5E2AA2E2667C}"/>
                </a:ext>
              </a:extLst>
            </p:cNvPr>
            <p:cNvGrpSpPr/>
            <p:nvPr/>
          </p:nvGrpSpPr>
          <p:grpSpPr>
            <a:xfrm>
              <a:off x="2951853" y="1762902"/>
              <a:ext cx="2074812" cy="2084384"/>
              <a:chOff x="7359013" y="5176748"/>
              <a:chExt cx="3815059" cy="3832660"/>
            </a:xfrm>
          </p:grpSpPr>
          <p:grpSp>
            <p:nvGrpSpPr>
              <p:cNvPr id="85" name="Группа 84">
                <a:extLst>
                  <a:ext uri="{FF2B5EF4-FFF2-40B4-BE49-F238E27FC236}">
                    <a16:creationId xmlns="" xmlns:a16="http://schemas.microsoft.com/office/drawing/2014/main" id="{0100A12A-9A49-4195-B211-0CEE395A6DCC}"/>
                  </a:ext>
                </a:extLst>
              </p:cNvPr>
              <p:cNvGrpSpPr/>
              <p:nvPr/>
            </p:nvGrpSpPr>
            <p:grpSpPr>
              <a:xfrm>
                <a:off x="7359013" y="5176748"/>
                <a:ext cx="3815059" cy="3832660"/>
                <a:chOff x="5478463" y="830263"/>
                <a:chExt cx="4228415" cy="4247923"/>
              </a:xfrm>
            </p:grpSpPr>
            <p:cxnSp>
              <p:nvCxnSpPr>
                <p:cNvPr id="87" name="Прямая соединительная линия 86">
                  <a:extLst>
                    <a:ext uri="{FF2B5EF4-FFF2-40B4-BE49-F238E27FC236}">
                      <a16:creationId xmlns="" xmlns:a16="http://schemas.microsoft.com/office/drawing/2014/main" id="{F80F9EEE-D0BA-45CA-86A2-21D7A12C84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81663" y="1046162"/>
                  <a:ext cx="968375" cy="965404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>
                  <a:extLst>
                    <a:ext uri="{FF2B5EF4-FFF2-40B4-BE49-F238E27FC236}">
                      <a16:creationId xmlns="" xmlns:a16="http://schemas.microsoft.com/office/drawing/2014/main" id="{770452C0-F009-45D2-9356-6624375DB7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38800" y="975783"/>
                  <a:ext cx="1224723" cy="1220966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>
                  <a:extLst>
                    <a:ext uri="{FF2B5EF4-FFF2-40B4-BE49-F238E27FC236}">
                      <a16:creationId xmlns="" xmlns:a16="http://schemas.microsoft.com/office/drawing/2014/main" id="{C90321B8-D232-445A-BA54-AE5D5806E9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09683" y="867833"/>
                  <a:ext cx="1638143" cy="163311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>
                  <a:extLst>
                    <a:ext uri="{FF2B5EF4-FFF2-40B4-BE49-F238E27FC236}">
                      <a16:creationId xmlns="" xmlns:a16="http://schemas.microsoft.com/office/drawing/2014/main" id="{CB697A3E-26CE-444E-97E3-1F08F2F3ED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09683" y="843955"/>
                  <a:ext cx="1840442" cy="1834796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>
                  <a:extLst>
                    <a:ext uri="{FF2B5EF4-FFF2-40B4-BE49-F238E27FC236}">
                      <a16:creationId xmlns="" xmlns:a16="http://schemas.microsoft.com/office/drawing/2014/main" id="{D5F935D1-27D3-42DB-BC3E-7216E8534F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89434" y="3945995"/>
                  <a:ext cx="876715" cy="874025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Прямая соединительная линия 91">
                  <a:extLst>
                    <a:ext uri="{FF2B5EF4-FFF2-40B4-BE49-F238E27FC236}">
                      <a16:creationId xmlns="" xmlns:a16="http://schemas.microsoft.com/office/drawing/2014/main" id="{1EBDC971-4A1C-4A8F-9AB3-29488F7CAC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22732" y="3706283"/>
                  <a:ext cx="1224723" cy="1220966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>
                  <a:extLst>
                    <a:ext uri="{FF2B5EF4-FFF2-40B4-BE49-F238E27FC236}">
                      <a16:creationId xmlns="" xmlns:a16="http://schemas.microsoft.com/office/drawing/2014/main" id="{4F97E9FD-36A3-417F-860B-DE5FFB237C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67513" y="3429000"/>
                  <a:ext cx="1579646" cy="157480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Прямая соединительная линия 93">
                  <a:extLst>
                    <a:ext uri="{FF2B5EF4-FFF2-40B4-BE49-F238E27FC236}">
                      <a16:creationId xmlns="" xmlns:a16="http://schemas.microsoft.com/office/drawing/2014/main" id="{D62EB040-56FC-425A-8897-E50A1AFA86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81913" y="3028597"/>
                  <a:ext cx="2024965" cy="2026003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я соединительная линия 94">
                  <a:extLst>
                    <a:ext uri="{FF2B5EF4-FFF2-40B4-BE49-F238E27FC236}">
                      <a16:creationId xmlns="" xmlns:a16="http://schemas.microsoft.com/office/drawing/2014/main" id="{2EF1CDCF-4368-45C5-BB35-9FAE2C07F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78463" y="830263"/>
                  <a:ext cx="2052637" cy="205105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>
                  <a:extLst>
                    <a:ext uri="{FF2B5EF4-FFF2-40B4-BE49-F238E27FC236}">
                      <a16:creationId xmlns="" xmlns:a16="http://schemas.microsoft.com/office/drawing/2014/main" id="{E3321BEF-9991-4535-8F66-C92D69FAE1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01356" y="830263"/>
                  <a:ext cx="2356084" cy="2354262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>
                  <a:extLst>
                    <a:ext uri="{FF2B5EF4-FFF2-40B4-BE49-F238E27FC236}">
                      <a16:creationId xmlns="" xmlns:a16="http://schemas.microsoft.com/office/drawing/2014/main" id="{E0129D8B-DFF2-42A9-8CB1-95AA828C84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89575" y="830263"/>
                  <a:ext cx="2201862" cy="2214562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Прямая соединительная линия 97">
                  <a:extLst>
                    <a:ext uri="{FF2B5EF4-FFF2-40B4-BE49-F238E27FC236}">
                      <a16:creationId xmlns="" xmlns:a16="http://schemas.microsoft.com/office/drawing/2014/main" id="{5A19C4A5-836C-428D-8007-A687238AD0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04531" y="879475"/>
                  <a:ext cx="2477419" cy="247597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Прямая соединительная линия 98">
                  <a:extLst>
                    <a:ext uri="{FF2B5EF4-FFF2-40B4-BE49-F238E27FC236}">
                      <a16:creationId xmlns="" xmlns:a16="http://schemas.microsoft.com/office/drawing/2014/main" id="{716033D4-16A4-4166-9C32-402A87F404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37200" y="898525"/>
                  <a:ext cx="2597150" cy="2598803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>
                  <a:extLst>
                    <a:ext uri="{FF2B5EF4-FFF2-40B4-BE49-F238E27FC236}">
                      <a16:creationId xmlns="" xmlns:a16="http://schemas.microsoft.com/office/drawing/2014/main" id="{2A83C3FB-4F9F-49FA-ABDE-5C713986D0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79081" y="930275"/>
                  <a:ext cx="2698144" cy="269279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>
                  <a:extLst>
                    <a:ext uri="{FF2B5EF4-FFF2-40B4-BE49-F238E27FC236}">
                      <a16:creationId xmlns="" xmlns:a16="http://schemas.microsoft.com/office/drawing/2014/main" id="{E3385160-EAF6-4F7E-A2B1-D9336F4C49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28933" y="990600"/>
                  <a:ext cx="2759417" cy="275654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Прямая соединительная линия 101">
                  <a:extLst>
                    <a:ext uri="{FF2B5EF4-FFF2-40B4-BE49-F238E27FC236}">
                      <a16:creationId xmlns="" xmlns:a16="http://schemas.microsoft.com/office/drawing/2014/main" id="{737524F3-8CE6-4497-B334-70C899ECEE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68433" y="1024166"/>
                  <a:ext cx="2826659" cy="2830284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>
                  <a:extLst>
                    <a:ext uri="{FF2B5EF4-FFF2-40B4-BE49-F238E27FC236}">
                      <a16:creationId xmlns="" xmlns:a16="http://schemas.microsoft.com/office/drawing/2014/main" id="{A967A216-AFFE-41C1-A05B-985F00DA6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27700" y="1092159"/>
                  <a:ext cx="2898795" cy="2882941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>
                  <a:extLst>
                    <a:ext uri="{FF2B5EF4-FFF2-40B4-BE49-F238E27FC236}">
                      <a16:creationId xmlns="" xmlns:a16="http://schemas.microsoft.com/office/drawing/2014/main" id="{DADEF9C3-3EEB-41FF-BF0A-F951C2CFA3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19012" y="3241400"/>
                  <a:ext cx="1840442" cy="1834796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>
                  <a:extLst>
                    <a:ext uri="{FF2B5EF4-FFF2-40B4-BE49-F238E27FC236}">
                      <a16:creationId xmlns="" xmlns:a16="http://schemas.microsoft.com/office/drawing/2014/main" id="{EC9F6B6B-E3C3-4C9D-B9B8-A59EE1AE1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80844" y="2863624"/>
                  <a:ext cx="2201862" cy="2214562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>
                  <a:extLst>
                    <a:ext uri="{FF2B5EF4-FFF2-40B4-BE49-F238E27FC236}">
                      <a16:creationId xmlns="" xmlns:a16="http://schemas.microsoft.com/office/drawing/2014/main" id="{64D59917-1F9C-4FB4-8E21-AE073894E7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31059" y="2710501"/>
                  <a:ext cx="2356084" cy="2354262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>
                  <a:extLst>
                    <a:ext uri="{FF2B5EF4-FFF2-40B4-BE49-F238E27FC236}">
                      <a16:creationId xmlns="" xmlns:a16="http://schemas.microsoft.com/office/drawing/2014/main" id="{50FBB0FC-3E3D-4881-8CD2-C43FED100D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75614" y="2566038"/>
                  <a:ext cx="2477419" cy="247597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>
                  <a:extLst>
                    <a:ext uri="{FF2B5EF4-FFF2-40B4-BE49-F238E27FC236}">
                      <a16:creationId xmlns="" xmlns:a16="http://schemas.microsoft.com/office/drawing/2014/main" id="{46C78805-7445-4C81-9B37-42D9A60282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65433" y="2427538"/>
                  <a:ext cx="2568561" cy="2567795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>
                  <a:extLst>
                    <a:ext uri="{FF2B5EF4-FFF2-40B4-BE49-F238E27FC236}">
                      <a16:creationId xmlns="" xmlns:a16="http://schemas.microsoft.com/office/drawing/2014/main" id="{B22B216B-0101-4E39-8471-2E1547D343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1201" y="2269154"/>
                  <a:ext cx="2698144" cy="269279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Прямая соединительная линия 109">
                  <a:extLst>
                    <a:ext uri="{FF2B5EF4-FFF2-40B4-BE49-F238E27FC236}">
                      <a16:creationId xmlns="" xmlns:a16="http://schemas.microsoft.com/office/drawing/2014/main" id="{97C496F8-020D-4A02-94A7-E9BDD16B66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90175" y="2157696"/>
                  <a:ext cx="2759417" cy="275654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Прямая соединительная линия 110">
                  <a:extLst>
                    <a:ext uri="{FF2B5EF4-FFF2-40B4-BE49-F238E27FC236}">
                      <a16:creationId xmlns="" xmlns:a16="http://schemas.microsoft.com/office/drawing/2014/main" id="{7C3F713D-80A2-447E-82CA-69A225DDFB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85123" y="2039828"/>
                  <a:ext cx="2826659" cy="2830284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единительная линия 111">
                  <a:extLst>
                    <a:ext uri="{FF2B5EF4-FFF2-40B4-BE49-F238E27FC236}">
                      <a16:creationId xmlns="" xmlns:a16="http://schemas.microsoft.com/office/drawing/2014/main" id="{15C42A0E-9976-4FC7-A427-1B0232BF12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65312" y="1925247"/>
                  <a:ext cx="2898795" cy="2882941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единительная линия 112">
                  <a:extLst>
                    <a:ext uri="{FF2B5EF4-FFF2-40B4-BE49-F238E27FC236}">
                      <a16:creationId xmlns="" xmlns:a16="http://schemas.microsoft.com/office/drawing/2014/main" id="{7F0D2465-5447-4CF1-BA41-3BC12A433C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57362" y="1816100"/>
                  <a:ext cx="2946988" cy="2938785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>
                  <a:extLst>
                    <a:ext uri="{FF2B5EF4-FFF2-40B4-BE49-F238E27FC236}">
                      <a16:creationId xmlns="" xmlns:a16="http://schemas.microsoft.com/office/drawing/2014/main" id="{FC40F4D2-72EB-4610-8348-208AA36806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54233" y="1711864"/>
                  <a:ext cx="2971483" cy="2970203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Прямая соединительная линия 114">
                  <a:extLst>
                    <a:ext uri="{FF2B5EF4-FFF2-40B4-BE49-F238E27FC236}">
                      <a16:creationId xmlns="" xmlns:a16="http://schemas.microsoft.com/office/drawing/2014/main" id="{DF1079CB-C613-40E6-B4B0-DF1C62ED49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86599" y="1157300"/>
                  <a:ext cx="2947846" cy="2931724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Прямая соединительная линия 115">
                  <a:extLst>
                    <a:ext uri="{FF2B5EF4-FFF2-40B4-BE49-F238E27FC236}">
                      <a16:creationId xmlns="" xmlns:a16="http://schemas.microsoft.com/office/drawing/2014/main" id="{CB165DB5-75AD-4BAF-BA47-F529E72DD0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75092" y="1228764"/>
                  <a:ext cx="2951038" cy="2934899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="" xmlns:a16="http://schemas.microsoft.com/office/drawing/2014/main" id="{74372AC7-1F8F-441A-AF41-26CF493C42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30903" y="1299941"/>
                  <a:ext cx="3000175" cy="2983767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Прямая соединительная линия 117">
                  <a:extLst>
                    <a:ext uri="{FF2B5EF4-FFF2-40B4-BE49-F238E27FC236}">
                      <a16:creationId xmlns="" xmlns:a16="http://schemas.microsoft.com/office/drawing/2014/main" id="{DCE07C95-89F2-417F-92CF-1531B03F80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16177" y="1369638"/>
                  <a:ext cx="2999929" cy="2996636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Прямая соединительная линия 118">
                  <a:extLst>
                    <a:ext uri="{FF2B5EF4-FFF2-40B4-BE49-F238E27FC236}">
                      <a16:creationId xmlns="" xmlns:a16="http://schemas.microsoft.com/office/drawing/2014/main" id="{E9C81826-7AAB-47C9-8F69-8898DAD5CF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84550" y="1448751"/>
                  <a:ext cx="3016830" cy="301351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="" xmlns:a16="http://schemas.microsoft.com/office/drawing/2014/main" id="{EC99DE54-35E9-400A-84C0-14C766A26B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69223" y="1536700"/>
                  <a:ext cx="3021344" cy="3009562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Прямая соединительная линия 120">
                  <a:extLst>
                    <a:ext uri="{FF2B5EF4-FFF2-40B4-BE49-F238E27FC236}">
                      <a16:creationId xmlns="" xmlns:a16="http://schemas.microsoft.com/office/drawing/2014/main" id="{EC2E41AA-656F-4583-8A61-65CF5243D8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57991" y="1603207"/>
                  <a:ext cx="3016830" cy="301351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Овал 85">
                <a:extLst>
                  <a:ext uri="{FF2B5EF4-FFF2-40B4-BE49-F238E27FC236}">
                    <a16:creationId xmlns="" xmlns:a16="http://schemas.microsoft.com/office/drawing/2014/main" id="{536AF1C2-DA86-48A6-BD18-565C195A5E60}"/>
                  </a:ext>
                </a:extLst>
              </p:cNvPr>
              <p:cNvSpPr/>
              <p:nvPr/>
            </p:nvSpPr>
            <p:spPr>
              <a:xfrm>
                <a:off x="7588771" y="5401619"/>
                <a:ext cx="3380916" cy="3380916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4370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83" name="Овал 82">
              <a:extLst>
                <a:ext uri="{FF2B5EF4-FFF2-40B4-BE49-F238E27FC236}">
                  <a16:creationId xmlns="" xmlns:a16="http://schemas.microsoft.com/office/drawing/2014/main" id="{D98C1068-3608-478F-8D0B-E21FB63ECF87}"/>
                </a:ext>
              </a:extLst>
            </p:cNvPr>
            <p:cNvSpPr/>
            <p:nvPr/>
          </p:nvSpPr>
          <p:spPr>
            <a:xfrm>
              <a:off x="3217038" y="2032873"/>
              <a:ext cx="1544443" cy="1544443"/>
            </a:xfrm>
            <a:prstGeom prst="ellipse">
              <a:avLst/>
            </a:prstGeom>
            <a:solidFill>
              <a:srgbClr val="437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4" name="Рисунок 13" descr="Изображение выглядит как логотип, символ, Графика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B7AFEE2-E306-7FA7-F610-547880053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5" y="601080"/>
            <a:ext cx="1219103" cy="101768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C249FF9-ADDF-0F47-278E-4E546A5A0783}"/>
              </a:ext>
            </a:extLst>
          </p:cNvPr>
          <p:cNvSpPr txBox="1"/>
          <p:nvPr/>
        </p:nvSpPr>
        <p:spPr>
          <a:xfrm>
            <a:off x="2648845" y="1618285"/>
            <a:ext cx="9369369" cy="527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5400">
                <a:solidFill>
                  <a:schemeClr val="bg1"/>
                </a:solidFill>
                <a:latin typeface="DIN Condensed " panose="020B0606040000020204" pitchFamily="34" charset="-52"/>
                <a:ea typeface="DIN Condensed " panose="020B0606040000020204" pitchFamily="34" charset="-52"/>
              </a:defRPr>
            </a:lvl1pPr>
          </a:lstStyle>
          <a:p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Измеряемые результаты</a:t>
            </a:r>
          </a:p>
          <a:p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Содержание. Идея проекта</a:t>
            </a:r>
          </a:p>
          <a:p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достигается 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ДЕЛАЕМ? КАК ДЕЛАЕМ?</a:t>
            </a:r>
          </a:p>
          <a:p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критериев результативности (количественные и качественные показатели) в корреляции 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целями</a:t>
            </a:r>
            <a:endParaRPr lang="ru-RU" sz="2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реализации 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Пошаговый 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реализации 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</a:p>
          <a:p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проектом: риски, механизмы  управления, механизмы масштабирования</a:t>
            </a:r>
            <a:endParaRPr lang="ru-RU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55595D"/>
              </a:solidFill>
            </a:endParaRPr>
          </a:p>
          <a:p>
            <a:endParaRPr lang="ru-RU" sz="1800" dirty="0">
              <a:solidFill>
                <a:srgbClr val="55595D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7E3A5E08-CE59-6344-CDBC-7DDBE7E56EBE}"/>
              </a:ext>
            </a:extLst>
          </p:cNvPr>
          <p:cNvGrpSpPr/>
          <p:nvPr/>
        </p:nvGrpSpPr>
        <p:grpSpPr>
          <a:xfrm>
            <a:off x="9937021" y="-1458140"/>
            <a:ext cx="3368474" cy="3384015"/>
            <a:chOff x="5478463" y="830263"/>
            <a:chExt cx="4228415" cy="4247923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7F79A4D5-E0FA-1597-C9E7-A43B2031EF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1663" y="1046162"/>
              <a:ext cx="968375" cy="965404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CBF0DC03-965C-DA94-F11A-A7EC0927CF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8800" y="975783"/>
              <a:ext cx="1224723" cy="122096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="" xmlns:a16="http://schemas.microsoft.com/office/drawing/2014/main" id="{0AD6AF1B-5DE9-B54E-4EBB-A88D6A2182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9683" y="867833"/>
              <a:ext cx="1638143" cy="163311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="" xmlns:a16="http://schemas.microsoft.com/office/drawing/2014/main" id="{25226BAB-1180-09C5-A404-415E68E18C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9683" y="843955"/>
              <a:ext cx="1840442" cy="18347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C2081D25-F1EC-E560-6801-53272EF79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9434" y="3945995"/>
              <a:ext cx="876715" cy="874025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3CFB8C32-21FA-EC5C-1613-5B879CCF43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2732" y="3706283"/>
              <a:ext cx="1224723" cy="122096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="" xmlns:a16="http://schemas.microsoft.com/office/drawing/2014/main" id="{F1C3DD08-8C42-F011-5A5B-33437137C6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7513" y="3429000"/>
              <a:ext cx="1579646" cy="157480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1E3F1C56-6415-4B72-D204-4E4EB5FB7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1913" y="3028597"/>
              <a:ext cx="2024965" cy="202600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256220E1-4492-9281-6036-D9889B7696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8463" y="830263"/>
              <a:ext cx="2052637" cy="205105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1F4DA9BF-7A2C-9CDE-42F5-EE254CDFF7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1356" y="830263"/>
              <a:ext cx="2356084" cy="235426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="" xmlns:a16="http://schemas.microsoft.com/office/drawing/2014/main" id="{483F00D9-9DC7-C81F-6668-7C1FF3BFE9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9575" y="830263"/>
              <a:ext cx="2201862" cy="221456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="" xmlns:a16="http://schemas.microsoft.com/office/drawing/2014/main" id="{8FA978AE-CE5E-D4D8-BD14-AA7A8AD523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4531" y="879475"/>
              <a:ext cx="2477419" cy="247597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="" xmlns:a16="http://schemas.microsoft.com/office/drawing/2014/main" id="{688AFAF2-5C5E-E23B-C903-E171FA7A06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7200" y="898525"/>
              <a:ext cx="2597150" cy="259880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="" xmlns:a16="http://schemas.microsoft.com/office/drawing/2014/main" id="{B74EAACE-6F71-FCF6-771A-65F31C8D8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9081" y="930275"/>
              <a:ext cx="2698144" cy="26927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="" xmlns:a16="http://schemas.microsoft.com/office/drawing/2014/main" id="{5BFEED19-6B46-6DE5-506A-5683B1677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8933" y="990600"/>
              <a:ext cx="2759417" cy="275654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1A63F285-A3B2-A035-C41D-414711D3E8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8433" y="1024166"/>
              <a:ext cx="2826659" cy="2830284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="" xmlns:a16="http://schemas.microsoft.com/office/drawing/2014/main" id="{FFBD53D1-C1F0-8353-0941-9BFB6342DE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7700" y="1092159"/>
              <a:ext cx="2898795" cy="2882941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="" xmlns:a16="http://schemas.microsoft.com/office/drawing/2014/main" id="{FEB39475-EBCE-241C-DA63-C559D47F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9012" y="3241400"/>
              <a:ext cx="1840442" cy="18347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="" xmlns:a16="http://schemas.microsoft.com/office/drawing/2014/main" id="{7C5ED0E2-1B4F-6204-2676-C633370374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0844" y="2863624"/>
              <a:ext cx="2201862" cy="221456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="" xmlns:a16="http://schemas.microsoft.com/office/drawing/2014/main" id="{865961AC-4FCE-8D7F-9B40-8AACE11E80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1059" y="2710501"/>
              <a:ext cx="2356084" cy="235426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="" xmlns:a16="http://schemas.microsoft.com/office/drawing/2014/main" id="{73B27431-93A9-0E24-B066-B67F627235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5614" y="2566038"/>
              <a:ext cx="2477419" cy="247597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="" xmlns:a16="http://schemas.microsoft.com/office/drawing/2014/main" id="{FEBA8598-555F-04D5-CAAA-1D721D4432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5433" y="2427538"/>
              <a:ext cx="2568561" cy="2567795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="" xmlns:a16="http://schemas.microsoft.com/office/drawing/2014/main" id="{5C9F70C5-661F-3BE4-FC52-D37BB26201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1201" y="2269154"/>
              <a:ext cx="2698144" cy="26927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="" xmlns:a16="http://schemas.microsoft.com/office/drawing/2014/main" id="{9BEA65D2-F32E-6CE9-9146-B1FA177C07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0175" y="2157696"/>
              <a:ext cx="2759417" cy="275654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="" xmlns:a16="http://schemas.microsoft.com/office/drawing/2014/main" id="{9C281F36-9079-932E-04A2-9F14A67326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5123" y="2039828"/>
              <a:ext cx="2826659" cy="2830284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="" xmlns:a16="http://schemas.microsoft.com/office/drawing/2014/main" id="{7B5BD066-03D9-2A1A-58FE-72CD255A07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5312" y="1925247"/>
              <a:ext cx="2898795" cy="2882941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="" xmlns:a16="http://schemas.microsoft.com/office/drawing/2014/main" id="{E3FB28CF-39EF-22CA-6928-C621CF74D8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7362" y="1816100"/>
              <a:ext cx="2946988" cy="2938785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="" xmlns:a16="http://schemas.microsoft.com/office/drawing/2014/main" id="{D2A2BE70-376F-2B48-2489-9D683CDAB4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4233" y="1711864"/>
              <a:ext cx="2971483" cy="297020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="" xmlns:a16="http://schemas.microsoft.com/office/drawing/2014/main" id="{6324EE4F-AB7A-110E-E59D-EE1401851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6599" y="1157300"/>
              <a:ext cx="2947846" cy="2931724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="" xmlns:a16="http://schemas.microsoft.com/office/drawing/2014/main" id="{3ED84E24-A7CF-9529-41A0-4795B8AF8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5092" y="1228764"/>
              <a:ext cx="2951038" cy="2934899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="" xmlns:a16="http://schemas.microsoft.com/office/drawing/2014/main" id="{F69D64F5-5BA2-B0D6-1DA9-0EDC6026B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0903" y="1299941"/>
              <a:ext cx="3000175" cy="298376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="" xmlns:a16="http://schemas.microsoft.com/office/drawing/2014/main" id="{47D55671-6F66-A965-DCE0-B1B446BD2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6177" y="1369638"/>
              <a:ext cx="2999929" cy="299663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="" xmlns:a16="http://schemas.microsoft.com/office/drawing/2014/main" id="{70C8D33D-696B-62A3-1C92-A0140C8CA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4550" y="1448751"/>
              <a:ext cx="3016830" cy="301351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="" xmlns:a16="http://schemas.microsoft.com/office/drawing/2014/main" id="{CAD8F109-7D99-983B-6307-087046991F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9223" y="1536700"/>
              <a:ext cx="3021344" cy="300956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="" xmlns:a16="http://schemas.microsoft.com/office/drawing/2014/main" id="{40858677-80EA-BC7E-5696-D605F9E198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7991" y="1603207"/>
              <a:ext cx="3016830" cy="301351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1656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132</Words>
  <Application>Microsoft Office PowerPoint</Application>
  <PresentationFormat>Произвольный</PresentationFormat>
  <Paragraphs>31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Helvetica Neue</vt:lpstr>
      <vt:lpstr>Muller Bold</vt:lpstr>
      <vt:lpstr>Calibri Light</vt:lpstr>
      <vt:lpstr>DIN Condensed Light</vt:lpstr>
      <vt:lpstr>Times New Roman</vt:lpstr>
      <vt:lpstr>Calibri</vt:lpstr>
      <vt:lpstr>DIN Condensed </vt:lpstr>
      <vt:lpstr>Тема Office</vt:lpstr>
      <vt:lpstr>Office Theme</vt:lpstr>
      <vt:lpstr>1_Office Theme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Юлия А. Сеничева</cp:lastModifiedBy>
  <cp:revision>148</cp:revision>
  <dcterms:created xsi:type="dcterms:W3CDTF">2023-01-31T14:05:34Z</dcterms:created>
  <dcterms:modified xsi:type="dcterms:W3CDTF">2024-11-21T03:57:00Z</dcterms:modified>
</cp:coreProperties>
</file>