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56" r:id="rId4"/>
    <p:sldId id="257" r:id="rId5"/>
    <p:sldId id="261" r:id="rId6"/>
    <p:sldId id="258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CF1A-A7A5-4688-B47F-3C32557DA3E6}" type="datetimeFigureOut">
              <a:rPr lang="ru-RU" smtClean="0"/>
              <a:t>ср 26.04.23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3D511D6-B7F5-4633-B1B5-882ED454B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636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CF1A-A7A5-4688-B47F-3C32557DA3E6}" type="datetimeFigureOut">
              <a:rPr lang="ru-RU" smtClean="0"/>
              <a:t>ср 26.04.23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3D511D6-B7F5-4633-B1B5-882ED454B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41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CF1A-A7A5-4688-B47F-3C32557DA3E6}" type="datetimeFigureOut">
              <a:rPr lang="ru-RU" smtClean="0"/>
              <a:t>ср 26.04.23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3D511D6-B7F5-4633-B1B5-882ED454B40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2211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CF1A-A7A5-4688-B47F-3C32557DA3E6}" type="datetimeFigureOut">
              <a:rPr lang="ru-RU" smtClean="0"/>
              <a:t>ср 26.04.23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D511D6-B7F5-4633-B1B5-882ED454B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207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CF1A-A7A5-4688-B47F-3C32557DA3E6}" type="datetimeFigureOut">
              <a:rPr lang="ru-RU" smtClean="0"/>
              <a:t>ср 26.04.23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D511D6-B7F5-4633-B1B5-882ED454B40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3902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CF1A-A7A5-4688-B47F-3C32557DA3E6}" type="datetimeFigureOut">
              <a:rPr lang="ru-RU" smtClean="0"/>
              <a:t>ср 26.04.23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D511D6-B7F5-4633-B1B5-882ED454B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404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CF1A-A7A5-4688-B47F-3C32557DA3E6}" type="datetimeFigureOut">
              <a:rPr lang="ru-RU" smtClean="0"/>
              <a:t>ср 26.04.23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511D6-B7F5-4633-B1B5-882ED454B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137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CF1A-A7A5-4688-B47F-3C32557DA3E6}" type="datetimeFigureOut">
              <a:rPr lang="ru-RU" smtClean="0"/>
              <a:t>ср 26.04.23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511D6-B7F5-4633-B1B5-882ED454B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938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CF1A-A7A5-4688-B47F-3C32557DA3E6}" type="datetimeFigureOut">
              <a:rPr lang="ru-RU" smtClean="0"/>
              <a:t>ср 26.04.23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511D6-B7F5-4633-B1B5-882ED454B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764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CF1A-A7A5-4688-B47F-3C32557DA3E6}" type="datetimeFigureOut">
              <a:rPr lang="ru-RU" smtClean="0"/>
              <a:t>ср 26.04.23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3D511D6-B7F5-4633-B1B5-882ED454B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986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CF1A-A7A5-4688-B47F-3C32557DA3E6}" type="datetimeFigureOut">
              <a:rPr lang="ru-RU" smtClean="0"/>
              <a:t>ср 26.04.23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D511D6-B7F5-4633-B1B5-882ED454B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300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CF1A-A7A5-4688-B47F-3C32557DA3E6}" type="datetimeFigureOut">
              <a:rPr lang="ru-RU" smtClean="0"/>
              <a:t>ср 26.04.23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D511D6-B7F5-4633-B1B5-882ED454B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396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CF1A-A7A5-4688-B47F-3C32557DA3E6}" type="datetimeFigureOut">
              <a:rPr lang="ru-RU" smtClean="0"/>
              <a:t>ср 26.04.23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511D6-B7F5-4633-B1B5-882ED454B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919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CF1A-A7A5-4688-B47F-3C32557DA3E6}" type="datetimeFigureOut">
              <a:rPr lang="ru-RU" smtClean="0"/>
              <a:t>ср 26.04.23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511D6-B7F5-4633-B1B5-882ED454B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683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CF1A-A7A5-4688-B47F-3C32557DA3E6}" type="datetimeFigureOut">
              <a:rPr lang="ru-RU" smtClean="0"/>
              <a:t>ср 26.04.23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511D6-B7F5-4633-B1B5-882ED454B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191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CF1A-A7A5-4688-B47F-3C32557DA3E6}" type="datetimeFigureOut">
              <a:rPr lang="ru-RU" smtClean="0"/>
              <a:t>ср 26.04.23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D511D6-B7F5-4633-B1B5-882ED454B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894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BCF1A-A7A5-4688-B47F-3C32557DA3E6}" type="datetimeFigureOut">
              <a:rPr lang="ru-RU" smtClean="0"/>
              <a:t>ср 26.04.23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3D511D6-B7F5-4633-B1B5-882ED454B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931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84767" y="1190551"/>
            <a:ext cx="8915399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 СТАТЬ</a:t>
            </a:r>
            <a:b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ХОРОШИМ НАСТАВНИКОМ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90274" y="627410"/>
            <a:ext cx="8915399" cy="112628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ОНЛАЙН-ШКОЛА    ДЛЯ НАСТАВНИКОВ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s://belinkaluga.ru/wp-content/uploads/2023/02/Uchitel.-Chelovek.-Nastavnik.-1024x57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454" y="3734943"/>
            <a:ext cx="4879975" cy="2744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450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8169" y="2151746"/>
            <a:ext cx="9825281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создать систему массовой подготовки и сертификации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наставников в Приморском крае.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будет происходит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онлайн-формате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участникам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выдаются именные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сертификаты</a:t>
            </a:r>
            <a:r>
              <a:rPr lang="ru-RU" b="1" dirty="0">
                <a:solidFill>
                  <a:srgbClr val="0070C0"/>
                </a:solidFill>
              </a:rPr>
              <a:t>.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17785" y="212735"/>
            <a:ext cx="1046284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Школа наставников 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— образовательный проект, </a:t>
            </a:r>
          </a:p>
          <a:p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</a:t>
            </a: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оторый   направлен на формирование  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 будущих наставников  необходимые знания и навыки</a:t>
            </a:r>
          </a:p>
          <a:p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 </a:t>
            </a:r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14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38654" y="221528"/>
            <a:ext cx="104628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Целевая аудитория  - </a:t>
            </a:r>
            <a:r>
              <a:rPr lang="ru-RU" sz="32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кураторы в образовательных учреждениях, педагоги. </a:t>
            </a:r>
            <a:endParaRPr lang="ru-RU" sz="32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39714" y="1595021"/>
            <a:ext cx="1036613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Проект  направлен на развитие компетенций наставников для осуществления грамотного и качественного процесса передачи знаний и опыта.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Из курса вы узнаете о том, с каких позиций люди могут общаться друг с другом, как ценности разных поколений могут влиять на восприятие работы и рабочих задач, и, почему обратная связь играет важную роль в процессе наставничества.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Владение инструментами наставничества позволит наставникам выбрать оптимальную модель взаимодействия со стажерами.</a:t>
            </a:r>
          </a:p>
        </p:txBody>
      </p:sp>
    </p:spTree>
    <p:extLst>
      <p:ext uri="{BB962C8B-B14F-4D97-AF65-F5344CB8AC3E}">
        <p14:creationId xmlns:p14="http://schemas.microsoft.com/office/powerpoint/2010/main" val="151000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1069" y="105388"/>
            <a:ext cx="104628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Формат работы ОНЛАЙН-ШКОЛЫ</a:t>
            </a:r>
            <a:r>
              <a:rPr lang="ru-RU" sz="32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33146" y="1074382"/>
            <a:ext cx="104628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2050" name="Picture 2" descr="Игра Круговая симфон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318" y="1433146"/>
            <a:ext cx="5479474" cy="459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804792" y="856357"/>
            <a:ext cx="627477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</a:t>
            </a:r>
            <a:r>
              <a:rPr lang="ru-RU" sz="32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потока за год</a:t>
            </a:r>
          </a:p>
          <a:p>
            <a:r>
              <a:rPr lang="ru-RU" sz="32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 поток </a:t>
            </a:r>
            <a:r>
              <a:rPr lang="ru-RU" sz="32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-сентябрь, октябрь, ноябрь (декабрь  -выпускной)</a:t>
            </a:r>
            <a:endParaRPr lang="ru-RU" sz="32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 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поток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–январь, февраль, март (апрель –выпускной)</a:t>
            </a:r>
          </a:p>
          <a:p>
            <a:pPr algn="ctr"/>
            <a:r>
              <a:rPr lang="ru-RU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 занятия в месяц </a:t>
            </a:r>
          </a:p>
          <a:p>
            <a:pPr algn="ctr"/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домашняя работа и </a:t>
            </a:r>
          </a:p>
          <a:p>
            <a:pPr algn="ctr"/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тест по теме</a:t>
            </a:r>
          </a:p>
          <a:p>
            <a:pPr algn="ctr"/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Каждое занятие будет  проходить в формате интенсивного тренинга</a:t>
            </a:r>
          </a:p>
          <a:p>
            <a:pPr algn="ctr"/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 каждому уроку-                               рабочие листы для распечатки</a:t>
            </a:r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37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7254" y="58847"/>
            <a:ext cx="10058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0" u="none" strike="noStrike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Примерное содержание  курса</a:t>
            </a:r>
          </a:p>
          <a:p>
            <a:endParaRPr lang="ru-RU" sz="2000" b="0" i="0" u="none" strike="noStrike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1. </a:t>
            </a:r>
            <a: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Погружение в наставничество. </a:t>
            </a:r>
            <a: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наставника.</a:t>
            </a:r>
          </a:p>
          <a:p>
            <a: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2.</a:t>
            </a:r>
            <a:r>
              <a:rPr lang="ru-RU" sz="2000" b="1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Пятилистник</a:t>
            </a:r>
            <a: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наставничества.</a:t>
            </a:r>
            <a: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задач по SMART</a:t>
            </a:r>
            <a: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3. </a:t>
            </a:r>
            <a: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принципы обучения взрослых.</a:t>
            </a:r>
            <a:r>
              <a:rPr lang="ru-RU" b="1" dirty="0"/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наставничества.</a:t>
            </a:r>
            <a: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4.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модели взаимодействия наставника с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наставляемым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равный –равному, учитель-ученик,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ученик-ученик и др.)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 5</a:t>
            </a:r>
            <a: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Лестница обучения.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Позиции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общения.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6.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Мотивация в наставничестве.</a:t>
            </a:r>
            <a:r>
              <a:rPr lang="ru-RU" sz="2000" b="1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Обратная связь.</a:t>
            </a:r>
            <a:b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68416" y="4892768"/>
            <a:ext cx="86868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обучения вы 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сможете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 обучать наставляемых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оформлять документы наставника;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распознавать позиции общения, свою и своих учеников;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корректировать общение, чтобы оно приводило к продуктивному сотрудничеству и решению рабочих задач;</a:t>
            </a:r>
          </a:p>
        </p:txBody>
      </p:sp>
    </p:spTree>
    <p:extLst>
      <p:ext uri="{BB962C8B-B14F-4D97-AF65-F5344CB8AC3E}">
        <p14:creationId xmlns:p14="http://schemas.microsoft.com/office/powerpoint/2010/main" val="11770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8993" y="838389"/>
            <a:ext cx="1002323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buSzPts val="1000"/>
              <a:tabLst>
                <a:tab pos="457200" algn="l"/>
              </a:tabLst>
            </a:pPr>
            <a:endParaRPr lang="ru-RU" dirty="0" smtClean="0">
              <a:solidFill>
                <a:srgbClr val="515151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457200" lvl="0" indent="-457200">
              <a:spcAft>
                <a:spcPts val="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Мини-лекции</a:t>
            </a:r>
          </a:p>
          <a:p>
            <a:pPr marL="457200" lvl="0" indent="-457200">
              <a:spcAft>
                <a:spcPts val="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Презентации</a:t>
            </a:r>
          </a:p>
          <a:p>
            <a:pPr marL="457200" lvl="0" indent="-457200">
              <a:spcAft>
                <a:spcPts val="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Демонстрационные видеофрагменты</a:t>
            </a:r>
            <a:endParaRPr lang="ru-RU" sz="28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457200" lvl="0" indent="-457200">
              <a:spcAft>
                <a:spcPts val="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Обсуждения в группе и малых группах  </a:t>
            </a:r>
          </a:p>
          <a:p>
            <a:pPr marL="457200" lvl="0" indent="-457200">
              <a:spcAft>
                <a:spcPts val="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Кейсовые</a:t>
            </a:r>
            <a:r>
              <a:rPr lang="ru-RU" sz="2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задания</a:t>
            </a:r>
          </a:p>
          <a:p>
            <a:pPr marL="457200" lvl="0" indent="-457200">
              <a:spcAft>
                <a:spcPts val="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</a:t>
            </a:r>
            <a:r>
              <a:rPr lang="ru-RU" sz="2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есты </a:t>
            </a:r>
            <a:r>
              <a:rPr lang="ru-RU" sz="2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для самостоятельной проработки материала и проверки усвоения </a:t>
            </a:r>
            <a:r>
              <a:rPr lang="ru-RU" sz="2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материала </a:t>
            </a:r>
          </a:p>
          <a:p>
            <a:pPr marL="457200" lvl="0" indent="-457200">
              <a:spcAft>
                <a:spcPts val="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Метафорические </a:t>
            </a:r>
            <a:r>
              <a:rPr lang="ru-RU" sz="2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 ролевые </a:t>
            </a:r>
            <a:r>
              <a:rPr lang="ru-RU" sz="2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игры</a:t>
            </a:r>
          </a:p>
          <a:p>
            <a:pPr marL="457200" lvl="0" indent="-457200">
              <a:spcAft>
                <a:spcPts val="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ru-RU" sz="28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2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Каждый выпускник  после  успешного итогового тестирования получит электронный кейс наставника с рабочими материалами и сертификат, подтверждающий обучение в </a:t>
            </a:r>
            <a:r>
              <a:rPr lang="ru-RU" sz="280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школе наставников.</a:t>
            </a:r>
            <a:endParaRPr lang="ru-RU" sz="2800" dirty="0" smtClean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457200" lvl="0" indent="-457200">
              <a:spcAft>
                <a:spcPts val="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ru-RU" sz="2800" dirty="0" smtClean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34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100</TotalTime>
  <Words>166</Words>
  <Application>Microsoft Office PowerPoint</Application>
  <PresentationFormat>Широкоэкранный</PresentationFormat>
  <Paragraphs>40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Times New Roman</vt:lpstr>
      <vt:lpstr>Wingdings 3</vt:lpstr>
      <vt:lpstr>Легкий дым</vt:lpstr>
      <vt:lpstr>КАК  СТАТЬ  ХОРОШИМ НАСТАВНИКОМ</vt:lpstr>
      <vt:lpstr>Цель проекта — создать систему массовой подготовки и сертификации наставников в Приморском крае.   Обучение  будет происходит в онлайн-формате.   По результатам  участникам выдаются именные сертификаты.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 СТАТЬ  ХОРОШИМ НАСТАВНИКОМ</dc:title>
  <dc:creator>Пользователь</dc:creator>
  <cp:lastModifiedBy>Пользователь</cp:lastModifiedBy>
  <cp:revision>11</cp:revision>
  <dcterms:created xsi:type="dcterms:W3CDTF">2023-04-25T21:38:35Z</dcterms:created>
  <dcterms:modified xsi:type="dcterms:W3CDTF">2023-04-25T23:19:25Z</dcterms:modified>
</cp:coreProperties>
</file>