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  <p:sldId id="269" r:id="rId4"/>
    <p:sldId id="264" r:id="rId5"/>
    <p:sldId id="266" r:id="rId6"/>
    <p:sldId id="268" r:id="rId7"/>
    <p:sldId id="263" r:id="rId8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4" d="100"/>
          <a:sy n="104" d="100"/>
        </p:scale>
        <p:origin x="-256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pc="-50" dirty="0"/>
              <a:t>2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pc="-50" dirty="0"/>
              <a:t>2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pc="-50" dirty="0"/>
              <a:t>2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1/18/2024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34255" y="4424707"/>
            <a:ext cx="7857743" cy="2427196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4191000" y="0"/>
            <a:ext cx="8001000" cy="981710"/>
          </a:xfrm>
          <a:custGeom>
            <a:avLst/>
            <a:gdLst/>
            <a:ahLst/>
            <a:cxnLst/>
            <a:rect l="l" t="t" r="r" b="b"/>
            <a:pathLst>
              <a:path w="8001000" h="981710">
                <a:moveTo>
                  <a:pt x="8001000" y="0"/>
                </a:moveTo>
                <a:lnTo>
                  <a:pt x="3183688" y="0"/>
                </a:lnTo>
                <a:lnTo>
                  <a:pt x="0" y="981455"/>
                </a:lnTo>
                <a:lnTo>
                  <a:pt x="8001000" y="981455"/>
                </a:lnTo>
                <a:lnTo>
                  <a:pt x="8001000" y="0"/>
                </a:lnTo>
                <a:close/>
              </a:path>
            </a:pathLst>
          </a:custGeom>
          <a:solidFill>
            <a:srgbClr val="0071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0"/>
            <a:ext cx="12192000" cy="1000125"/>
          </a:xfrm>
          <a:custGeom>
            <a:avLst/>
            <a:gdLst/>
            <a:ahLst/>
            <a:cxnLst/>
            <a:rect l="l" t="t" r="r" b="b"/>
            <a:pathLst>
              <a:path w="12192000" h="1000125">
                <a:moveTo>
                  <a:pt x="8823127" y="0"/>
                </a:moveTo>
                <a:lnTo>
                  <a:pt x="0" y="0"/>
                </a:lnTo>
                <a:lnTo>
                  <a:pt x="0" y="993349"/>
                </a:lnTo>
                <a:lnTo>
                  <a:pt x="12192000" y="999667"/>
                </a:lnTo>
                <a:lnTo>
                  <a:pt x="12192000" y="957684"/>
                </a:lnTo>
                <a:lnTo>
                  <a:pt x="8823127" y="0"/>
                </a:lnTo>
                <a:close/>
              </a:path>
            </a:pathLst>
          </a:custGeom>
          <a:solidFill>
            <a:srgbClr val="5F7DA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pc="-50" dirty="0"/>
              <a:t>2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1/18/2024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62527" y="30477"/>
            <a:ext cx="8589264" cy="6827519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4837176" y="30479"/>
            <a:ext cx="7355205" cy="6827520"/>
          </a:xfrm>
          <a:custGeom>
            <a:avLst/>
            <a:gdLst/>
            <a:ahLst/>
            <a:cxnLst/>
            <a:rect l="l" t="t" r="r" b="b"/>
            <a:pathLst>
              <a:path w="7355205" h="6827520">
                <a:moveTo>
                  <a:pt x="7354824" y="0"/>
                </a:moveTo>
                <a:lnTo>
                  <a:pt x="0" y="0"/>
                </a:lnTo>
                <a:lnTo>
                  <a:pt x="0" y="6827517"/>
                </a:lnTo>
                <a:lnTo>
                  <a:pt x="7354824" y="6827517"/>
                </a:lnTo>
                <a:lnTo>
                  <a:pt x="7354824" y="0"/>
                </a:lnTo>
                <a:close/>
              </a:path>
            </a:pathLst>
          </a:custGeom>
          <a:solidFill>
            <a:srgbClr val="5379A1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33519" y="30479"/>
            <a:ext cx="6352540" cy="6827520"/>
          </a:xfrm>
          <a:custGeom>
            <a:avLst/>
            <a:gdLst/>
            <a:ahLst/>
            <a:cxnLst/>
            <a:rect l="l" t="t" r="r" b="b"/>
            <a:pathLst>
              <a:path w="6352540" h="6827520">
                <a:moveTo>
                  <a:pt x="121573" y="0"/>
                </a:moveTo>
                <a:lnTo>
                  <a:pt x="0" y="6827517"/>
                </a:lnTo>
                <a:lnTo>
                  <a:pt x="5187601" y="6827517"/>
                </a:lnTo>
                <a:lnTo>
                  <a:pt x="6352040" y="3537204"/>
                </a:lnTo>
                <a:lnTo>
                  <a:pt x="5105916" y="30479"/>
                </a:lnTo>
                <a:lnTo>
                  <a:pt x="121573" y="0"/>
                </a:lnTo>
                <a:close/>
              </a:path>
            </a:pathLst>
          </a:custGeom>
          <a:solidFill>
            <a:srgbClr val="5379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5739660" y="0"/>
            <a:ext cx="1647189" cy="6858000"/>
          </a:xfrm>
          <a:custGeom>
            <a:avLst/>
            <a:gdLst/>
            <a:ahLst/>
            <a:cxnLst/>
            <a:rect l="l" t="t" r="r" b="b"/>
            <a:pathLst>
              <a:path w="1647190" h="6858000">
                <a:moveTo>
                  <a:pt x="309415" y="0"/>
                </a:moveTo>
                <a:lnTo>
                  <a:pt x="52009" y="0"/>
                </a:lnTo>
                <a:lnTo>
                  <a:pt x="1409930" y="3320288"/>
                </a:lnTo>
                <a:lnTo>
                  <a:pt x="0" y="6857996"/>
                </a:lnTo>
                <a:lnTo>
                  <a:pt x="254311" y="6857996"/>
                </a:lnTo>
                <a:lnTo>
                  <a:pt x="1647166" y="3341497"/>
                </a:lnTo>
                <a:lnTo>
                  <a:pt x="309415" y="0"/>
                </a:lnTo>
                <a:close/>
              </a:path>
            </a:pathLst>
          </a:custGeom>
          <a:solidFill>
            <a:srgbClr val="ED74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5739660" y="0"/>
            <a:ext cx="1647189" cy="6858000"/>
          </a:xfrm>
          <a:custGeom>
            <a:avLst/>
            <a:gdLst/>
            <a:ahLst/>
            <a:cxnLst/>
            <a:rect l="l" t="t" r="r" b="b"/>
            <a:pathLst>
              <a:path w="1647190" h="6858000">
                <a:moveTo>
                  <a:pt x="309415" y="0"/>
                </a:moveTo>
                <a:lnTo>
                  <a:pt x="1647166" y="3341497"/>
                </a:lnTo>
                <a:lnTo>
                  <a:pt x="254311" y="6857996"/>
                </a:lnTo>
              </a:path>
              <a:path w="1647190" h="6858000">
                <a:moveTo>
                  <a:pt x="0" y="6857996"/>
                </a:moveTo>
                <a:lnTo>
                  <a:pt x="1409930" y="3320288"/>
                </a:lnTo>
                <a:lnTo>
                  <a:pt x="52009" y="0"/>
                </a:lnTo>
              </a:path>
            </a:pathLst>
          </a:custGeom>
          <a:ln w="2743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pc="-50" dirty="0"/>
              <a:t>2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1/18/2024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459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191000" y="0"/>
            <a:ext cx="8001000" cy="981710"/>
          </a:xfrm>
          <a:custGeom>
            <a:avLst/>
            <a:gdLst/>
            <a:ahLst/>
            <a:cxnLst/>
            <a:rect l="l" t="t" r="r" b="b"/>
            <a:pathLst>
              <a:path w="8001000" h="981710">
                <a:moveTo>
                  <a:pt x="8001000" y="0"/>
                </a:moveTo>
                <a:lnTo>
                  <a:pt x="3183688" y="0"/>
                </a:lnTo>
                <a:lnTo>
                  <a:pt x="0" y="981455"/>
                </a:lnTo>
                <a:lnTo>
                  <a:pt x="8001000" y="981455"/>
                </a:lnTo>
                <a:lnTo>
                  <a:pt x="8001000" y="0"/>
                </a:lnTo>
                <a:close/>
              </a:path>
            </a:pathLst>
          </a:custGeom>
          <a:solidFill>
            <a:srgbClr val="0071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16660" y="228981"/>
            <a:ext cx="7745730" cy="5124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35279" y="2180081"/>
            <a:ext cx="6410325" cy="18961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1726036" y="6407016"/>
            <a:ext cx="110490" cy="1981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pc="-50" dirty="0"/>
              <a:t>2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18" Type="http://schemas.openxmlformats.org/officeDocument/2006/relationships/image" Target="../media/image21.png"/><Relationship Id="rId26" Type="http://schemas.openxmlformats.org/officeDocument/2006/relationships/image" Target="../media/image29.png"/><Relationship Id="rId3" Type="http://schemas.openxmlformats.org/officeDocument/2006/relationships/image" Target="../media/image6.png"/><Relationship Id="rId21" Type="http://schemas.openxmlformats.org/officeDocument/2006/relationships/image" Target="../media/image24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17" Type="http://schemas.openxmlformats.org/officeDocument/2006/relationships/image" Target="../media/image20.png"/><Relationship Id="rId25" Type="http://schemas.openxmlformats.org/officeDocument/2006/relationships/image" Target="../media/image28.png"/><Relationship Id="rId2" Type="http://schemas.openxmlformats.org/officeDocument/2006/relationships/image" Target="../media/image5.png"/><Relationship Id="rId16" Type="http://schemas.openxmlformats.org/officeDocument/2006/relationships/image" Target="../media/image19.png"/><Relationship Id="rId20" Type="http://schemas.openxmlformats.org/officeDocument/2006/relationships/image" Target="../media/image23.png"/><Relationship Id="rId29" Type="http://schemas.openxmlformats.org/officeDocument/2006/relationships/image" Target="../media/image3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24" Type="http://schemas.openxmlformats.org/officeDocument/2006/relationships/image" Target="../media/image27.png"/><Relationship Id="rId5" Type="http://schemas.openxmlformats.org/officeDocument/2006/relationships/image" Target="../media/image8.png"/><Relationship Id="rId15" Type="http://schemas.openxmlformats.org/officeDocument/2006/relationships/image" Target="../media/image18.png"/><Relationship Id="rId23" Type="http://schemas.openxmlformats.org/officeDocument/2006/relationships/image" Target="../media/image26.png"/><Relationship Id="rId28" Type="http://schemas.openxmlformats.org/officeDocument/2006/relationships/image" Target="../media/image31.png"/><Relationship Id="rId10" Type="http://schemas.openxmlformats.org/officeDocument/2006/relationships/image" Target="../media/image13.png"/><Relationship Id="rId19" Type="http://schemas.openxmlformats.org/officeDocument/2006/relationships/image" Target="../media/image22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Relationship Id="rId22" Type="http://schemas.openxmlformats.org/officeDocument/2006/relationships/image" Target="../media/image25.png"/><Relationship Id="rId27" Type="http://schemas.openxmlformats.org/officeDocument/2006/relationships/image" Target="../media/image3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600" y="1066800"/>
            <a:ext cx="10820400" cy="390491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ru-RU" sz="2800" b="1" dirty="0" smtClean="0">
                <a:solidFill>
                  <a:srgbClr val="FFFFFF"/>
                </a:solidFill>
                <a:latin typeface="Cambria"/>
                <a:cs typeface="Cambria"/>
              </a:rPr>
              <a:t>Методический семинар-практикум</a:t>
            </a:r>
            <a:endParaRPr lang="ru-RU" sz="2800" b="1" dirty="0" smtClean="0">
              <a:solidFill>
                <a:srgbClr val="FFFFFF"/>
              </a:solidFill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ru-RU" sz="2800" b="1" dirty="0" smtClean="0">
                <a:solidFill>
                  <a:srgbClr val="FFFFFF"/>
                </a:solidFill>
                <a:latin typeface="Cambria"/>
                <a:cs typeface="Cambria"/>
              </a:rPr>
              <a:t>«Проектируем урок» </a:t>
            </a:r>
            <a:endParaRPr sz="2800" dirty="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</a:pPr>
            <a:endParaRPr lang="ru-RU" sz="2800" b="1" smtClean="0">
              <a:solidFill>
                <a:srgbClr val="FFFFFF"/>
              </a:solidFill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</a:pPr>
            <a:r>
              <a:rPr lang="ru-RU" sz="2800" b="1" smtClean="0">
                <a:solidFill>
                  <a:srgbClr val="FFFFFF"/>
                </a:solidFill>
                <a:latin typeface="Cambria"/>
                <a:cs typeface="Cambria"/>
              </a:rPr>
              <a:t>Тема </a:t>
            </a:r>
            <a:r>
              <a:rPr lang="ru-RU" sz="2800" b="1" dirty="0" smtClean="0">
                <a:solidFill>
                  <a:srgbClr val="FFFFFF"/>
                </a:solidFill>
                <a:latin typeface="Cambria"/>
                <a:cs typeface="Cambria"/>
              </a:rPr>
              <a:t>урока:</a:t>
            </a:r>
          </a:p>
          <a:p>
            <a:pPr marL="12700">
              <a:lnSpc>
                <a:spcPct val="100000"/>
              </a:lnSpc>
            </a:pPr>
            <a:r>
              <a:rPr lang="ru-RU" sz="2800" b="1" dirty="0" smtClean="0">
                <a:solidFill>
                  <a:srgbClr val="FFFFFF"/>
                </a:solidFill>
                <a:latin typeface="Cambria"/>
                <a:cs typeface="Ebrima"/>
              </a:rPr>
              <a:t>Класс:</a:t>
            </a:r>
          </a:p>
          <a:p>
            <a:pPr marL="12700">
              <a:lnSpc>
                <a:spcPct val="100000"/>
              </a:lnSpc>
            </a:pPr>
            <a:r>
              <a:rPr lang="ru-RU" sz="2800" b="1" dirty="0" smtClean="0">
                <a:solidFill>
                  <a:srgbClr val="FFFFFF"/>
                </a:solidFill>
                <a:latin typeface="Cambria"/>
                <a:cs typeface="Ebrima"/>
              </a:rPr>
              <a:t>Место урока в разделе:</a:t>
            </a:r>
          </a:p>
          <a:p>
            <a:pPr marL="12700">
              <a:lnSpc>
                <a:spcPct val="100000"/>
              </a:lnSpc>
            </a:pPr>
            <a:r>
              <a:rPr lang="ru-RU" sz="2800" b="1" dirty="0" smtClean="0">
                <a:solidFill>
                  <a:srgbClr val="FFFFFF"/>
                </a:solidFill>
                <a:latin typeface="Cambria"/>
                <a:cs typeface="Ebrima"/>
              </a:rPr>
              <a:t>Тип урока:</a:t>
            </a:r>
          </a:p>
          <a:p>
            <a:pPr marL="12700">
              <a:lnSpc>
                <a:spcPct val="100000"/>
              </a:lnSpc>
            </a:pPr>
            <a:endParaRPr sz="2800" dirty="0">
              <a:latin typeface="Ebrima"/>
              <a:cs typeface="Ebrima"/>
            </a:endParaRPr>
          </a:p>
          <a:p>
            <a:pPr marL="229870" marR="2157730">
              <a:lnSpc>
                <a:spcPct val="100000"/>
              </a:lnSpc>
            </a:pPr>
            <a:r>
              <a:rPr sz="2800" b="1" dirty="0" err="1" smtClean="0">
                <a:solidFill>
                  <a:srgbClr val="FFFFFF"/>
                </a:solidFill>
                <a:latin typeface="Cambria"/>
                <a:cs typeface="Cambria"/>
              </a:rPr>
              <a:t>Команда</a:t>
            </a:r>
            <a:r>
              <a:rPr lang="ru-RU" sz="2800" b="1" dirty="0" smtClean="0">
                <a:solidFill>
                  <a:srgbClr val="FFFFFF"/>
                </a:solidFill>
                <a:latin typeface="Cambria"/>
                <a:cs typeface="Cambria"/>
              </a:rPr>
              <a:t>:</a:t>
            </a:r>
            <a:endParaRPr sz="2800" dirty="0">
              <a:latin typeface="Ebrima"/>
              <a:cs typeface="Ebrima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5" name="image3.png" descr="Буква g дизайн логотипа людей буква g и логотип комбинации людей с 3d красочным стилем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576"/>
          <a:stretch>
            <a:fillRect/>
          </a:stretch>
        </p:blipFill>
        <p:spPr bwMode="auto">
          <a:xfrm>
            <a:off x="381000" y="132547"/>
            <a:ext cx="1109663" cy="1152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626253" y="153744"/>
            <a:ext cx="8494633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2800" b="1" dirty="0">
                <a:solidFill>
                  <a:srgbClr val="FFFFFF"/>
                </a:solidFill>
                <a:latin typeface="Cambria"/>
                <a:cs typeface="Cambria"/>
              </a:rPr>
              <a:t>Муниципальная сетевая школа наставничества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2800" b="1" dirty="0">
                <a:solidFill>
                  <a:srgbClr val="FFFFFF"/>
                </a:solidFill>
                <a:latin typeface="Cambria"/>
                <a:cs typeface="Cambria"/>
              </a:rPr>
              <a:t>«Вектор УСПЕХА»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985519"/>
          </a:xfrm>
          <a:custGeom>
            <a:avLst/>
            <a:gdLst/>
            <a:ahLst/>
            <a:cxnLst/>
            <a:rect l="l" t="t" r="r" b="b"/>
            <a:pathLst>
              <a:path w="12192000" h="985519">
                <a:moveTo>
                  <a:pt x="8752767" y="0"/>
                </a:moveTo>
                <a:lnTo>
                  <a:pt x="0" y="0"/>
                </a:lnTo>
                <a:lnTo>
                  <a:pt x="0" y="979188"/>
                </a:lnTo>
                <a:lnTo>
                  <a:pt x="12192000" y="985505"/>
                </a:lnTo>
                <a:lnTo>
                  <a:pt x="12192000" y="977685"/>
                </a:lnTo>
                <a:lnTo>
                  <a:pt x="8752767" y="0"/>
                </a:lnTo>
                <a:close/>
              </a:path>
            </a:pathLst>
          </a:custGeom>
          <a:solidFill>
            <a:srgbClr val="5F7DA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pc="-50" dirty="0"/>
              <a:t>Целеполагание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371600" y="1111072"/>
            <a:ext cx="10591799" cy="3091872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ru-RU" sz="4000" b="1" spc="-125" dirty="0" smtClean="0">
                <a:solidFill>
                  <a:srgbClr val="ED742B"/>
                </a:solidFill>
                <a:latin typeface="Arial"/>
                <a:cs typeface="Arial"/>
              </a:rPr>
              <a:t>Педагогическая цель</a:t>
            </a:r>
            <a:r>
              <a:rPr sz="4000" b="1" spc="-125" dirty="0" smtClean="0">
                <a:solidFill>
                  <a:srgbClr val="ED742B"/>
                </a:solidFill>
                <a:latin typeface="Arial"/>
                <a:cs typeface="Arial"/>
              </a:rPr>
              <a:t> </a:t>
            </a:r>
            <a:r>
              <a:rPr lang="ru-RU" sz="4000" b="1" spc="-125" dirty="0" smtClean="0">
                <a:solidFill>
                  <a:srgbClr val="ED742B"/>
                </a:solidFill>
                <a:latin typeface="Arial"/>
                <a:cs typeface="Arial"/>
              </a:rPr>
              <a:t> - инициировать детскую деятельность по </a:t>
            </a:r>
            <a:r>
              <a:rPr lang="ru-RU" sz="4000" b="1" spc="-125" dirty="0" smtClean="0">
                <a:solidFill>
                  <a:srgbClr val="FF0000"/>
                </a:solidFill>
                <a:latin typeface="Arial"/>
                <a:cs typeface="Arial"/>
              </a:rPr>
              <a:t>формированию/отработке/систематизаци</a:t>
            </a:r>
            <a:r>
              <a:rPr lang="ru-RU" sz="4000" b="1" spc="-125" dirty="0" smtClean="0">
                <a:solidFill>
                  <a:srgbClr val="ED742B"/>
                </a:solidFill>
                <a:latin typeface="Arial"/>
                <a:cs typeface="Arial"/>
              </a:rPr>
              <a:t>и </a:t>
            </a:r>
            <a:r>
              <a:rPr lang="ru-RU" sz="4000" b="1" spc="-125" dirty="0" smtClean="0">
                <a:solidFill>
                  <a:srgbClr val="0070C0"/>
                </a:solidFill>
                <a:latin typeface="Arial"/>
                <a:cs typeface="Arial"/>
              </a:rPr>
              <a:t>знания/способа ( в зависимости от учебной задачи и типа урока)</a:t>
            </a:r>
            <a:endParaRPr sz="4000" dirty="0">
              <a:solidFill>
                <a:srgbClr val="0070C0"/>
              </a:solidFill>
              <a:latin typeface="Arial"/>
              <a:cs typeface="Arial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9079" y="1447800"/>
            <a:ext cx="1188721" cy="1152142"/>
          </a:xfrm>
          <a:prstGeom prst="rect">
            <a:avLst/>
          </a:prstGeom>
        </p:spPr>
      </p:pic>
      <p:sp>
        <p:nvSpPr>
          <p:cNvPr id="9" name="object 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pc="-50" dirty="0"/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35279" y="762000"/>
            <a:ext cx="11551921" cy="5909310"/>
          </a:xfrm>
        </p:spPr>
        <p:txBody>
          <a:bodyPr/>
          <a:lstStyle/>
          <a:p>
            <a:r>
              <a:rPr lang="ru-RU" b="1" dirty="0"/>
              <a:t>Планируемые результаты:</a:t>
            </a:r>
            <a:endParaRPr lang="ru-RU" dirty="0"/>
          </a:p>
          <a:p>
            <a:r>
              <a:rPr lang="ru-RU" b="1" dirty="0"/>
              <a:t>Предметные </a:t>
            </a:r>
            <a:r>
              <a:rPr lang="ru-RU" b="1" dirty="0" smtClean="0"/>
              <a:t>_______________________________________________________________________</a:t>
            </a:r>
          </a:p>
          <a:p>
            <a:endParaRPr lang="ru-RU" dirty="0"/>
          </a:p>
          <a:p>
            <a:r>
              <a:rPr lang="ru-RU" b="1" dirty="0"/>
              <a:t>___________________________________________________________________________________</a:t>
            </a:r>
            <a:endParaRPr lang="ru-RU" dirty="0"/>
          </a:p>
          <a:p>
            <a:r>
              <a:rPr lang="ru-RU" b="1" dirty="0" err="1"/>
              <a:t>Метапредметные</a:t>
            </a:r>
            <a:r>
              <a:rPr lang="ru-RU" b="1" dirty="0"/>
              <a:t>:</a:t>
            </a:r>
            <a:endParaRPr lang="ru-RU" dirty="0"/>
          </a:p>
          <a:p>
            <a:r>
              <a:rPr lang="ru-RU" b="1" dirty="0"/>
              <a:t>Регулятивные </a:t>
            </a:r>
            <a:r>
              <a:rPr lang="ru-RU" b="1" dirty="0" smtClean="0"/>
              <a:t>_____________________________________________________________________</a:t>
            </a:r>
          </a:p>
          <a:p>
            <a:endParaRPr lang="ru-RU" dirty="0"/>
          </a:p>
          <a:p>
            <a:r>
              <a:rPr lang="ru-RU" b="1" dirty="0" smtClean="0"/>
              <a:t>___________________________________________________________________________________</a:t>
            </a:r>
          </a:p>
          <a:p>
            <a:endParaRPr lang="ru-RU" b="1" dirty="0"/>
          </a:p>
          <a:p>
            <a:endParaRPr lang="ru-RU" dirty="0"/>
          </a:p>
          <a:p>
            <a:r>
              <a:rPr lang="ru-RU" b="1" dirty="0"/>
              <a:t>Познавательные </a:t>
            </a:r>
            <a:r>
              <a:rPr lang="ru-RU" b="1" dirty="0" smtClean="0"/>
              <a:t>___________________________________________________________________</a:t>
            </a:r>
          </a:p>
          <a:p>
            <a:endParaRPr lang="ru-RU" b="1" dirty="0"/>
          </a:p>
          <a:p>
            <a:endParaRPr lang="ru-RU" dirty="0"/>
          </a:p>
          <a:p>
            <a:r>
              <a:rPr lang="ru-RU" b="1" dirty="0" smtClean="0"/>
              <a:t>___________________________________________________________________________________</a:t>
            </a:r>
          </a:p>
          <a:p>
            <a:endParaRPr lang="ru-RU" b="1" dirty="0"/>
          </a:p>
          <a:p>
            <a:endParaRPr lang="ru-RU" dirty="0"/>
          </a:p>
          <a:p>
            <a:r>
              <a:rPr lang="ru-RU" b="1" dirty="0"/>
              <a:t>Коммуникативные </a:t>
            </a:r>
            <a:r>
              <a:rPr lang="ru-RU" b="1" dirty="0" smtClean="0"/>
              <a:t>_________________________________________________________________</a:t>
            </a:r>
          </a:p>
          <a:p>
            <a:endParaRPr lang="ru-RU" b="1" dirty="0"/>
          </a:p>
          <a:p>
            <a:endParaRPr lang="ru-RU" dirty="0"/>
          </a:p>
          <a:p>
            <a:r>
              <a:rPr lang="ru-RU" b="1" dirty="0" smtClean="0"/>
              <a:t>___________________________________________________________________________________</a:t>
            </a:r>
            <a:endParaRPr lang="ru-RU" dirty="0" smtClean="0"/>
          </a:p>
          <a:p>
            <a:endParaRPr lang="ru-RU" b="1" dirty="0" smtClean="0"/>
          </a:p>
          <a:p>
            <a:r>
              <a:rPr lang="ru-RU" b="1" dirty="0" smtClean="0"/>
              <a:t>Личностные _______________________________________________________________________</a:t>
            </a:r>
            <a:endParaRPr lang="ru-RU" b="1" dirty="0"/>
          </a:p>
          <a:p>
            <a:endParaRPr lang="ru-RU" b="1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62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3221037"/>
              </p:ext>
            </p:extLst>
          </p:nvPr>
        </p:nvGraphicFramePr>
        <p:xfrm>
          <a:off x="228600" y="1066799"/>
          <a:ext cx="11658600" cy="5776877"/>
        </p:xfrm>
        <a:graphic>
          <a:graphicData uri="http://schemas.openxmlformats.org/drawingml/2006/table">
            <a:tbl>
              <a:tblPr/>
              <a:tblGrid>
                <a:gridCol w="2286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9812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318122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466976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124609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Этапы урока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мотивационно-целевой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988" marR="429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Деятельность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учеников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988" marR="429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Деятельность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учителя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988" marR="429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Задания для учащихся, выполнение которых приведёт к достижению запланированных результатов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КОНСТРУКТОР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(приёмы и техники)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988" marR="429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УУД</a:t>
                      </a:r>
                    </a:p>
                  </a:txBody>
                  <a:tcPr marL="42988" marR="429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482663">
                <a:tc>
                  <a:txBody>
                    <a:bodyPr/>
                    <a:lstStyle/>
                    <a:p>
                      <a:pPr marL="400050" marR="0" lvl="0" indent="-40005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romanUcPeriod"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Организационный момент </a:t>
                      </a: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(1 мин)</a:t>
                      </a:r>
                    </a:p>
                    <a:p>
                      <a:pPr marL="400050" marR="0" lvl="0" indent="-40005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romanUcPeriod"/>
                        <a:tabLst/>
                      </a:pP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Актуализация знаний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988" marR="429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988" marR="429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988" marR="429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988" marR="429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988" marR="429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48332444"/>
                  </a:ext>
                </a:extLst>
              </a:tr>
              <a:tr h="14826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II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Мотивация к учебной деятельности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организация «разрыва» </a:t>
                      </a:r>
                    </a:p>
                  </a:txBody>
                  <a:tcPr marL="42988" marR="429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988" marR="429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988" marR="429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988" marR="429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988" marR="429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351181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III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Постановка цели</a:t>
                      </a:r>
                    </a:p>
                  </a:txBody>
                  <a:tcPr marL="42988" marR="429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988" marR="429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988" marR="429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988" marR="429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988" marR="429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1240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9924741"/>
              </p:ext>
            </p:extLst>
          </p:nvPr>
        </p:nvGraphicFramePr>
        <p:xfrm>
          <a:off x="228600" y="381000"/>
          <a:ext cx="11506200" cy="5704708"/>
        </p:xfrm>
        <a:graphic>
          <a:graphicData uri="http://schemas.openxmlformats.org/drawingml/2006/table">
            <a:tbl>
              <a:tblPr/>
              <a:tblGrid>
                <a:gridCol w="225611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40652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48172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91402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1447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Этапы урока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Операционный (постановка и решение учебной задачи) 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988" marR="429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Деятельность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учеников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988" marR="429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Деятельность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учителя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988" marR="429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Задания для учащихся, выполнение которых приведёт к достижению запланированных результатов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КОНСТРУКТОР) 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(приёмы и техники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</a:t>
                      </a:r>
                    </a:p>
                  </a:txBody>
                  <a:tcPr marL="42988" marR="429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УУД</a:t>
                      </a:r>
                    </a:p>
                  </a:txBody>
                  <a:tcPr marL="42988" marR="429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128454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IV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Открытие нового знания 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учебная задача</a:t>
                      </a:r>
                    </a:p>
                  </a:txBody>
                  <a:tcPr marL="42988" marR="429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988" marR="429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988" marR="429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988" marR="429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988" marR="429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48332444"/>
                  </a:ext>
                </a:extLst>
              </a:tr>
              <a:tr h="2128454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.Отработка  нового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С/Р с проверкой по эталону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2988" marR="429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988" marR="429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988" marR="429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988" marR="429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988" marR="429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2371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0758611"/>
              </p:ext>
            </p:extLst>
          </p:nvPr>
        </p:nvGraphicFramePr>
        <p:xfrm>
          <a:off x="228600" y="1295400"/>
          <a:ext cx="11506200" cy="5227276"/>
        </p:xfrm>
        <a:graphic>
          <a:graphicData uri="http://schemas.openxmlformats.org/drawingml/2006/table">
            <a:tbl>
              <a:tblPr/>
              <a:tblGrid>
                <a:gridCol w="225611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40652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48172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91402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15667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Этапы урока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Контрольно-оценочный 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988" marR="429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Деятельность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учеников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988" marR="429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Деятельность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учителя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988" marR="429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Задания для учащихся, выполнение которых приведёт к достижению запланированных результатов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КОНСТРУКТОР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(приёмы и техники)</a:t>
                      </a:r>
                    </a:p>
                  </a:txBody>
                  <a:tcPr marL="42988" marR="429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УУД</a:t>
                      </a:r>
                    </a:p>
                  </a:txBody>
                  <a:tcPr marL="42988" marR="429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807442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VI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.Контроль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Коррекция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Оценка </a:t>
                      </a:r>
                    </a:p>
                  </a:txBody>
                  <a:tcPr marL="42988" marR="429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988" marR="429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988" marR="429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988" marR="429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988" marR="429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48332444"/>
                  </a:ext>
                </a:extLst>
              </a:tr>
              <a:tr h="18074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VII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Рефлексия учебной деятельности на уроке</a:t>
                      </a:r>
                    </a:p>
                  </a:txBody>
                  <a:tcPr marL="42988" marR="429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988" marR="429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988" marR="429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988" marR="429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988" marR="429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7568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pc="-30" dirty="0"/>
              <a:t>Графика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42092" y="1543837"/>
            <a:ext cx="560315" cy="512012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770888" y="2532888"/>
            <a:ext cx="890015" cy="826008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80275" y="1479531"/>
            <a:ext cx="848081" cy="850937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19345" y="5158370"/>
            <a:ext cx="982528" cy="924283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13440" y="3990262"/>
            <a:ext cx="813511" cy="785093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63880" y="2572511"/>
            <a:ext cx="920495" cy="920496"/>
          </a:xfrm>
          <a:prstGeom prst="rect">
            <a:avLst/>
          </a:prstGeom>
        </p:spPr>
      </p:pic>
      <p:grpSp>
        <p:nvGrpSpPr>
          <p:cNvPr id="9" name="object 9"/>
          <p:cNvGrpSpPr/>
          <p:nvPr/>
        </p:nvGrpSpPr>
        <p:grpSpPr>
          <a:xfrm>
            <a:off x="10421111" y="1679448"/>
            <a:ext cx="609600" cy="591820"/>
            <a:chOff x="10421111" y="1679448"/>
            <a:chExt cx="609600" cy="591820"/>
          </a:xfrm>
        </p:grpSpPr>
        <p:sp>
          <p:nvSpPr>
            <p:cNvPr id="10" name="object 10"/>
            <p:cNvSpPr/>
            <p:nvPr/>
          </p:nvSpPr>
          <p:spPr>
            <a:xfrm>
              <a:off x="10440923" y="1699260"/>
              <a:ext cx="570230" cy="551815"/>
            </a:xfrm>
            <a:custGeom>
              <a:avLst/>
              <a:gdLst/>
              <a:ahLst/>
              <a:cxnLst/>
              <a:rect l="l" t="t" r="r" b="b"/>
              <a:pathLst>
                <a:path w="570229" h="551814">
                  <a:moveTo>
                    <a:pt x="0" y="275843"/>
                  </a:moveTo>
                  <a:lnTo>
                    <a:pt x="3731" y="231087"/>
                  </a:lnTo>
                  <a:lnTo>
                    <a:pt x="14532" y="188634"/>
                  </a:lnTo>
                  <a:lnTo>
                    <a:pt x="31817" y="149053"/>
                  </a:lnTo>
                  <a:lnTo>
                    <a:pt x="54998" y="112910"/>
                  </a:lnTo>
                  <a:lnTo>
                    <a:pt x="83486" y="80772"/>
                  </a:lnTo>
                  <a:lnTo>
                    <a:pt x="116695" y="53205"/>
                  </a:lnTo>
                  <a:lnTo>
                    <a:pt x="154037" y="30778"/>
                  </a:lnTo>
                  <a:lnTo>
                    <a:pt x="194925" y="14057"/>
                  </a:lnTo>
                  <a:lnTo>
                    <a:pt x="238771" y="3608"/>
                  </a:lnTo>
                  <a:lnTo>
                    <a:pt x="284987" y="0"/>
                  </a:lnTo>
                  <a:lnTo>
                    <a:pt x="331204" y="3608"/>
                  </a:lnTo>
                  <a:lnTo>
                    <a:pt x="375050" y="14057"/>
                  </a:lnTo>
                  <a:lnTo>
                    <a:pt x="415938" y="30778"/>
                  </a:lnTo>
                  <a:lnTo>
                    <a:pt x="453280" y="53205"/>
                  </a:lnTo>
                  <a:lnTo>
                    <a:pt x="486489" y="80772"/>
                  </a:lnTo>
                  <a:lnTo>
                    <a:pt x="514977" y="112910"/>
                  </a:lnTo>
                  <a:lnTo>
                    <a:pt x="538158" y="149053"/>
                  </a:lnTo>
                  <a:lnTo>
                    <a:pt x="555443" y="188634"/>
                  </a:lnTo>
                  <a:lnTo>
                    <a:pt x="566244" y="231087"/>
                  </a:lnTo>
                  <a:lnTo>
                    <a:pt x="569976" y="275843"/>
                  </a:lnTo>
                  <a:lnTo>
                    <a:pt x="566244" y="320600"/>
                  </a:lnTo>
                  <a:lnTo>
                    <a:pt x="555443" y="363053"/>
                  </a:lnTo>
                  <a:lnTo>
                    <a:pt x="538158" y="402634"/>
                  </a:lnTo>
                  <a:lnTo>
                    <a:pt x="514977" y="438777"/>
                  </a:lnTo>
                  <a:lnTo>
                    <a:pt x="486489" y="470915"/>
                  </a:lnTo>
                  <a:lnTo>
                    <a:pt x="453280" y="498482"/>
                  </a:lnTo>
                  <a:lnTo>
                    <a:pt x="415938" y="520909"/>
                  </a:lnTo>
                  <a:lnTo>
                    <a:pt x="375050" y="537630"/>
                  </a:lnTo>
                  <a:lnTo>
                    <a:pt x="331204" y="548079"/>
                  </a:lnTo>
                  <a:lnTo>
                    <a:pt x="284987" y="551688"/>
                  </a:lnTo>
                  <a:lnTo>
                    <a:pt x="238771" y="548079"/>
                  </a:lnTo>
                  <a:lnTo>
                    <a:pt x="194925" y="537630"/>
                  </a:lnTo>
                  <a:lnTo>
                    <a:pt x="154037" y="520909"/>
                  </a:lnTo>
                  <a:lnTo>
                    <a:pt x="116695" y="498482"/>
                  </a:lnTo>
                  <a:lnTo>
                    <a:pt x="83486" y="470915"/>
                  </a:lnTo>
                  <a:lnTo>
                    <a:pt x="54998" y="438777"/>
                  </a:lnTo>
                  <a:lnTo>
                    <a:pt x="31817" y="402634"/>
                  </a:lnTo>
                  <a:lnTo>
                    <a:pt x="14532" y="363053"/>
                  </a:lnTo>
                  <a:lnTo>
                    <a:pt x="3731" y="320600"/>
                  </a:lnTo>
                  <a:lnTo>
                    <a:pt x="0" y="275843"/>
                  </a:lnTo>
                  <a:close/>
                </a:path>
              </a:pathLst>
            </a:custGeom>
            <a:ln w="39623">
              <a:solidFill>
                <a:srgbClr val="1B318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0531373" y="1789709"/>
              <a:ext cx="377418" cy="377418"/>
            </a:xfrm>
            <a:prstGeom prst="rect">
              <a:avLst/>
            </a:prstGeom>
          </p:spPr>
        </p:pic>
      </p:grpSp>
      <p:grpSp>
        <p:nvGrpSpPr>
          <p:cNvPr id="12" name="object 12"/>
          <p:cNvGrpSpPr/>
          <p:nvPr/>
        </p:nvGrpSpPr>
        <p:grpSpPr>
          <a:xfrm>
            <a:off x="8802623" y="2471927"/>
            <a:ext cx="612775" cy="591820"/>
            <a:chOff x="8802623" y="2471927"/>
            <a:chExt cx="612775" cy="591820"/>
          </a:xfrm>
        </p:grpSpPr>
        <p:sp>
          <p:nvSpPr>
            <p:cNvPr id="13" name="object 13"/>
            <p:cNvSpPr/>
            <p:nvPr/>
          </p:nvSpPr>
          <p:spPr>
            <a:xfrm>
              <a:off x="8822435" y="2491739"/>
              <a:ext cx="573405" cy="551815"/>
            </a:xfrm>
            <a:custGeom>
              <a:avLst/>
              <a:gdLst/>
              <a:ahLst/>
              <a:cxnLst/>
              <a:rect l="l" t="t" r="r" b="b"/>
              <a:pathLst>
                <a:path w="573404" h="551814">
                  <a:moveTo>
                    <a:pt x="0" y="275844"/>
                  </a:moveTo>
                  <a:lnTo>
                    <a:pt x="3749" y="231087"/>
                  </a:lnTo>
                  <a:lnTo>
                    <a:pt x="14606" y="188634"/>
                  </a:lnTo>
                  <a:lnTo>
                    <a:pt x="31978" y="149053"/>
                  </a:lnTo>
                  <a:lnTo>
                    <a:pt x="55278" y="112910"/>
                  </a:lnTo>
                  <a:lnTo>
                    <a:pt x="83915" y="80772"/>
                  </a:lnTo>
                  <a:lnTo>
                    <a:pt x="117299" y="53205"/>
                  </a:lnTo>
                  <a:lnTo>
                    <a:pt x="154840" y="30778"/>
                  </a:lnTo>
                  <a:lnTo>
                    <a:pt x="195949" y="14057"/>
                  </a:lnTo>
                  <a:lnTo>
                    <a:pt x="240036" y="3608"/>
                  </a:lnTo>
                  <a:lnTo>
                    <a:pt x="286512" y="0"/>
                  </a:lnTo>
                  <a:lnTo>
                    <a:pt x="332987" y="3608"/>
                  </a:lnTo>
                  <a:lnTo>
                    <a:pt x="377074" y="14057"/>
                  </a:lnTo>
                  <a:lnTo>
                    <a:pt x="418183" y="30778"/>
                  </a:lnTo>
                  <a:lnTo>
                    <a:pt x="455724" y="53205"/>
                  </a:lnTo>
                  <a:lnTo>
                    <a:pt x="489108" y="80772"/>
                  </a:lnTo>
                  <a:lnTo>
                    <a:pt x="517745" y="112910"/>
                  </a:lnTo>
                  <a:lnTo>
                    <a:pt x="541045" y="149053"/>
                  </a:lnTo>
                  <a:lnTo>
                    <a:pt x="558417" y="188634"/>
                  </a:lnTo>
                  <a:lnTo>
                    <a:pt x="569274" y="231087"/>
                  </a:lnTo>
                  <a:lnTo>
                    <a:pt x="573024" y="275844"/>
                  </a:lnTo>
                  <a:lnTo>
                    <a:pt x="569274" y="320600"/>
                  </a:lnTo>
                  <a:lnTo>
                    <a:pt x="558417" y="363053"/>
                  </a:lnTo>
                  <a:lnTo>
                    <a:pt x="541045" y="402634"/>
                  </a:lnTo>
                  <a:lnTo>
                    <a:pt x="517745" y="438777"/>
                  </a:lnTo>
                  <a:lnTo>
                    <a:pt x="489108" y="470915"/>
                  </a:lnTo>
                  <a:lnTo>
                    <a:pt x="455724" y="498482"/>
                  </a:lnTo>
                  <a:lnTo>
                    <a:pt x="418183" y="520909"/>
                  </a:lnTo>
                  <a:lnTo>
                    <a:pt x="377074" y="537630"/>
                  </a:lnTo>
                  <a:lnTo>
                    <a:pt x="332987" y="548079"/>
                  </a:lnTo>
                  <a:lnTo>
                    <a:pt x="286512" y="551688"/>
                  </a:lnTo>
                  <a:lnTo>
                    <a:pt x="240036" y="548079"/>
                  </a:lnTo>
                  <a:lnTo>
                    <a:pt x="195949" y="537630"/>
                  </a:lnTo>
                  <a:lnTo>
                    <a:pt x="154840" y="520909"/>
                  </a:lnTo>
                  <a:lnTo>
                    <a:pt x="117299" y="498482"/>
                  </a:lnTo>
                  <a:lnTo>
                    <a:pt x="83915" y="470915"/>
                  </a:lnTo>
                  <a:lnTo>
                    <a:pt x="55278" y="438777"/>
                  </a:lnTo>
                  <a:lnTo>
                    <a:pt x="31978" y="402634"/>
                  </a:lnTo>
                  <a:lnTo>
                    <a:pt x="14606" y="363053"/>
                  </a:lnTo>
                  <a:lnTo>
                    <a:pt x="3749" y="320600"/>
                  </a:lnTo>
                  <a:lnTo>
                    <a:pt x="0" y="275844"/>
                  </a:lnTo>
                  <a:close/>
                </a:path>
              </a:pathLst>
            </a:custGeom>
            <a:ln w="39624">
              <a:solidFill>
                <a:srgbClr val="1B318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8940184" y="2578607"/>
              <a:ext cx="353166" cy="362712"/>
            </a:xfrm>
            <a:prstGeom prst="rect">
              <a:avLst/>
            </a:prstGeom>
          </p:spPr>
        </p:pic>
      </p:grpSp>
      <p:grpSp>
        <p:nvGrpSpPr>
          <p:cNvPr id="15" name="object 15"/>
          <p:cNvGrpSpPr/>
          <p:nvPr/>
        </p:nvGrpSpPr>
        <p:grpSpPr>
          <a:xfrm>
            <a:off x="9601200" y="2423160"/>
            <a:ext cx="609600" cy="591820"/>
            <a:chOff x="9601200" y="2423160"/>
            <a:chExt cx="609600" cy="591820"/>
          </a:xfrm>
        </p:grpSpPr>
        <p:sp>
          <p:nvSpPr>
            <p:cNvPr id="16" name="object 16"/>
            <p:cNvSpPr/>
            <p:nvPr/>
          </p:nvSpPr>
          <p:spPr>
            <a:xfrm>
              <a:off x="9621011" y="2442972"/>
              <a:ext cx="570230" cy="551815"/>
            </a:xfrm>
            <a:custGeom>
              <a:avLst/>
              <a:gdLst/>
              <a:ahLst/>
              <a:cxnLst/>
              <a:rect l="l" t="t" r="r" b="b"/>
              <a:pathLst>
                <a:path w="570229" h="551814">
                  <a:moveTo>
                    <a:pt x="0" y="275843"/>
                  </a:moveTo>
                  <a:lnTo>
                    <a:pt x="3731" y="231087"/>
                  </a:lnTo>
                  <a:lnTo>
                    <a:pt x="14532" y="188634"/>
                  </a:lnTo>
                  <a:lnTo>
                    <a:pt x="31817" y="149053"/>
                  </a:lnTo>
                  <a:lnTo>
                    <a:pt x="54998" y="112910"/>
                  </a:lnTo>
                  <a:lnTo>
                    <a:pt x="83486" y="80772"/>
                  </a:lnTo>
                  <a:lnTo>
                    <a:pt x="116695" y="53205"/>
                  </a:lnTo>
                  <a:lnTo>
                    <a:pt x="154037" y="30778"/>
                  </a:lnTo>
                  <a:lnTo>
                    <a:pt x="194925" y="14057"/>
                  </a:lnTo>
                  <a:lnTo>
                    <a:pt x="238771" y="3608"/>
                  </a:lnTo>
                  <a:lnTo>
                    <a:pt x="284988" y="0"/>
                  </a:lnTo>
                  <a:lnTo>
                    <a:pt x="331204" y="3608"/>
                  </a:lnTo>
                  <a:lnTo>
                    <a:pt x="375050" y="14057"/>
                  </a:lnTo>
                  <a:lnTo>
                    <a:pt x="415938" y="30778"/>
                  </a:lnTo>
                  <a:lnTo>
                    <a:pt x="453280" y="53205"/>
                  </a:lnTo>
                  <a:lnTo>
                    <a:pt x="486489" y="80772"/>
                  </a:lnTo>
                  <a:lnTo>
                    <a:pt x="514977" y="112910"/>
                  </a:lnTo>
                  <a:lnTo>
                    <a:pt x="538158" y="149053"/>
                  </a:lnTo>
                  <a:lnTo>
                    <a:pt x="555443" y="188634"/>
                  </a:lnTo>
                  <a:lnTo>
                    <a:pt x="566244" y="231087"/>
                  </a:lnTo>
                  <a:lnTo>
                    <a:pt x="569976" y="275843"/>
                  </a:lnTo>
                  <a:lnTo>
                    <a:pt x="566244" y="320600"/>
                  </a:lnTo>
                  <a:lnTo>
                    <a:pt x="555443" y="363053"/>
                  </a:lnTo>
                  <a:lnTo>
                    <a:pt x="538158" y="402634"/>
                  </a:lnTo>
                  <a:lnTo>
                    <a:pt x="514977" y="438777"/>
                  </a:lnTo>
                  <a:lnTo>
                    <a:pt x="486489" y="470915"/>
                  </a:lnTo>
                  <a:lnTo>
                    <a:pt x="453280" y="498482"/>
                  </a:lnTo>
                  <a:lnTo>
                    <a:pt x="415938" y="520909"/>
                  </a:lnTo>
                  <a:lnTo>
                    <a:pt x="375050" y="537630"/>
                  </a:lnTo>
                  <a:lnTo>
                    <a:pt x="331204" y="548079"/>
                  </a:lnTo>
                  <a:lnTo>
                    <a:pt x="284988" y="551688"/>
                  </a:lnTo>
                  <a:lnTo>
                    <a:pt x="238771" y="548079"/>
                  </a:lnTo>
                  <a:lnTo>
                    <a:pt x="194925" y="537630"/>
                  </a:lnTo>
                  <a:lnTo>
                    <a:pt x="154037" y="520909"/>
                  </a:lnTo>
                  <a:lnTo>
                    <a:pt x="116695" y="498482"/>
                  </a:lnTo>
                  <a:lnTo>
                    <a:pt x="83486" y="470915"/>
                  </a:lnTo>
                  <a:lnTo>
                    <a:pt x="54998" y="438777"/>
                  </a:lnTo>
                  <a:lnTo>
                    <a:pt x="31817" y="402634"/>
                  </a:lnTo>
                  <a:lnTo>
                    <a:pt x="14532" y="363053"/>
                  </a:lnTo>
                  <a:lnTo>
                    <a:pt x="3731" y="320600"/>
                  </a:lnTo>
                  <a:lnTo>
                    <a:pt x="0" y="275843"/>
                  </a:lnTo>
                  <a:close/>
                </a:path>
              </a:pathLst>
            </a:custGeom>
            <a:ln w="39624">
              <a:solidFill>
                <a:srgbClr val="1B318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9737140" y="2505456"/>
              <a:ext cx="331622" cy="390144"/>
            </a:xfrm>
            <a:prstGeom prst="rect">
              <a:avLst/>
            </a:prstGeom>
          </p:spPr>
        </p:pic>
      </p:grpSp>
      <p:grpSp>
        <p:nvGrpSpPr>
          <p:cNvPr id="18" name="object 18"/>
          <p:cNvGrpSpPr/>
          <p:nvPr/>
        </p:nvGrpSpPr>
        <p:grpSpPr>
          <a:xfrm>
            <a:off x="10457688" y="2471927"/>
            <a:ext cx="609600" cy="591820"/>
            <a:chOff x="10457688" y="2471927"/>
            <a:chExt cx="609600" cy="591820"/>
          </a:xfrm>
        </p:grpSpPr>
        <p:sp>
          <p:nvSpPr>
            <p:cNvPr id="19" name="object 19"/>
            <p:cNvSpPr/>
            <p:nvPr/>
          </p:nvSpPr>
          <p:spPr>
            <a:xfrm>
              <a:off x="10477500" y="2491739"/>
              <a:ext cx="570230" cy="551815"/>
            </a:xfrm>
            <a:custGeom>
              <a:avLst/>
              <a:gdLst/>
              <a:ahLst/>
              <a:cxnLst/>
              <a:rect l="l" t="t" r="r" b="b"/>
              <a:pathLst>
                <a:path w="570229" h="551814">
                  <a:moveTo>
                    <a:pt x="0" y="275844"/>
                  </a:moveTo>
                  <a:lnTo>
                    <a:pt x="3731" y="231087"/>
                  </a:lnTo>
                  <a:lnTo>
                    <a:pt x="14532" y="188634"/>
                  </a:lnTo>
                  <a:lnTo>
                    <a:pt x="31817" y="149053"/>
                  </a:lnTo>
                  <a:lnTo>
                    <a:pt x="54998" y="112910"/>
                  </a:lnTo>
                  <a:lnTo>
                    <a:pt x="83486" y="80772"/>
                  </a:lnTo>
                  <a:lnTo>
                    <a:pt x="116695" y="53205"/>
                  </a:lnTo>
                  <a:lnTo>
                    <a:pt x="154037" y="30778"/>
                  </a:lnTo>
                  <a:lnTo>
                    <a:pt x="194925" y="14057"/>
                  </a:lnTo>
                  <a:lnTo>
                    <a:pt x="238771" y="3608"/>
                  </a:lnTo>
                  <a:lnTo>
                    <a:pt x="284988" y="0"/>
                  </a:lnTo>
                  <a:lnTo>
                    <a:pt x="331204" y="3608"/>
                  </a:lnTo>
                  <a:lnTo>
                    <a:pt x="375050" y="14057"/>
                  </a:lnTo>
                  <a:lnTo>
                    <a:pt x="415938" y="30778"/>
                  </a:lnTo>
                  <a:lnTo>
                    <a:pt x="453280" y="53205"/>
                  </a:lnTo>
                  <a:lnTo>
                    <a:pt x="486489" y="80772"/>
                  </a:lnTo>
                  <a:lnTo>
                    <a:pt x="514977" y="112910"/>
                  </a:lnTo>
                  <a:lnTo>
                    <a:pt x="538158" y="149053"/>
                  </a:lnTo>
                  <a:lnTo>
                    <a:pt x="555443" y="188634"/>
                  </a:lnTo>
                  <a:lnTo>
                    <a:pt x="566244" y="231087"/>
                  </a:lnTo>
                  <a:lnTo>
                    <a:pt x="569976" y="275844"/>
                  </a:lnTo>
                  <a:lnTo>
                    <a:pt x="566244" y="320600"/>
                  </a:lnTo>
                  <a:lnTo>
                    <a:pt x="555443" y="363053"/>
                  </a:lnTo>
                  <a:lnTo>
                    <a:pt x="538158" y="402634"/>
                  </a:lnTo>
                  <a:lnTo>
                    <a:pt x="514977" y="438777"/>
                  </a:lnTo>
                  <a:lnTo>
                    <a:pt x="486489" y="470915"/>
                  </a:lnTo>
                  <a:lnTo>
                    <a:pt x="453280" y="498482"/>
                  </a:lnTo>
                  <a:lnTo>
                    <a:pt x="415938" y="520909"/>
                  </a:lnTo>
                  <a:lnTo>
                    <a:pt x="375050" y="537630"/>
                  </a:lnTo>
                  <a:lnTo>
                    <a:pt x="331204" y="548079"/>
                  </a:lnTo>
                  <a:lnTo>
                    <a:pt x="284988" y="551688"/>
                  </a:lnTo>
                  <a:lnTo>
                    <a:pt x="238771" y="548079"/>
                  </a:lnTo>
                  <a:lnTo>
                    <a:pt x="194925" y="537630"/>
                  </a:lnTo>
                  <a:lnTo>
                    <a:pt x="154037" y="520909"/>
                  </a:lnTo>
                  <a:lnTo>
                    <a:pt x="116695" y="498482"/>
                  </a:lnTo>
                  <a:lnTo>
                    <a:pt x="83486" y="470915"/>
                  </a:lnTo>
                  <a:lnTo>
                    <a:pt x="54998" y="438777"/>
                  </a:lnTo>
                  <a:lnTo>
                    <a:pt x="31817" y="402634"/>
                  </a:lnTo>
                  <a:lnTo>
                    <a:pt x="14532" y="363053"/>
                  </a:lnTo>
                  <a:lnTo>
                    <a:pt x="3731" y="320600"/>
                  </a:lnTo>
                  <a:lnTo>
                    <a:pt x="0" y="275844"/>
                  </a:lnTo>
                  <a:close/>
                </a:path>
              </a:pathLst>
            </a:custGeom>
            <a:ln w="39623">
              <a:solidFill>
                <a:srgbClr val="1B318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0" name="object 20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0570984" y="2569984"/>
              <a:ext cx="386575" cy="386575"/>
            </a:xfrm>
            <a:prstGeom prst="rect">
              <a:avLst/>
            </a:prstGeom>
          </p:spPr>
        </p:pic>
      </p:grpSp>
      <p:grpSp>
        <p:nvGrpSpPr>
          <p:cNvPr id="21" name="object 21"/>
          <p:cNvGrpSpPr/>
          <p:nvPr/>
        </p:nvGrpSpPr>
        <p:grpSpPr>
          <a:xfrm>
            <a:off x="8769095" y="3258311"/>
            <a:ext cx="609600" cy="591820"/>
            <a:chOff x="8769095" y="3258311"/>
            <a:chExt cx="609600" cy="591820"/>
          </a:xfrm>
        </p:grpSpPr>
        <p:sp>
          <p:nvSpPr>
            <p:cNvPr id="22" name="object 22"/>
            <p:cNvSpPr/>
            <p:nvPr/>
          </p:nvSpPr>
          <p:spPr>
            <a:xfrm>
              <a:off x="8788907" y="3278123"/>
              <a:ext cx="570230" cy="551815"/>
            </a:xfrm>
            <a:custGeom>
              <a:avLst/>
              <a:gdLst/>
              <a:ahLst/>
              <a:cxnLst/>
              <a:rect l="l" t="t" r="r" b="b"/>
              <a:pathLst>
                <a:path w="570229" h="551814">
                  <a:moveTo>
                    <a:pt x="0" y="275843"/>
                  </a:moveTo>
                  <a:lnTo>
                    <a:pt x="3731" y="231087"/>
                  </a:lnTo>
                  <a:lnTo>
                    <a:pt x="14532" y="188634"/>
                  </a:lnTo>
                  <a:lnTo>
                    <a:pt x="31817" y="149053"/>
                  </a:lnTo>
                  <a:lnTo>
                    <a:pt x="54998" y="112910"/>
                  </a:lnTo>
                  <a:lnTo>
                    <a:pt x="83486" y="80772"/>
                  </a:lnTo>
                  <a:lnTo>
                    <a:pt x="116695" y="53205"/>
                  </a:lnTo>
                  <a:lnTo>
                    <a:pt x="154037" y="30778"/>
                  </a:lnTo>
                  <a:lnTo>
                    <a:pt x="194925" y="14057"/>
                  </a:lnTo>
                  <a:lnTo>
                    <a:pt x="238771" y="3608"/>
                  </a:lnTo>
                  <a:lnTo>
                    <a:pt x="284988" y="0"/>
                  </a:lnTo>
                  <a:lnTo>
                    <a:pt x="331204" y="3608"/>
                  </a:lnTo>
                  <a:lnTo>
                    <a:pt x="375050" y="14057"/>
                  </a:lnTo>
                  <a:lnTo>
                    <a:pt x="415938" y="30778"/>
                  </a:lnTo>
                  <a:lnTo>
                    <a:pt x="453280" y="53205"/>
                  </a:lnTo>
                  <a:lnTo>
                    <a:pt x="486489" y="80772"/>
                  </a:lnTo>
                  <a:lnTo>
                    <a:pt x="514977" y="112910"/>
                  </a:lnTo>
                  <a:lnTo>
                    <a:pt x="538158" y="149053"/>
                  </a:lnTo>
                  <a:lnTo>
                    <a:pt x="555443" y="188634"/>
                  </a:lnTo>
                  <a:lnTo>
                    <a:pt x="566244" y="231087"/>
                  </a:lnTo>
                  <a:lnTo>
                    <a:pt x="569976" y="275843"/>
                  </a:lnTo>
                  <a:lnTo>
                    <a:pt x="566244" y="320600"/>
                  </a:lnTo>
                  <a:lnTo>
                    <a:pt x="555443" y="363053"/>
                  </a:lnTo>
                  <a:lnTo>
                    <a:pt x="538158" y="402634"/>
                  </a:lnTo>
                  <a:lnTo>
                    <a:pt x="514977" y="438777"/>
                  </a:lnTo>
                  <a:lnTo>
                    <a:pt x="486489" y="470916"/>
                  </a:lnTo>
                  <a:lnTo>
                    <a:pt x="453280" y="498482"/>
                  </a:lnTo>
                  <a:lnTo>
                    <a:pt x="415938" y="520909"/>
                  </a:lnTo>
                  <a:lnTo>
                    <a:pt x="375050" y="537630"/>
                  </a:lnTo>
                  <a:lnTo>
                    <a:pt x="331204" y="548079"/>
                  </a:lnTo>
                  <a:lnTo>
                    <a:pt x="284988" y="551688"/>
                  </a:lnTo>
                  <a:lnTo>
                    <a:pt x="238771" y="548079"/>
                  </a:lnTo>
                  <a:lnTo>
                    <a:pt x="194925" y="537630"/>
                  </a:lnTo>
                  <a:lnTo>
                    <a:pt x="154037" y="520909"/>
                  </a:lnTo>
                  <a:lnTo>
                    <a:pt x="116695" y="498482"/>
                  </a:lnTo>
                  <a:lnTo>
                    <a:pt x="83486" y="470915"/>
                  </a:lnTo>
                  <a:lnTo>
                    <a:pt x="54998" y="438777"/>
                  </a:lnTo>
                  <a:lnTo>
                    <a:pt x="31817" y="402634"/>
                  </a:lnTo>
                  <a:lnTo>
                    <a:pt x="14532" y="363053"/>
                  </a:lnTo>
                  <a:lnTo>
                    <a:pt x="3731" y="320600"/>
                  </a:lnTo>
                  <a:lnTo>
                    <a:pt x="0" y="275843"/>
                  </a:lnTo>
                  <a:close/>
                </a:path>
              </a:pathLst>
            </a:custGeom>
            <a:ln w="39623">
              <a:solidFill>
                <a:srgbClr val="1B318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8887967" y="3358895"/>
              <a:ext cx="368807" cy="368807"/>
            </a:xfrm>
            <a:prstGeom prst="rect">
              <a:avLst/>
            </a:prstGeom>
          </p:spPr>
        </p:pic>
      </p:grpSp>
      <p:grpSp>
        <p:nvGrpSpPr>
          <p:cNvPr id="24" name="object 24"/>
          <p:cNvGrpSpPr/>
          <p:nvPr/>
        </p:nvGrpSpPr>
        <p:grpSpPr>
          <a:xfrm>
            <a:off x="8720328" y="1618488"/>
            <a:ext cx="609600" cy="591820"/>
            <a:chOff x="8720328" y="1618488"/>
            <a:chExt cx="609600" cy="591820"/>
          </a:xfrm>
        </p:grpSpPr>
        <p:sp>
          <p:nvSpPr>
            <p:cNvPr id="25" name="object 25"/>
            <p:cNvSpPr/>
            <p:nvPr/>
          </p:nvSpPr>
          <p:spPr>
            <a:xfrm>
              <a:off x="8740140" y="1638300"/>
              <a:ext cx="570230" cy="551815"/>
            </a:xfrm>
            <a:custGeom>
              <a:avLst/>
              <a:gdLst/>
              <a:ahLst/>
              <a:cxnLst/>
              <a:rect l="l" t="t" r="r" b="b"/>
              <a:pathLst>
                <a:path w="570229" h="551814">
                  <a:moveTo>
                    <a:pt x="0" y="275844"/>
                  </a:moveTo>
                  <a:lnTo>
                    <a:pt x="3731" y="231087"/>
                  </a:lnTo>
                  <a:lnTo>
                    <a:pt x="14532" y="188634"/>
                  </a:lnTo>
                  <a:lnTo>
                    <a:pt x="31817" y="149053"/>
                  </a:lnTo>
                  <a:lnTo>
                    <a:pt x="54998" y="112910"/>
                  </a:lnTo>
                  <a:lnTo>
                    <a:pt x="83486" y="80772"/>
                  </a:lnTo>
                  <a:lnTo>
                    <a:pt x="116695" y="53205"/>
                  </a:lnTo>
                  <a:lnTo>
                    <a:pt x="154037" y="30778"/>
                  </a:lnTo>
                  <a:lnTo>
                    <a:pt x="194925" y="14057"/>
                  </a:lnTo>
                  <a:lnTo>
                    <a:pt x="238771" y="3608"/>
                  </a:lnTo>
                  <a:lnTo>
                    <a:pt x="284987" y="0"/>
                  </a:lnTo>
                  <a:lnTo>
                    <a:pt x="331204" y="3608"/>
                  </a:lnTo>
                  <a:lnTo>
                    <a:pt x="375050" y="14057"/>
                  </a:lnTo>
                  <a:lnTo>
                    <a:pt x="415938" y="30778"/>
                  </a:lnTo>
                  <a:lnTo>
                    <a:pt x="453280" y="53205"/>
                  </a:lnTo>
                  <a:lnTo>
                    <a:pt x="486489" y="80772"/>
                  </a:lnTo>
                  <a:lnTo>
                    <a:pt x="514977" y="112910"/>
                  </a:lnTo>
                  <a:lnTo>
                    <a:pt x="538158" y="149053"/>
                  </a:lnTo>
                  <a:lnTo>
                    <a:pt x="555443" y="188634"/>
                  </a:lnTo>
                  <a:lnTo>
                    <a:pt x="566244" y="231087"/>
                  </a:lnTo>
                  <a:lnTo>
                    <a:pt x="569976" y="275844"/>
                  </a:lnTo>
                  <a:lnTo>
                    <a:pt x="566244" y="320600"/>
                  </a:lnTo>
                  <a:lnTo>
                    <a:pt x="555443" y="363053"/>
                  </a:lnTo>
                  <a:lnTo>
                    <a:pt x="538158" y="402634"/>
                  </a:lnTo>
                  <a:lnTo>
                    <a:pt x="514977" y="438777"/>
                  </a:lnTo>
                  <a:lnTo>
                    <a:pt x="486489" y="470915"/>
                  </a:lnTo>
                  <a:lnTo>
                    <a:pt x="453280" y="498482"/>
                  </a:lnTo>
                  <a:lnTo>
                    <a:pt x="415938" y="520909"/>
                  </a:lnTo>
                  <a:lnTo>
                    <a:pt x="375050" y="537630"/>
                  </a:lnTo>
                  <a:lnTo>
                    <a:pt x="331204" y="548079"/>
                  </a:lnTo>
                  <a:lnTo>
                    <a:pt x="284987" y="551688"/>
                  </a:lnTo>
                  <a:lnTo>
                    <a:pt x="238771" y="548079"/>
                  </a:lnTo>
                  <a:lnTo>
                    <a:pt x="194925" y="537630"/>
                  </a:lnTo>
                  <a:lnTo>
                    <a:pt x="154037" y="520909"/>
                  </a:lnTo>
                  <a:lnTo>
                    <a:pt x="116695" y="498482"/>
                  </a:lnTo>
                  <a:lnTo>
                    <a:pt x="83486" y="470915"/>
                  </a:lnTo>
                  <a:lnTo>
                    <a:pt x="54998" y="438777"/>
                  </a:lnTo>
                  <a:lnTo>
                    <a:pt x="31817" y="402634"/>
                  </a:lnTo>
                  <a:lnTo>
                    <a:pt x="14532" y="363053"/>
                  </a:lnTo>
                  <a:lnTo>
                    <a:pt x="3731" y="320600"/>
                  </a:lnTo>
                  <a:lnTo>
                    <a:pt x="0" y="275844"/>
                  </a:lnTo>
                  <a:close/>
                </a:path>
              </a:pathLst>
            </a:custGeom>
            <a:ln w="39623">
              <a:solidFill>
                <a:srgbClr val="1B318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6" name="object 26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8820912" y="1703832"/>
              <a:ext cx="405383" cy="405384"/>
            </a:xfrm>
            <a:prstGeom prst="rect">
              <a:avLst/>
            </a:prstGeom>
          </p:spPr>
        </p:pic>
      </p:grpSp>
      <p:grpSp>
        <p:nvGrpSpPr>
          <p:cNvPr id="27" name="object 27"/>
          <p:cNvGrpSpPr/>
          <p:nvPr/>
        </p:nvGrpSpPr>
        <p:grpSpPr>
          <a:xfrm>
            <a:off x="9601200" y="1645920"/>
            <a:ext cx="609600" cy="591820"/>
            <a:chOff x="9601200" y="1645920"/>
            <a:chExt cx="609600" cy="591820"/>
          </a:xfrm>
        </p:grpSpPr>
        <p:sp>
          <p:nvSpPr>
            <p:cNvPr id="28" name="object 28"/>
            <p:cNvSpPr/>
            <p:nvPr/>
          </p:nvSpPr>
          <p:spPr>
            <a:xfrm>
              <a:off x="9621011" y="1665732"/>
              <a:ext cx="570230" cy="551815"/>
            </a:xfrm>
            <a:custGeom>
              <a:avLst/>
              <a:gdLst/>
              <a:ahLst/>
              <a:cxnLst/>
              <a:rect l="l" t="t" r="r" b="b"/>
              <a:pathLst>
                <a:path w="570229" h="551814">
                  <a:moveTo>
                    <a:pt x="0" y="275843"/>
                  </a:moveTo>
                  <a:lnTo>
                    <a:pt x="3731" y="231087"/>
                  </a:lnTo>
                  <a:lnTo>
                    <a:pt x="14532" y="188634"/>
                  </a:lnTo>
                  <a:lnTo>
                    <a:pt x="31817" y="149053"/>
                  </a:lnTo>
                  <a:lnTo>
                    <a:pt x="54998" y="112910"/>
                  </a:lnTo>
                  <a:lnTo>
                    <a:pt x="83486" y="80772"/>
                  </a:lnTo>
                  <a:lnTo>
                    <a:pt x="116695" y="53205"/>
                  </a:lnTo>
                  <a:lnTo>
                    <a:pt x="154037" y="30778"/>
                  </a:lnTo>
                  <a:lnTo>
                    <a:pt x="194925" y="14057"/>
                  </a:lnTo>
                  <a:lnTo>
                    <a:pt x="238771" y="3608"/>
                  </a:lnTo>
                  <a:lnTo>
                    <a:pt x="284988" y="0"/>
                  </a:lnTo>
                  <a:lnTo>
                    <a:pt x="331204" y="3608"/>
                  </a:lnTo>
                  <a:lnTo>
                    <a:pt x="375050" y="14057"/>
                  </a:lnTo>
                  <a:lnTo>
                    <a:pt x="415938" y="30778"/>
                  </a:lnTo>
                  <a:lnTo>
                    <a:pt x="453280" y="53205"/>
                  </a:lnTo>
                  <a:lnTo>
                    <a:pt x="486489" y="80772"/>
                  </a:lnTo>
                  <a:lnTo>
                    <a:pt x="514977" y="112910"/>
                  </a:lnTo>
                  <a:lnTo>
                    <a:pt x="538158" y="149053"/>
                  </a:lnTo>
                  <a:lnTo>
                    <a:pt x="555443" y="188634"/>
                  </a:lnTo>
                  <a:lnTo>
                    <a:pt x="566244" y="231087"/>
                  </a:lnTo>
                  <a:lnTo>
                    <a:pt x="569976" y="275843"/>
                  </a:lnTo>
                  <a:lnTo>
                    <a:pt x="566244" y="320600"/>
                  </a:lnTo>
                  <a:lnTo>
                    <a:pt x="555443" y="363053"/>
                  </a:lnTo>
                  <a:lnTo>
                    <a:pt x="538158" y="402634"/>
                  </a:lnTo>
                  <a:lnTo>
                    <a:pt x="514977" y="438777"/>
                  </a:lnTo>
                  <a:lnTo>
                    <a:pt x="486489" y="470915"/>
                  </a:lnTo>
                  <a:lnTo>
                    <a:pt x="453280" y="498482"/>
                  </a:lnTo>
                  <a:lnTo>
                    <a:pt x="415938" y="520909"/>
                  </a:lnTo>
                  <a:lnTo>
                    <a:pt x="375050" y="537630"/>
                  </a:lnTo>
                  <a:lnTo>
                    <a:pt x="331204" y="548079"/>
                  </a:lnTo>
                  <a:lnTo>
                    <a:pt x="284988" y="551688"/>
                  </a:lnTo>
                  <a:lnTo>
                    <a:pt x="238771" y="548079"/>
                  </a:lnTo>
                  <a:lnTo>
                    <a:pt x="194925" y="537630"/>
                  </a:lnTo>
                  <a:lnTo>
                    <a:pt x="154037" y="520909"/>
                  </a:lnTo>
                  <a:lnTo>
                    <a:pt x="116695" y="498482"/>
                  </a:lnTo>
                  <a:lnTo>
                    <a:pt x="83486" y="470915"/>
                  </a:lnTo>
                  <a:lnTo>
                    <a:pt x="54998" y="438777"/>
                  </a:lnTo>
                  <a:lnTo>
                    <a:pt x="31817" y="402634"/>
                  </a:lnTo>
                  <a:lnTo>
                    <a:pt x="14532" y="363053"/>
                  </a:lnTo>
                  <a:lnTo>
                    <a:pt x="3731" y="320600"/>
                  </a:lnTo>
                  <a:lnTo>
                    <a:pt x="0" y="275843"/>
                  </a:lnTo>
                  <a:close/>
                </a:path>
              </a:pathLst>
            </a:custGeom>
            <a:ln w="39624">
              <a:solidFill>
                <a:srgbClr val="1B318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9" name="object 29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9720071" y="1737360"/>
              <a:ext cx="371855" cy="371856"/>
            </a:xfrm>
            <a:prstGeom prst="rect">
              <a:avLst/>
            </a:prstGeom>
          </p:spPr>
        </p:pic>
      </p:grpSp>
      <p:pic>
        <p:nvPicPr>
          <p:cNvPr id="31" name="object 31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10570984" y="5029200"/>
            <a:ext cx="1511287" cy="1676400"/>
          </a:xfrm>
          <a:prstGeom prst="rect">
            <a:avLst/>
          </a:prstGeom>
        </p:spPr>
      </p:pic>
      <p:pic>
        <p:nvPicPr>
          <p:cNvPr id="32" name="object 32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1789176" y="3764279"/>
            <a:ext cx="963168" cy="859536"/>
          </a:xfrm>
          <a:prstGeom prst="rect">
            <a:avLst/>
          </a:prstGeom>
        </p:spPr>
      </p:pic>
      <p:pic>
        <p:nvPicPr>
          <p:cNvPr id="33" name="object 33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2974848" y="1371600"/>
            <a:ext cx="890015" cy="1014984"/>
          </a:xfrm>
          <a:prstGeom prst="rect">
            <a:avLst/>
          </a:prstGeom>
        </p:spPr>
      </p:pic>
      <p:pic>
        <p:nvPicPr>
          <p:cNvPr id="34" name="object 34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1789176" y="4907279"/>
            <a:ext cx="1018032" cy="771144"/>
          </a:xfrm>
          <a:prstGeom prst="rect">
            <a:avLst/>
          </a:prstGeom>
        </p:spPr>
      </p:pic>
      <p:pic>
        <p:nvPicPr>
          <p:cNvPr id="35" name="object 35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2977438" y="2572511"/>
            <a:ext cx="936650" cy="852147"/>
          </a:xfrm>
          <a:prstGeom prst="rect">
            <a:avLst/>
          </a:prstGeom>
        </p:spPr>
      </p:pic>
      <p:pic>
        <p:nvPicPr>
          <p:cNvPr id="36" name="object 36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4196957" y="3515036"/>
            <a:ext cx="726532" cy="630936"/>
          </a:xfrm>
          <a:prstGeom prst="rect">
            <a:avLst/>
          </a:prstGeom>
        </p:spPr>
      </p:pic>
      <p:pic>
        <p:nvPicPr>
          <p:cNvPr id="37" name="object 37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3130295" y="4925567"/>
            <a:ext cx="630935" cy="618744"/>
          </a:xfrm>
          <a:prstGeom prst="rect">
            <a:avLst/>
          </a:prstGeom>
        </p:spPr>
      </p:pic>
      <p:pic>
        <p:nvPicPr>
          <p:cNvPr id="38" name="object 38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3140746" y="3990306"/>
            <a:ext cx="680139" cy="731044"/>
          </a:xfrm>
          <a:prstGeom prst="rect">
            <a:avLst/>
          </a:prstGeom>
        </p:spPr>
      </p:pic>
      <p:pic>
        <p:nvPicPr>
          <p:cNvPr id="39" name="object 39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4099559" y="1305498"/>
            <a:ext cx="795527" cy="769711"/>
          </a:xfrm>
          <a:prstGeom prst="rect">
            <a:avLst/>
          </a:prstGeom>
        </p:spPr>
      </p:pic>
      <p:pic>
        <p:nvPicPr>
          <p:cNvPr id="40" name="object 40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4212335" y="2424357"/>
            <a:ext cx="801624" cy="677563"/>
          </a:xfrm>
          <a:prstGeom prst="rect">
            <a:avLst/>
          </a:prstGeom>
        </p:spPr>
      </p:pic>
      <p:pic>
        <p:nvPicPr>
          <p:cNvPr id="41" name="object 41"/>
          <p:cNvPicPr/>
          <p:nvPr/>
        </p:nvPicPr>
        <p:blipFill>
          <a:blip r:embed="rId25" cstate="print"/>
          <a:stretch>
            <a:fillRect/>
          </a:stretch>
        </p:blipFill>
        <p:spPr>
          <a:xfrm>
            <a:off x="4285488" y="4608576"/>
            <a:ext cx="670560" cy="670560"/>
          </a:xfrm>
          <a:prstGeom prst="rect">
            <a:avLst/>
          </a:prstGeom>
        </p:spPr>
      </p:pic>
      <p:pic>
        <p:nvPicPr>
          <p:cNvPr id="42" name="object 42"/>
          <p:cNvPicPr/>
          <p:nvPr/>
        </p:nvPicPr>
        <p:blipFill>
          <a:blip r:embed="rId26" cstate="print"/>
          <a:stretch>
            <a:fillRect/>
          </a:stretch>
        </p:blipFill>
        <p:spPr>
          <a:xfrm>
            <a:off x="5566910" y="1344167"/>
            <a:ext cx="756427" cy="947927"/>
          </a:xfrm>
          <a:prstGeom prst="rect">
            <a:avLst/>
          </a:prstGeom>
        </p:spPr>
      </p:pic>
      <p:pic>
        <p:nvPicPr>
          <p:cNvPr id="43" name="object 43"/>
          <p:cNvPicPr/>
          <p:nvPr/>
        </p:nvPicPr>
        <p:blipFill>
          <a:blip r:embed="rId27" cstate="print"/>
          <a:stretch>
            <a:fillRect/>
          </a:stretch>
        </p:blipFill>
        <p:spPr>
          <a:xfrm>
            <a:off x="5550408" y="2737104"/>
            <a:ext cx="600456" cy="899160"/>
          </a:xfrm>
          <a:prstGeom prst="rect">
            <a:avLst/>
          </a:prstGeom>
        </p:spPr>
      </p:pic>
      <p:pic>
        <p:nvPicPr>
          <p:cNvPr id="44" name="object 44"/>
          <p:cNvPicPr/>
          <p:nvPr/>
        </p:nvPicPr>
        <p:blipFill>
          <a:blip r:embed="rId28" cstate="print"/>
          <a:stretch>
            <a:fillRect/>
          </a:stretch>
        </p:blipFill>
        <p:spPr>
          <a:xfrm>
            <a:off x="6641523" y="2968881"/>
            <a:ext cx="850529" cy="767836"/>
          </a:xfrm>
          <a:prstGeom prst="rect">
            <a:avLst/>
          </a:prstGeom>
        </p:spPr>
      </p:pic>
      <p:pic>
        <p:nvPicPr>
          <p:cNvPr id="45" name="object 45"/>
          <p:cNvPicPr/>
          <p:nvPr/>
        </p:nvPicPr>
        <p:blipFill>
          <a:blip r:embed="rId29" cstate="print"/>
          <a:stretch>
            <a:fillRect/>
          </a:stretch>
        </p:blipFill>
        <p:spPr>
          <a:xfrm>
            <a:off x="6743118" y="1571957"/>
            <a:ext cx="874995" cy="949549"/>
          </a:xfrm>
          <a:prstGeom prst="rect">
            <a:avLst/>
          </a:prstGeom>
        </p:spPr>
      </p:pic>
      <p:sp>
        <p:nvSpPr>
          <p:cNvPr id="46" name="object 4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pc="-50" dirty="0"/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302</TotalTime>
  <Words>204</Words>
  <Application>Microsoft Office PowerPoint</Application>
  <PresentationFormat>Произвольный</PresentationFormat>
  <Paragraphs>82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Office Theme</vt:lpstr>
      <vt:lpstr>Презентация PowerPoint</vt:lpstr>
      <vt:lpstr>Целеполагание</vt:lpstr>
      <vt:lpstr>Презентация PowerPoint</vt:lpstr>
      <vt:lpstr>Презентация PowerPoint</vt:lpstr>
      <vt:lpstr>Презентация PowerPoint</vt:lpstr>
      <vt:lpstr>Презентация PowerPoint</vt:lpstr>
      <vt:lpstr>Графика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Юлия А. Сеничева</cp:lastModifiedBy>
  <cp:revision>6</cp:revision>
  <dcterms:created xsi:type="dcterms:W3CDTF">2023-12-20T15:36:11Z</dcterms:created>
  <dcterms:modified xsi:type="dcterms:W3CDTF">2024-01-18T00:12:55Z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2023-09-25T00:00:00Z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2023-12-20T00:00:00Z</vt:filetime>
  </property>
  <property fmtid="{D5CDD505-2E9C-101B-9397-08002B2CF9AE}" pid="5" name="Producer">
    <vt:lpwstr>www.ilovepdf.com</vt:lpwstr>
  </property>
</Properties>
</file>