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 Цирик" initials="ВЦ" lastIdx="1" clrIdx="0">
    <p:extLst>
      <p:ext uri="{19B8F6BF-5375-455C-9EA6-DF929625EA0E}">
        <p15:presenceInfo xmlns:p15="http://schemas.microsoft.com/office/powerpoint/2012/main" userId="11ea4b4ce2e9ff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0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1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13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5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8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6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2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0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4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5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8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8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7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2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404A9-E981-2F5D-647F-996DED5B98E7}"/>
              </a:ext>
            </a:extLst>
          </p:cNvPr>
          <p:cNvSpPr txBox="1"/>
          <p:nvPr/>
        </p:nvSpPr>
        <p:spPr>
          <a:xfrm>
            <a:off x="1913019" y="628233"/>
            <a:ext cx="931966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Miama Nueva" panose="02000603000000000000" pitchFamily="50" charset="-52"/>
                <a:cs typeface="Times New Roman" panose="02020603050405020304" pitchFamily="18" charset="0"/>
              </a:rPr>
              <a:t>Мультипликация – эффективный прием </a:t>
            </a:r>
          </a:p>
          <a:p>
            <a:pPr algn="ctr"/>
            <a:r>
              <a:rPr lang="ru-RU" sz="4400" b="1" i="1" dirty="0">
                <a:latin typeface="Miama Nueva" panose="02000603000000000000" pitchFamily="50" charset="-52"/>
                <a:cs typeface="Times New Roman" panose="02020603050405020304" pitchFamily="18" charset="0"/>
              </a:rPr>
              <a:t>визуализации при обучении </a:t>
            </a:r>
            <a:r>
              <a:rPr lang="ru-RU" sz="4400" b="1" i="1" dirty="0" smtClean="0">
                <a:latin typeface="Miama Nueva" panose="02000603000000000000" pitchFamily="50" charset="-52"/>
                <a:cs typeface="Times New Roman" panose="02020603050405020304" pitchFamily="18" charset="0"/>
              </a:rPr>
              <a:t>орфоэпическим нормам  </a:t>
            </a:r>
            <a:endParaRPr lang="ru-RU" sz="4400" b="1" i="1" dirty="0">
              <a:latin typeface="Miama Nueva" panose="02000603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FF0418F-1726-8E61-99BC-D540C6E2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817" y="4661254"/>
            <a:ext cx="5062889" cy="13681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Лямина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М.Е. Цирик Е.Ю.  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 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№2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БОЛЬШОЙ КАМЕНЬ </a:t>
            </a:r>
          </a:p>
        </p:txBody>
      </p:sp>
    </p:spTree>
    <p:extLst>
      <p:ext uri="{BB962C8B-B14F-4D97-AF65-F5344CB8AC3E}">
        <p14:creationId xmlns:p14="http://schemas.microsoft.com/office/powerpoint/2010/main" val="7765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7767B-7F95-CB3F-833C-4C44B894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72" y="3171825"/>
            <a:ext cx="10351752" cy="4840453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Miama Nueva" panose="02000603000000000000" pitchFamily="50" charset="-52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ru-RU" b="1" dirty="0">
                <a:latin typeface="Miama Nueva" panose="02000603000000000000" pitchFamily="50" charset="-52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8" y="621864"/>
            <a:ext cx="116443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орфоэпических норм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1-4  классов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развитие логического мышления, творческих способностей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0D7610-88A3-B2CA-E572-C7CDCF4C18EC}"/>
              </a:ext>
            </a:extLst>
          </p:cNvPr>
          <p:cNvSpPr txBox="1"/>
          <p:nvPr/>
        </p:nvSpPr>
        <p:spPr>
          <a:xfrm>
            <a:off x="1318962" y="146084"/>
            <a:ext cx="10193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- различные приемы, которые помогают запомнить произношение тех или иных слов, загадок, стихотворений и т.д.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урс мнемотехни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68" y="2700629"/>
            <a:ext cx="5540541" cy="41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2F4218-0529-1EDA-8457-364FB68D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3" y="1731952"/>
            <a:ext cx="1595952" cy="159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AutoShape 4" descr="6 российских смартфонов, которые должны заменить iPhone. Но это не точно |  РБК Life">
            <a:extLst>
              <a:ext uri="{FF2B5EF4-FFF2-40B4-BE49-F238E27FC236}">
                <a16:creationId xmlns:a16="http://schemas.microsoft.com/office/drawing/2014/main" id="{E04A8AA9-BED7-F218-D2F6-46B52F5802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Смартфон или мобильный телефон на белом фоне | Премиум Фото">
            <a:extLst>
              <a:ext uri="{FF2B5EF4-FFF2-40B4-BE49-F238E27FC236}">
                <a16:creationId xmlns:a16="http://schemas.microsoft.com/office/drawing/2014/main" id="{0E19BF34-5118-0534-C751-7B3FE5CD9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6" t="7047" r="37946" b="11772"/>
          <a:stretch/>
        </p:blipFill>
        <p:spPr bwMode="auto">
          <a:xfrm>
            <a:off x="5241707" y="4703787"/>
            <a:ext cx="1403785" cy="2154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CF6498-616F-9AC2-0AA4-F8D1532F3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2" t="6083" r="4418" b="4731"/>
          <a:stretch/>
        </p:blipFill>
        <p:spPr>
          <a:xfrm>
            <a:off x="1216562" y="4729163"/>
            <a:ext cx="2257229" cy="180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D9EFB2-BBD1-1D86-CC33-CC556AF65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828" y="4703787"/>
            <a:ext cx="2380110" cy="1827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Приложения в Google Play – Видеоредактор Movavi Clips">
            <a:extLst>
              <a:ext uri="{FF2B5EF4-FFF2-40B4-BE49-F238E27FC236}">
                <a16:creationId xmlns:a16="http://schemas.microsoft.com/office/drawing/2014/main" id="{0D4F8B3C-4979-4788-9A1E-9C1BE354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70" y="1528762"/>
            <a:ext cx="1799141" cy="1799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4043C-B591-68C3-FC07-49DC41B6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57388"/>
            <a:ext cx="10364451" cy="16240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iama Nueva" panose="02000603000000000000" pitchFamily="50" charset="-52"/>
                <a:cs typeface="Times New Roman" panose="02020603050405020304" pitchFamily="18" charset="0"/>
              </a:rPr>
              <a:t>Инструменты для создания мультфильма</a:t>
            </a:r>
            <a:r>
              <a:rPr lang="en-US" dirty="0">
                <a:latin typeface="Miama Nueva" panose="02000603000000000000" pitchFamily="50" charset="-52"/>
                <a:cs typeface="Times New Roman" panose="02020603050405020304" pitchFamily="18" charset="0"/>
              </a:rPr>
              <a:t/>
            </a:r>
            <a:br>
              <a:rPr lang="en-US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/>
            </a:r>
            <a:b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>программы</a:t>
            </a:r>
            <a:r>
              <a:rPr lang="ru-RU" dirty="0" smtClean="0">
                <a:latin typeface="Miama Nueva" panose="02000603000000000000" pitchFamily="50" charset="-52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/>
            </a:r>
            <a:b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>1.</a:t>
            </a:r>
            <a:r>
              <a:rPr lang="en-US" dirty="0">
                <a:latin typeface="Miama Nueva" panose="02000603000000000000" pitchFamily="50" charset="-52"/>
                <a:cs typeface="Times New Roman" panose="02020603050405020304" pitchFamily="18" charset="0"/>
              </a:rPr>
              <a:t>YouCap video editor</a:t>
            </a: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Miama Nueva" panose="02000603000000000000" pitchFamily="50" charset="-52"/>
                <a:cs typeface="Times New Roman" panose="02020603050405020304" pitchFamily="18" charset="0"/>
              </a:rPr>
              <a:t>    moviva clips</a:t>
            </a:r>
            <a:br>
              <a:rPr lang="en-US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ru-RU" dirty="0" smtClean="0">
                <a:latin typeface="Miama Nueva" panose="02000603000000000000" pitchFamily="50" charset="-52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en-US" dirty="0" smtClean="0">
                <a:latin typeface="Miama Nueva" panose="02000603000000000000" pitchFamily="50" charset="-52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>. мобильный телефон</a:t>
            </a:r>
            <a:b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en-US" dirty="0">
                <a:latin typeface="Miama Nueva" panose="02000603000000000000" pitchFamily="50" charset="-52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>. фон </a:t>
            </a:r>
            <a:b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en-US" dirty="0">
                <a:latin typeface="Miama Nueva" panose="02000603000000000000" pitchFamily="50" charset="-52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>. объекты (картинка)</a:t>
            </a:r>
            <a:b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</a:br>
            <a:r>
              <a:rPr lang="en-US" dirty="0">
                <a:latin typeface="Miama Nueva" panose="02000603000000000000" pitchFamily="50" charset="-52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Miama Nueva" panose="02000603000000000000" pitchFamily="50" charset="-52"/>
                <a:cs typeface="Times New Roman" panose="02020603050405020304" pitchFamily="18" charset="0"/>
              </a:rPr>
              <a:t>. орфоэпическое стихотворение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hatsApp Video 2024-03-24 at 11.11.12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92075"/>
            <a:ext cx="120999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261</TotalTime>
  <Words>51</Words>
  <Application>Microsoft Office PowerPoint</Application>
  <PresentationFormat>Широкоэкранный</PresentationFormat>
  <Paragraphs>10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Miama Nueva</vt:lpstr>
      <vt:lpstr>Times New Roman</vt:lpstr>
      <vt:lpstr>Tw Cen MT</vt:lpstr>
      <vt:lpstr>Капля</vt:lpstr>
      <vt:lpstr>Презентация PowerPoint</vt:lpstr>
      <vt:lpstr>    </vt:lpstr>
      <vt:lpstr>Презентация PowerPoint</vt:lpstr>
      <vt:lpstr>Инструменты для создания мультфильма  программы: 1.YouCap video editor,    moviva clips  2. мобильный телефон 3. фон  4. объекты (картинка) 5. орфоэпическое стихотворение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Цирик</dc:creator>
  <cp:lastModifiedBy>Пользователь</cp:lastModifiedBy>
  <cp:revision>9</cp:revision>
  <dcterms:created xsi:type="dcterms:W3CDTF">2024-03-26T09:05:53Z</dcterms:created>
  <dcterms:modified xsi:type="dcterms:W3CDTF">2024-03-27T00:51:34Z</dcterms:modified>
</cp:coreProperties>
</file>