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8" r:id="rId2"/>
    <p:sldId id="260" r:id="rId3"/>
    <p:sldId id="262" r:id="rId4"/>
    <p:sldId id="270" r:id="rId5"/>
    <p:sldId id="271" r:id="rId6"/>
    <p:sldId id="280" r:id="rId7"/>
    <p:sldId id="293" r:id="rId8"/>
    <p:sldId id="292" r:id="rId9"/>
    <p:sldId id="282" r:id="rId10"/>
    <p:sldId id="294" r:id="rId11"/>
    <p:sldId id="266" r:id="rId12"/>
    <p:sldId id="290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5344"/>
    <a:srgbClr val="006666"/>
    <a:srgbClr val="00CC99"/>
    <a:srgbClr val="FF3300"/>
    <a:srgbClr val="B93B1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33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54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45712B9-F363-6514-4178-6297974BA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BC9192-AC01-7AA2-B40A-31CBC82B99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882F9-646A-4789-A965-B4BE7352AE8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04BFF5-D607-4C8A-16CA-033369631A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A310C5-F8AA-DE37-0911-4AF2F4F71D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98DC-FF58-44F2-A950-D9074D0323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57713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22B7E5-2A5A-450D-A8D7-BBDF02B4D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2183" y="4053302"/>
            <a:ext cx="7474778" cy="191017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4816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8E17B8-52B2-4136-9CB3-B0ED451F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3EF0352-3BCD-46E2-AC83-A654AD55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366CDE-BB0F-4F45-81D3-1BFB1F86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FADC05-7258-474C-9A14-7AD0BFB8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F4602F-A62B-4956-BBE2-31BE3AF6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56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EB05A81-688C-4A62-B575-1EB282D21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4539D8-FA06-455C-8709-7C23A9114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A131F3-8638-4F0C-A48F-FF290412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A18733-AEAC-4220-9C60-C983B116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2511EF-C8D4-4F10-895C-02231927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73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37EF72-6379-4C81-91B8-757C1374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18255"/>
            <a:ext cx="977679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7ACE0C-1369-4561-BFE0-CB5FE4CE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520686"/>
            <a:ext cx="11559208" cy="48356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0E82D4-0452-4CD9-B404-9D31FF05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DEB468-0A2B-4E9D-A4FE-93732BA5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466061-D47E-44C1-8EC6-968F9FBA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28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5181CD-14A6-41C0-8622-3D1BBFEF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A0C19C-ED07-4868-BF06-98BA5E6F3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917169-93E3-4AB1-9E74-C266BD8F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9D543A-70EF-4013-B0F2-56CE54F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04FEB1-8A7A-4CCA-AB63-3574C3D0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6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DDE47F-B939-4D6F-ADC4-B4215B2C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F8D016-A469-4072-8FE4-146C305A0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3DE65D-452E-423F-AFE2-214676C02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4E8F64-732C-417A-BD4A-CFB66605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3FB4BD-FC55-4898-B33D-56C54689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98CC8C-F8CB-4F68-9584-F5D5AD0E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04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F12BEC-89A2-4E2E-9041-7980CBC1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E35733-18F3-4751-B453-6D60095CA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373299-7CAF-4360-AA2D-AADE09304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16808-A3EF-4AF6-BDB3-3B55AF9D8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BB4AA08-4754-4ED6-BF8F-6DF2AD9A8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41E5AFB-A486-4BFD-8ED1-7611995B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D2E2EE0-B6BD-4F9F-86BE-69DE3B8C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A5861FB-D457-4529-B001-CB2DF4BE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16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97F71-2323-4F9E-BD39-2C17BFE6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A1427E-70D1-4F58-BCEA-997F5571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166F68-AADF-4805-9BB5-AC957455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5B3AEB-5688-4857-A5F9-1F07DA76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16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5F7C9F4-BC07-4878-A8B8-528C1596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2AECA8C-897A-4E47-90BC-F2F36079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B1EE2A2-7881-47FB-AA0C-AFA77FEE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56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A196B3-83EA-4772-8C67-36835B62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D6E92D-C726-4FEC-B2CB-F7A63A2B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22940C-19C9-45AC-9868-12C52F270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7570C5-7F56-4FDA-AB19-3ACE149A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BD6940-9040-4B9E-B940-1071CB42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91EE82-A3C1-480E-B63F-97AE0505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43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1BFAF-F40D-405F-A9D5-90F032FE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48DBE63-567C-48A4-A1C0-13958EF03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845482-7F09-43DB-A0AC-E94F9294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093C64-8C01-4471-BC6E-F60F59BB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2624EC-C18B-4AB3-92EB-BBF98CF4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912D9E-0D37-4F09-9F48-B507615C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15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CC2D65-8A94-41B5-B771-C438D6C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38AA7E-4F7C-4535-AE79-3947B8D6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18B052-D689-46AE-B39E-9E2D7C9E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8779-104A-4DE5-B15E-19BC8B496A5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D5C654-0DCD-4DD6-8525-F37B7AA45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8D7732-8FC9-46EF-9726-C126BC257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176CA0A9-949E-FA6B-0F91-C8D0034FB2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1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8914" y="3507776"/>
            <a:ext cx="872308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«ТРЕТИЙ ГЛАЗ»- </a:t>
            </a:r>
          </a:p>
          <a:p>
            <a:pPr algn="ctr"/>
            <a:r>
              <a:rPr lang="ru-RU" sz="6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 больше видеть, </a:t>
            </a:r>
          </a:p>
          <a:p>
            <a:pPr algn="ctr"/>
            <a:r>
              <a:rPr lang="ru-RU" sz="6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написано»</a:t>
            </a:r>
            <a:endParaRPr lang="ru-RU" sz="6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660" y="1248229"/>
            <a:ext cx="6415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 txBox="1">
            <a:spLocks/>
          </p:cNvSpPr>
          <p:nvPr/>
        </p:nvSpPr>
        <p:spPr>
          <a:xfrm>
            <a:off x="0" y="174171"/>
            <a:ext cx="6604000" cy="899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Мастер-класс подготовила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учитель начальных классов МБОУ СОШ № 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г. Большой Камень Приморского края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Нестерова Н.В.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26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0817" y="357871"/>
            <a:ext cx="9776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риём «Мудрые совы»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78296" y="1456891"/>
            <a:ext cx="11559208" cy="48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РАБОЧИЙ ЛИСТ С ЗАДАНИЯМИ: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-Найдите в тексте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основные (новые) понятия и запишите их в алфавитном порядке.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-Выберите из текста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новую информацию, которая является для Вас неожиданной,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противоречит Вашим ожиданиям и первоначальным представлениям.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-Ты уже знаешь, последние новости?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Запишите ту информацию,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которая является для Вас новой.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-Главная жизненная мудрость.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Постарайтесь выразить главную мысль текста одной фразой.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какая из фраз каждого раздела является центральным высказыванием,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фразы являются ключевыми?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-Иллюстративное изображение.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Постарайтесь проиллюстрировать основную мысль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текста и, если возможно, Вашу реакцию на нее в виде рисунка, схемы, карикатуры и т.д.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-Поучительный вывод.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ли сделать из прочитанного такие выводы,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были бы значимы для будущей деятельности и жизни?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Мудрая сова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 l="21039" t="4838" r="22314" b="5583"/>
          <a:stretch>
            <a:fillRect/>
          </a:stretch>
        </p:blipFill>
        <p:spPr bwMode="auto">
          <a:xfrm>
            <a:off x="10653823" y="4027756"/>
            <a:ext cx="1538177" cy="28302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18600" t="25926" r="44361" b="13960"/>
          <a:stretch>
            <a:fillRect/>
          </a:stretch>
        </p:blipFill>
        <p:spPr bwMode="auto">
          <a:xfrm>
            <a:off x="3947886" y="1828800"/>
            <a:ext cx="3817257" cy="3672114"/>
          </a:xfrm>
          <a:prstGeom prst="ellipse">
            <a:avLst/>
          </a:prstGeom>
          <a:ln w="63500" cap="rnd">
            <a:solidFill>
              <a:srgbClr val="0066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261257" y="2061030"/>
            <a:ext cx="3352800" cy="60959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ФАКТУАЛЬНАЯ</a:t>
            </a:r>
          </a:p>
          <a:p>
            <a:pPr algn="ctr"/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13485" y="1952172"/>
            <a:ext cx="3483429" cy="566057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ПОДТЕКСТОВАЯ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0572" y="5704116"/>
            <a:ext cx="3570514" cy="566057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КОНЦЕПТУАЛЬНАЯ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8514" y="2881085"/>
            <a:ext cx="3352800" cy="20828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869665"/>
            <a:ext cx="32076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то, о чём в тексте говорится в явном виде.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15087" y="2728685"/>
            <a:ext cx="3352800" cy="20828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852229" y="2700189"/>
            <a:ext cx="36430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то, о чём в тексте говорится в неявном виде, между строк.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6228" y="5457373"/>
            <a:ext cx="3541486" cy="1015999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основная идея, замысел автора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3628571" y="2351315"/>
            <a:ext cx="2090058" cy="609599"/>
          </a:xfrm>
          <a:prstGeom prst="bentConnector3">
            <a:avLst>
              <a:gd name="adj1" fmla="val 10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5805715" y="2148113"/>
            <a:ext cx="2307773" cy="2090058"/>
          </a:xfrm>
          <a:prstGeom prst="bentConnector3">
            <a:avLst>
              <a:gd name="adj1" fmla="val 9120"/>
            </a:avLst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109029" y="4064000"/>
            <a:ext cx="43542" cy="1712686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 txBox="1">
            <a:spLocks/>
          </p:cNvSpPr>
          <p:nvPr/>
        </p:nvSpPr>
        <p:spPr>
          <a:xfrm>
            <a:off x="643046" y="0"/>
            <a:ext cx="9776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УРОВНЯ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ИНФОРМАЦИИ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ТЕКСТЕ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37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771423"/>
            <a:ext cx="1219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есть чтение – как не разгадывание, толкование, извлечение тайного, оставшегося за строками, пределами слов…»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Марина Цветаева день рождения: стихи Цветаевой ко дню ее рож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57" y="3985028"/>
            <a:ext cx="3512458" cy="26892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32229"/>
            <a:ext cx="11408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ВЫСКАЗЫВАНИЕ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F787F3B0-FD6D-43B0-AE0A-B16E1B41A529}"/>
              </a:ext>
            </a:extLst>
          </p:cNvPr>
          <p:cNvSpPr txBox="1">
            <a:spLocks/>
          </p:cNvSpPr>
          <p:nvPr/>
        </p:nvSpPr>
        <p:spPr>
          <a:xfrm>
            <a:off x="232229" y="1533634"/>
            <a:ext cx="11684000" cy="890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B93B13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B93B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дети читают скачать бесплатно - Детского Чтения Обучения Иллюстрации - Дети  чита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571" y="2434493"/>
            <a:ext cx="4107541" cy="4423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375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3F07006-4BED-4AF2-8980-C364473B583F}"/>
              </a:ext>
            </a:extLst>
          </p:cNvPr>
          <p:cNvSpPr/>
          <p:nvPr/>
        </p:nvSpPr>
        <p:spPr>
          <a:xfrm>
            <a:off x="319315" y="2828925"/>
            <a:ext cx="3323771" cy="364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461C98C5-9621-48BF-83C7-A6E2E1F10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40" y="2904216"/>
            <a:ext cx="2809876" cy="2667001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факты,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событие,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место, время, портрет героя, предыстория, эпилог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C8D371B-B774-45C6-BB9A-68E047F5F29A}"/>
              </a:ext>
            </a:extLst>
          </p:cNvPr>
          <p:cNvSpPr/>
          <p:nvPr/>
        </p:nvSpPr>
        <p:spPr>
          <a:xfrm>
            <a:off x="1491796" y="1384538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A9F8E0-82D9-4A84-B4E6-6FECFF411AAD}"/>
              </a:ext>
            </a:extLst>
          </p:cNvPr>
          <p:cNvSpPr txBox="1"/>
          <p:nvPr/>
        </p:nvSpPr>
        <p:spPr>
          <a:xfrm>
            <a:off x="1477282" y="134099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7EBED46-C65D-4323-B0D7-724AA59DDFEA}"/>
              </a:ext>
            </a:extLst>
          </p:cNvPr>
          <p:cNvSpPr/>
          <p:nvPr/>
        </p:nvSpPr>
        <p:spPr>
          <a:xfrm>
            <a:off x="4470400" y="2857953"/>
            <a:ext cx="3367314" cy="357187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детали, художественные средства, порядок слов, монтаж предложений, интонация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78B301C5-23A1-434B-A1D7-C68B96626AB7}"/>
              </a:ext>
            </a:extLst>
          </p:cNvPr>
          <p:cNvSpPr txBox="1">
            <a:spLocks/>
          </p:cNvSpPr>
          <p:nvPr/>
        </p:nvSpPr>
        <p:spPr>
          <a:xfrm>
            <a:off x="4723718" y="2889703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2D3051C-6B74-43D0-A2DC-A1C4F18C75DA}"/>
              </a:ext>
            </a:extLst>
          </p:cNvPr>
          <p:cNvSpPr/>
          <p:nvPr/>
        </p:nvSpPr>
        <p:spPr>
          <a:xfrm>
            <a:off x="5688919" y="1384537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079881-4F8B-48C1-A1B3-C6A04D3D6262}"/>
              </a:ext>
            </a:extLst>
          </p:cNvPr>
          <p:cNvSpPr txBox="1"/>
          <p:nvPr/>
        </p:nvSpPr>
        <p:spPr>
          <a:xfrm>
            <a:off x="5703433" y="135550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00"/>
                </a:solidFill>
              </a:rPr>
              <a:t>2</a:t>
            </a:r>
            <a:endParaRPr lang="ru-RU" sz="4000" b="1" dirty="0">
              <a:solidFill>
                <a:srgbClr val="FF33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2B282BB-E7A0-433D-8B6E-806141D5AD99}"/>
              </a:ext>
            </a:extLst>
          </p:cNvPr>
          <p:cNvSpPr/>
          <p:nvPr/>
        </p:nvSpPr>
        <p:spPr>
          <a:xfrm>
            <a:off x="8485416" y="2857954"/>
            <a:ext cx="3474356" cy="35573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 взглядов автора,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его мировоззрение, его «личность»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444BB170-B601-4074-9D0D-525960779A9E}"/>
              </a:ext>
            </a:extLst>
          </p:cNvPr>
          <p:cNvSpPr txBox="1">
            <a:spLocks/>
          </p:cNvSpPr>
          <p:nvPr/>
        </p:nvSpPr>
        <p:spPr>
          <a:xfrm>
            <a:off x="8621486" y="1271360"/>
            <a:ext cx="3294742" cy="30466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5CAB36D9-D4B1-482C-B3D4-CA052E5B1FC0}"/>
              </a:ext>
            </a:extLst>
          </p:cNvPr>
          <p:cNvSpPr/>
          <p:nvPr/>
        </p:nvSpPr>
        <p:spPr>
          <a:xfrm>
            <a:off x="9726387" y="1384537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4D840-8DCF-4AE4-9094-F1B868AB483B}"/>
              </a:ext>
            </a:extLst>
          </p:cNvPr>
          <p:cNvSpPr txBox="1"/>
          <p:nvPr/>
        </p:nvSpPr>
        <p:spPr>
          <a:xfrm>
            <a:off x="9755415" y="13990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 txBox="1">
            <a:spLocks/>
          </p:cNvSpPr>
          <p:nvPr/>
        </p:nvSpPr>
        <p:spPr>
          <a:xfrm>
            <a:off x="643046" y="0"/>
            <a:ext cx="9776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УРОВНЯ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ИНФОРМАЦИИ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ТЕКСТЕ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9314" y="2191657"/>
            <a:ext cx="3352800" cy="566057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ФАКТУАЛЬНАЯ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83314" y="2169886"/>
            <a:ext cx="3483429" cy="566057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ПОДТЕКСТОВАЯ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18287" y="2191658"/>
            <a:ext cx="3570514" cy="566057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КОНЦЕПТУАЛЬНАЯ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3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 txBox="1">
            <a:spLocks/>
          </p:cNvSpPr>
          <p:nvPr/>
        </p:nvSpPr>
        <p:spPr>
          <a:xfrm>
            <a:off x="918819" y="0"/>
            <a:ext cx="9776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ВИДЫ  ТЕКСТОВ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2855" y="1509485"/>
            <a:ext cx="5036459" cy="769257"/>
          </a:xfrm>
          <a:prstGeom prst="roundRect">
            <a:avLst/>
          </a:prstGeom>
          <a:solidFill>
            <a:srgbClr val="00CC99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СПЛОШНЫЕ ТЕКСТЫ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1883" y="1502228"/>
            <a:ext cx="5036459" cy="769257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НЕСПЛОШНЫЕ ТЕКСТЫ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941" y="2474685"/>
            <a:ext cx="5508174" cy="41583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рассказ              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очерк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репортаж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объяснение 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поэма 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резюме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3370" y="2452913"/>
            <a:ext cx="5508174" cy="422365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диаграмма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объявление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список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таблица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карта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расписание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марка</a:t>
            </a:r>
          </a:p>
          <a:p>
            <a:pPr marL="51435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буклет </a:t>
            </a:r>
          </a:p>
          <a:p>
            <a:pPr marL="514350" indent="-514350"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H="1">
            <a:off x="5529941" y="1156486"/>
            <a:ext cx="1108827" cy="13399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5106363"/>
            <a:ext cx="1362191" cy="1345164"/>
          </a:xfrm>
          <a:prstGeom prst="rect">
            <a:avLst/>
          </a:prstGeom>
        </p:spPr>
      </p:pic>
      <p:pic>
        <p:nvPicPr>
          <p:cNvPr id="13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H="1">
            <a:off x="10506482" y="4951511"/>
            <a:ext cx="1392310" cy="15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7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8813" t="22556" r="31250" b="28003"/>
          <a:stretch>
            <a:fillRect/>
          </a:stretch>
        </p:blipFill>
        <p:spPr bwMode="auto">
          <a:xfrm>
            <a:off x="537029" y="1461180"/>
            <a:ext cx="10798628" cy="5186363"/>
          </a:xfrm>
          <a:prstGeom prst="roundRect">
            <a:avLst>
              <a:gd name="adj" fmla="val 16667"/>
            </a:avLst>
          </a:prstGeom>
          <a:ln>
            <a:solidFill>
              <a:srgbClr val="0066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46" y="0"/>
            <a:ext cx="9776792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И.И.ШИШКИН «РОЖЬ»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7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46" y="0"/>
            <a:ext cx="9776792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А.Г.ВЕНЕЦИАНОВ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«ВЕСНА. НА ПАШНЕ 1820-е»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6508" t="33209" r="37627" b="10256"/>
          <a:stretch>
            <a:fillRect/>
          </a:stretch>
        </p:blipFill>
        <p:spPr bwMode="auto">
          <a:xfrm>
            <a:off x="943429" y="1465943"/>
            <a:ext cx="10058399" cy="5188856"/>
          </a:xfrm>
          <a:prstGeom prst="roundRect">
            <a:avLst>
              <a:gd name="adj" fmla="val 16667"/>
            </a:avLst>
          </a:prstGeom>
          <a:ln>
            <a:solidFill>
              <a:srgbClr val="0066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597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88685" y="1518980"/>
            <a:ext cx="11756571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августа в 18 ч. 30 мин. Василий  и Алиса находились в комнате. Хлопнула дверь.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Раздался звук разбитого стекла. Василий посмотрел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Алису. Алиса была мертва.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02" y="0"/>
            <a:ext cx="9776792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ДЕЛО № 11/2023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Сыщик с огромным стеклом иллюстрация штока. иллюстрации насчитывающей шлем  - 30274658"/>
          <p:cNvPicPr>
            <a:picLocks noChangeAspect="1" noChangeArrowheads="1"/>
          </p:cNvPicPr>
          <p:nvPr/>
        </p:nvPicPr>
        <p:blipFill>
          <a:blip r:embed="rId2" cstate="print"/>
          <a:srcRect t="5620" b="11240"/>
          <a:stretch>
            <a:fillRect/>
          </a:stretch>
        </p:blipFill>
        <p:spPr bwMode="auto">
          <a:xfrm>
            <a:off x="9760688" y="4530132"/>
            <a:ext cx="2431312" cy="2117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0817" y="80872"/>
            <a:ext cx="9776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«Текст через призму чувств»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21355" t="25693" r="40665" b="15869"/>
          <a:stretch>
            <a:fillRect/>
          </a:stretch>
        </p:blipFill>
        <p:spPr bwMode="auto">
          <a:xfrm>
            <a:off x="3264387" y="1520825"/>
            <a:ext cx="5587026" cy="4835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Более 321 300 работ на тему «лупа»: стоковые фото, картинки и изображения  royalty-free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544" y="3599542"/>
            <a:ext cx="3258456" cy="32584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человека»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510" t="16874" r="25821" b="51609"/>
          <a:stretch/>
        </p:blipFill>
        <p:spPr>
          <a:xfrm>
            <a:off x="0" y="1343817"/>
            <a:ext cx="7851119" cy="4971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6899" t="18940" r="41938" b="7277"/>
          <a:stretch/>
        </p:blipFill>
        <p:spPr>
          <a:xfrm>
            <a:off x="7910623" y="1441044"/>
            <a:ext cx="3902149" cy="51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29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2229"/>
            <a:ext cx="11408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 «Две правды - одна ложь»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6879" t="49573" r="33939" b="13390"/>
          <a:stretch>
            <a:fillRect/>
          </a:stretch>
        </p:blipFill>
        <p:spPr bwMode="auto">
          <a:xfrm>
            <a:off x="3189768" y="5082363"/>
            <a:ext cx="1616149" cy="1637413"/>
          </a:xfrm>
          <a:prstGeom prst="ellipse">
            <a:avLst/>
          </a:prstGeom>
          <a:ln w="63500" cap="rnd">
            <a:solidFill>
              <a:srgbClr val="0066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14" name="Picture 2" descr="Более 321 300 работ на тему «лупа»: стоковые фото, картинки и изображения  royalty-free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703" y="4901610"/>
            <a:ext cx="1850064" cy="185006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568820"/>
              </p:ext>
            </p:extLst>
          </p:nvPr>
        </p:nvGraphicFramePr>
        <p:xfrm>
          <a:off x="744278" y="1400733"/>
          <a:ext cx="10951536" cy="1605408"/>
        </p:xfrm>
        <a:graphic>
          <a:graphicData uri="http://schemas.openxmlformats.org/drawingml/2006/table">
            <a:tbl>
              <a:tblPr firstRow="1" firstCol="1" bandRow="1"/>
              <a:tblGrid>
                <a:gridCol w="3649828">
                  <a:extLst>
                    <a:ext uri="{9D8B030D-6E8A-4147-A177-3AD203B41FA5}">
                      <a16:colId xmlns:a16="http://schemas.microsoft.com/office/drawing/2014/main" xmlns="" val="4283599829"/>
                    </a:ext>
                  </a:extLst>
                </a:gridCol>
                <a:gridCol w="3650854">
                  <a:extLst>
                    <a:ext uri="{9D8B030D-6E8A-4147-A177-3AD203B41FA5}">
                      <a16:colId xmlns:a16="http://schemas.microsoft.com/office/drawing/2014/main" xmlns="" val="3918675562"/>
                    </a:ext>
                  </a:extLst>
                </a:gridCol>
                <a:gridCol w="3650854">
                  <a:extLst>
                    <a:ext uri="{9D8B030D-6E8A-4147-A177-3AD203B41FA5}">
                      <a16:colId xmlns:a16="http://schemas.microsoft.com/office/drawing/2014/main" xmlns="" val="3558865998"/>
                    </a:ext>
                  </a:extLst>
                </a:gridCol>
              </a:tblGrid>
              <a:tr h="80270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слова являются существительными второго склонения.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6370902"/>
                  </a:ext>
                </a:extLst>
              </a:tr>
              <a:tr h="802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аквариум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кровать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подоконник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86111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6226314"/>
              </p:ext>
            </p:extLst>
          </p:nvPr>
        </p:nvGraphicFramePr>
        <p:xfrm>
          <a:off x="744279" y="3136604"/>
          <a:ext cx="10951536" cy="1765006"/>
        </p:xfrm>
        <a:graphic>
          <a:graphicData uri="http://schemas.openxmlformats.org/drawingml/2006/table">
            <a:tbl>
              <a:tblPr firstRow="1" firstCol="1" bandRow="1"/>
              <a:tblGrid>
                <a:gridCol w="3649828">
                  <a:extLst>
                    <a:ext uri="{9D8B030D-6E8A-4147-A177-3AD203B41FA5}">
                      <a16:colId xmlns:a16="http://schemas.microsoft.com/office/drawing/2014/main" xmlns="" val="3365708703"/>
                    </a:ext>
                  </a:extLst>
                </a:gridCol>
                <a:gridCol w="3650854">
                  <a:extLst>
                    <a:ext uri="{9D8B030D-6E8A-4147-A177-3AD203B41FA5}">
                      <a16:colId xmlns:a16="http://schemas.microsoft.com/office/drawing/2014/main" xmlns="" val="2914391032"/>
                    </a:ext>
                  </a:extLst>
                </a:gridCol>
                <a:gridCol w="3650854">
                  <a:extLst>
                    <a:ext uri="{9D8B030D-6E8A-4147-A177-3AD203B41FA5}">
                      <a16:colId xmlns:a16="http://schemas.microsoft.com/office/drawing/2014/main" xmlns="" val="2256042081"/>
                    </a:ext>
                  </a:extLst>
                </a:gridCol>
              </a:tblGrid>
              <a:tr h="8825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слова являются наречием.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988208"/>
                  </a:ext>
                </a:extLst>
              </a:tr>
              <a:tr h="882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солнце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ветрено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пасмурно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106534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390</Words>
  <Application>Microsoft Office PowerPoint</Application>
  <PresentationFormat>Произвольный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И.И.ШИШКИН «РОЖЬ»</vt:lpstr>
      <vt:lpstr>А.Г.ВЕНЕЦИАНОВ  «ВЕСНА. НА ПАШНЕ 1820-е»</vt:lpstr>
      <vt:lpstr>ДЕЛО № 11/2023</vt:lpstr>
      <vt:lpstr>Приём  «Текст через призму чувств»</vt:lpstr>
      <vt:lpstr>Приём   «Составь  характеристику на человека»</vt:lpstr>
      <vt:lpstr>Слайд 9</vt:lpstr>
      <vt:lpstr>Приём «Мудрые совы»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ArgonFear</cp:lastModifiedBy>
  <cp:revision>111</cp:revision>
  <dcterms:created xsi:type="dcterms:W3CDTF">2021-05-02T08:33:35Z</dcterms:created>
  <dcterms:modified xsi:type="dcterms:W3CDTF">2023-11-20T10:19:12Z</dcterms:modified>
</cp:coreProperties>
</file>