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04477-7EF0-4A02-9F2D-963B09691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FBFBD5-45A3-45B3-A838-CDD53FDBE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27E92-26E0-4386-9D20-F2086A56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9161B-C0C2-4133-8149-42D24809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19D910-2ABA-41D0-9586-90571031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9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0B301-02D8-4278-A818-659B187A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7E354-130A-48F9-A1A5-2789B2EE1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2A35A-4867-4C49-B098-7CDDD2C0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71708-F9D5-4FD6-BB0F-BABBA407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31E4E-F433-492C-9B5F-9E94A8E9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1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751E24-6858-4AEF-B253-F1F1A485F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3B8F11-6E99-4852-9456-C1A26F7D3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C3D96-A81E-46E2-B5BA-DFE5A8A3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BA200-52C2-424D-84BF-1E743411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F51D2-A05C-4D28-85F0-9060BA43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5AA1E-9DB3-4CF7-B27B-43F6892D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DA3C6-34BF-4A27-ADA9-25D65884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15F13-2FB6-488F-8D68-EBAAE0D2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246B8-2DEE-41DD-BE7D-F206CBA8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FFFCB-16F5-47BC-A56B-163F1FF4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0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C90B4-4326-448E-89B1-9647A2ED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CBA1D-9070-4A8B-8ADD-DF8F62A86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5B038-1417-4DC1-8BF7-D989E053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E74ED2-0307-4456-B806-5B4CF80B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20D5D-7F36-494C-B403-35994591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8651F-8173-4080-B6FF-3613E446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D26E8-2946-4815-9CAD-9BA4AA78A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BC0347-F316-4AE0-9CB3-0A91B85A5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F3BB6-246C-4F1F-A53D-2165C24A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4D3B7-D339-4881-98EA-2257A9E7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929A87-7CBF-4FAF-80EA-A5968B53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1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98243-5861-41A8-8A37-A4C53829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D62EFC-3EA6-4DBA-B8A6-27DC9A2C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3D6C33-CC0C-4EB1-B5A0-7B321677B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F237A5-C2CA-464E-B049-C1A448413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36A17F-E7CE-442D-B8E0-10668ADA7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EE97B-A7FC-4D39-A4C8-609D5D09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CBD9B0-AF47-422F-8498-F4EFF1A1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0829F3-4EE1-4FFF-B03B-908128B3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517E7-E845-4931-A5C0-5339E582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02F981-2B34-4AE2-B3E2-67C7C610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B0D40-2CC8-4030-BAD9-30F1F743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A4B7A-18DA-4EBB-AE7E-5D513DF7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8FCAC-DDFF-4321-80EA-58FF79E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B74751-1F2B-4403-B01B-D8930012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6099EF-4934-4429-B0E6-1E2912A4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2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490C-8937-4805-89F8-CFC382BC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28ABC-6678-48EB-A19C-88A1B595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4E667F-8EE3-414E-9D08-D3ED04E8B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4792B3-B0B3-46C6-9061-A605206D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A3FC0-DAF2-4807-9AED-1BAB9801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A9AEFB-D80C-43BD-8624-5AF8F699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8D4B-7B4C-4278-9BFC-FDCB48F4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036B8D-3641-4687-AF05-0869D2010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EEDA87-2120-4569-B0BB-4CBE34461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D59E55-BDF7-43E3-B7DF-480EE77C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885F8-66D2-46EF-8975-B7B446B6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F01076-8719-4C4C-8EEC-ADBF799A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C2D9D-5E75-4D2D-9CFB-FFDCF8B5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CB8D4B-BD7D-4A9E-B328-8867FDBC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421B1-00F8-442A-8822-DB7FCF644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9427-A102-4222-BA89-2712AD19332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F45A4E-4BCD-44E6-AF69-0CC626038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5A699-7DF4-4286-92C1-69BDA093D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B790-C26F-4286-9CD1-3759688C0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6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067698-0572-4A32-91B3-BD72F7B1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62" y="1614539"/>
            <a:ext cx="9573076" cy="51088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327A9-23F1-4E11-8B40-4E9016048F88}"/>
              </a:ext>
            </a:extLst>
          </p:cNvPr>
          <p:cNvSpPr/>
          <p:nvPr/>
        </p:nvSpPr>
        <p:spPr>
          <a:xfrm>
            <a:off x="2976562" y="-17092"/>
            <a:ext cx="6689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Чем заняты эти дети? </a:t>
            </a:r>
          </a:p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 интересно?</a:t>
            </a:r>
          </a:p>
        </p:txBody>
      </p:sp>
    </p:spTree>
    <p:extLst>
      <p:ext uri="{BB962C8B-B14F-4D97-AF65-F5344CB8AC3E}">
        <p14:creationId xmlns:p14="http://schemas.microsoft.com/office/powerpoint/2010/main" val="197870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45B7C-18B1-4D03-A888-35EDF053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3" y="1523278"/>
            <a:ext cx="4874410" cy="5220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DF338-E9D7-421B-9ED4-CD3A5E5F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3277"/>
            <a:ext cx="5240389" cy="52207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828A13-7AFE-4496-A25D-EBD606BA6353}"/>
              </a:ext>
            </a:extLst>
          </p:cNvPr>
          <p:cNvSpPr/>
          <p:nvPr/>
        </p:nvSpPr>
        <p:spPr>
          <a:xfrm>
            <a:off x="2848375" y="-145279"/>
            <a:ext cx="6689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Чем заняты эти дети? </a:t>
            </a:r>
          </a:p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 интересно?</a:t>
            </a:r>
          </a:p>
        </p:txBody>
      </p:sp>
    </p:spTree>
    <p:extLst>
      <p:ext uri="{BB962C8B-B14F-4D97-AF65-F5344CB8AC3E}">
        <p14:creationId xmlns:p14="http://schemas.microsoft.com/office/powerpoint/2010/main" val="421292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0BEF9-196D-4BF1-B8B7-FBF4C23E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58" y="1542452"/>
            <a:ext cx="6616403" cy="51865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7C8D79-F55D-4E73-A93B-BB8F2A70DC83}"/>
              </a:ext>
            </a:extLst>
          </p:cNvPr>
          <p:cNvSpPr/>
          <p:nvPr/>
        </p:nvSpPr>
        <p:spPr>
          <a:xfrm>
            <a:off x="2976562" y="-128187"/>
            <a:ext cx="6689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Чем заняты эти дети? </a:t>
            </a:r>
          </a:p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 интересно?</a:t>
            </a:r>
          </a:p>
        </p:txBody>
      </p:sp>
    </p:spTree>
    <p:extLst>
      <p:ext uri="{BB962C8B-B14F-4D97-AF65-F5344CB8AC3E}">
        <p14:creationId xmlns:p14="http://schemas.microsoft.com/office/powerpoint/2010/main" val="31415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C7BABE-FCD3-42D8-BED1-134097489152}"/>
              </a:ext>
            </a:extLst>
          </p:cNvPr>
          <p:cNvSpPr/>
          <p:nvPr/>
        </p:nvSpPr>
        <p:spPr>
          <a:xfrm>
            <a:off x="1247835" y="275410"/>
            <a:ext cx="98672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приемы</a:t>
            </a:r>
          </a:p>
          <a:p>
            <a:pPr algn="ctr"/>
            <a:r>
              <a:rPr lang="ru-RU" sz="7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на уроках</a:t>
            </a:r>
          </a:p>
          <a:p>
            <a:pPr algn="ctr"/>
            <a:r>
              <a:rPr lang="ru-RU" sz="7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72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F434D-9360-4810-8DD1-99116605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050" y="4368199"/>
            <a:ext cx="384690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8718A8-96D7-4A53-9200-D5B270284C8B}"/>
              </a:ext>
            </a:extLst>
          </p:cNvPr>
          <p:cNvSpPr/>
          <p:nvPr/>
        </p:nvSpPr>
        <p:spPr>
          <a:xfrm>
            <a:off x="1273462" y="166667"/>
            <a:ext cx="964507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целесообразности</a:t>
            </a:r>
          </a:p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групповой работы:</a:t>
            </a:r>
          </a:p>
          <a:p>
            <a:pPr marL="685800" indent="-685800" algn="ctr">
              <a:buFontTx/>
              <a:buChar char="-"/>
            </a:pPr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быстрее.</a:t>
            </a:r>
          </a:p>
          <a:p>
            <a:pPr marL="685800" indent="-685800" algn="ctr">
              <a:buFontTx/>
              <a:buChar char="-"/>
            </a:pPr>
            <a:r>
              <a:rPr lang="ru-RU" sz="5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делится на части.</a:t>
            </a:r>
          </a:p>
          <a:p>
            <a:pPr marL="685800" indent="-685800" algn="ctr">
              <a:buFontTx/>
              <a:buChar char="-"/>
            </a:pPr>
            <a:r>
              <a:rPr lang="ru-RU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разные и</a:t>
            </a:r>
            <a:r>
              <a:rPr lang="ru-RU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деи.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BA6AC0-D2E6-48D7-A478-3D28A3539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06" y="4364933"/>
            <a:ext cx="4286075" cy="24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9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7BABE-E520-44A8-BE86-891BEDBB32DF}"/>
              </a:ext>
            </a:extLst>
          </p:cNvPr>
          <p:cNvSpPr txBox="1"/>
          <p:nvPr/>
        </p:nvSpPr>
        <p:spPr>
          <a:xfrm>
            <a:off x="144011" y="66031"/>
            <a:ext cx="117865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постановка познавательной задачи (проблемной ситуации);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раздача дидактического материала;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планирование работы в группе;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индивидуальное выполнение задания, обсуждение результатов;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обсуждение общего задания группы (замечания, дополнения, уточнения);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сообщение о результатах работы группы;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общий вывод о работе групп и достижении поставленной задачи.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3EAC14-2BED-40BD-9B73-E87B76D8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29" y="4145174"/>
            <a:ext cx="4624124" cy="26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1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8D8018-872B-4E06-8B09-1283D8C6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4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117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2024-03-28T10:35:28Z</dcterms:created>
  <dcterms:modified xsi:type="dcterms:W3CDTF">2024-03-28T11:13:17Z</dcterms:modified>
</cp:coreProperties>
</file>