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2" r:id="rId1"/>
    <p:sldMasterId id="2147483703" r:id="rId2"/>
  </p:sldMasterIdLst>
  <p:notesMasterIdLst>
    <p:notesMasterId r:id="rId14"/>
  </p:notesMasterIdLst>
  <p:sldIdLst>
    <p:sldId id="572" r:id="rId3"/>
    <p:sldId id="32216" r:id="rId4"/>
    <p:sldId id="32214" r:id="rId5"/>
    <p:sldId id="32233" r:id="rId6"/>
    <p:sldId id="32232" r:id="rId7"/>
    <p:sldId id="32234" r:id="rId8"/>
    <p:sldId id="32227" r:id="rId9"/>
    <p:sldId id="32239" r:id="rId10"/>
    <p:sldId id="32236" r:id="rId11"/>
    <p:sldId id="32235" r:id="rId12"/>
    <p:sldId id="32238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00F800"/>
    <a:srgbClr val="61A6D5"/>
    <a:srgbClr val="33CCFF"/>
    <a:srgbClr val="FFC000"/>
    <a:srgbClr val="FF9966"/>
    <a:srgbClr val="99FFCC"/>
    <a:srgbClr val="FAC090"/>
    <a:srgbClr val="BFD2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2" autoAdjust="0"/>
  </p:normalViewPr>
  <p:slideViewPr>
    <p:cSldViewPr>
      <p:cViewPr varScale="1">
        <p:scale>
          <a:sx n="139" d="100"/>
          <a:sy n="139" d="100"/>
        </p:scale>
        <p:origin x="-198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D1D6C-2E9A-48EB-8FFE-EE6A0B075510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6352A-7129-4AE8-894B-A74B052FE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504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9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9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7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7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6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16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2054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9453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22030" y="206039"/>
            <a:ext cx="7596554" cy="438864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675082"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675082"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675082">
              <a:defRPr/>
            </a:lvl1pPr>
          </a:lstStyle>
          <a:p>
            <a:pPr>
              <a:defRPr/>
            </a:pPr>
            <a:fld id="{3DEA2B52-CD2F-422C-ACF3-1D645456663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993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/>
    </mc:Choice>
    <mc:Fallback xmlns="">
      <p:transition spd="med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14"/>
            <a:ext cx="9153835" cy="627534"/>
          </a:xfrm>
          <a:prstGeom prst="rect">
            <a:avLst/>
          </a:prstGeom>
          <a:solidFill>
            <a:srgbClr val="204D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439" tIns="32720" rIns="65439" bIns="32720" rtlCol="0" anchor="ctr"/>
          <a:lstStyle/>
          <a:p>
            <a:pPr algn="ctr" defTabSz="654440"/>
            <a:endParaRPr lang="ru-RU" sz="940" dirty="0">
              <a:solidFill>
                <a:prstClr val="white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490" y="26862"/>
            <a:ext cx="422655" cy="570063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77333" y="5006207"/>
            <a:ext cx="175197" cy="137293"/>
          </a:xfrm>
          <a:prstGeom prst="rect">
            <a:avLst/>
          </a:prstGeom>
          <a:solidFill>
            <a:schemeClr val="tx1"/>
          </a:solidFill>
        </p:spPr>
        <p:txBody>
          <a:bodyPr lIns="0" tIns="0" rIns="0" bIns="0" anchor="ctr" anchorCtr="0"/>
          <a:lstStyle>
            <a:lvl1pPr algn="ctr">
              <a:defRPr sz="752" b="1">
                <a:solidFill>
                  <a:schemeClr val="bg1"/>
                </a:solidFill>
                <a:latin typeface="+mn-lt"/>
              </a:defRPr>
            </a:lvl1pPr>
          </a:lstStyle>
          <a:p>
            <a:fld id="{8AF2105F-1B87-4015-8E4B-5DAE931ED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2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5" y="14"/>
            <a:ext cx="9153835" cy="627534"/>
          </a:xfrm>
          <a:prstGeom prst="rect">
            <a:avLst/>
          </a:prstGeom>
          <a:solidFill>
            <a:srgbClr val="004D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8792" tIns="29396" rIns="58792" bIns="29396" rtlCol="0" anchor="ctr"/>
          <a:lstStyle/>
          <a:p>
            <a:pPr algn="ctr" defTabSz="587971" fontAlgn="base">
              <a:spcBef>
                <a:spcPct val="0"/>
              </a:spcBef>
              <a:spcAft>
                <a:spcPct val="0"/>
              </a:spcAft>
            </a:pPr>
            <a:endParaRPr lang="ru-RU" sz="1100" dirty="0">
              <a:solidFill>
                <a:prstClr val="white"/>
              </a:soli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278075" y="4851468"/>
            <a:ext cx="8469590" cy="278459"/>
          </a:xfrm>
          <a:solidFill>
            <a:schemeClr val="bg1"/>
          </a:solidFill>
          <a:ln w="28575">
            <a:solidFill>
              <a:srgbClr val="004D84"/>
            </a:solidFill>
          </a:ln>
        </p:spPr>
        <p:txBody>
          <a:bodyPr lIns="30679" tIns="30679" rIns="30679" bIns="30679" anchor="ctr" anchorCtr="0"/>
          <a:lstStyle>
            <a:lvl1pPr algn="ctr">
              <a:defRPr sz="1200">
                <a:solidFill>
                  <a:srgbClr val="004D84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556146" y="38455"/>
            <a:ext cx="7993558" cy="536423"/>
          </a:xfrm>
          <a:noFill/>
          <a:ln w="9525">
            <a:noFill/>
            <a:miter lim="800000"/>
            <a:headEnd/>
            <a:tailEnd/>
          </a:ln>
        </p:spPr>
        <p:txBody>
          <a:bodyPr lIns="39715" tIns="19858" rIns="39715" bIns="19858" anchor="ctr"/>
          <a:lstStyle>
            <a:lvl1pPr>
              <a:defRPr lang="ru-RU" sz="1100" kern="1200">
                <a:solidFill>
                  <a:prstClr val="whit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defTabSz="616177" eaLnBrk="1" latinLnBrk="0" hangingPunct="1"/>
            <a:r>
              <a:rPr lang="ru-RU" dirty="0"/>
              <a:t>ОБРАЗЕЦ ЗАГОЛОВКА</a:t>
            </a:r>
          </a:p>
        </p:txBody>
      </p:sp>
      <p:pic>
        <p:nvPicPr>
          <p:cNvPr id="6" name="Рисунок 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49" y="112582"/>
            <a:ext cx="1305969" cy="40239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082" y="91776"/>
            <a:ext cx="940431" cy="422702"/>
          </a:xfrm>
          <a:prstGeom prst="rect">
            <a:avLst/>
          </a:prstGeom>
        </p:spPr>
      </p:pic>
      <p:sp>
        <p:nvSpPr>
          <p:cNvPr id="1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8750387" y="4851468"/>
            <a:ext cx="382050" cy="278459"/>
          </a:xfrm>
          <a:solidFill>
            <a:schemeClr val="bg1"/>
          </a:solidFill>
          <a:ln w="28575">
            <a:solidFill>
              <a:srgbClr val="004D84"/>
            </a:solidFill>
          </a:ln>
        </p:spPr>
        <p:txBody>
          <a:bodyPr vert="horz" wrap="square" lIns="30679" tIns="30679" rIns="30679" bIns="30679" numCol="1" anchor="ctr" anchorCtr="0" compatLnSpc="1">
            <a:prstTxWarp prst="textNoShape">
              <a:avLst/>
            </a:prstTxWarp>
          </a:bodyPr>
          <a:lstStyle>
            <a:lvl1pPr>
              <a:defRPr lang="ru-RU" sz="1200" smtClean="0">
                <a:solidFill>
                  <a:srgbClr val="004D84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22969331-52E8-4B8F-B4AD-F9A1E31CB00F}" type="slidenum">
              <a:rPr/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320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1" y="14"/>
            <a:ext cx="9153835" cy="627534"/>
          </a:xfrm>
          <a:prstGeom prst="rect">
            <a:avLst/>
          </a:prstGeom>
          <a:solidFill>
            <a:srgbClr val="004D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681" tIns="31841" rIns="63681" bIns="31841" rtlCol="0" anchor="ctr"/>
          <a:lstStyle/>
          <a:p>
            <a:pPr algn="ctr" defTabSz="636869" fontAlgn="base">
              <a:spcBef>
                <a:spcPct val="0"/>
              </a:spcBef>
              <a:spcAft>
                <a:spcPct val="0"/>
              </a:spcAft>
            </a:pPr>
            <a:endParaRPr lang="ru-RU" sz="1220" dirty="0">
              <a:solidFill>
                <a:prstClr val="white"/>
              </a:soli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278074" y="4851468"/>
            <a:ext cx="8469590" cy="278459"/>
          </a:xfrm>
          <a:solidFill>
            <a:schemeClr val="bg1"/>
          </a:solidFill>
          <a:ln w="28575">
            <a:solidFill>
              <a:srgbClr val="004D84"/>
            </a:solidFill>
          </a:ln>
        </p:spPr>
        <p:txBody>
          <a:bodyPr lIns="36000" tIns="36000" rIns="36000" bIns="36000" anchor="ctr" anchorCtr="0"/>
          <a:lstStyle>
            <a:lvl1pPr algn="ctr">
              <a:defRPr sz="1314">
                <a:solidFill>
                  <a:srgbClr val="004D84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8747664" y="4851468"/>
            <a:ext cx="382050" cy="278459"/>
          </a:xfrm>
          <a:solidFill>
            <a:schemeClr val="bg1"/>
          </a:solidFill>
          <a:ln w="28575">
            <a:solidFill>
              <a:srgbClr val="004D84"/>
            </a:solidFill>
          </a:ln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</a:bodyPr>
          <a:lstStyle>
            <a:lvl1pPr>
              <a:defRPr lang="ru-RU" sz="1314" smtClean="0">
                <a:solidFill>
                  <a:srgbClr val="004D84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22969331-52E8-4B8F-B4AD-F9A1E31CB00F}" type="slidenum">
              <a:rPr lang="ru-RU" smtClean="0"/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556146" y="38455"/>
            <a:ext cx="7993558" cy="536423"/>
          </a:xfrm>
          <a:noFill/>
          <a:ln w="9525">
            <a:noFill/>
            <a:miter lim="800000"/>
            <a:headEnd/>
            <a:tailEnd/>
          </a:ln>
        </p:spPr>
        <p:txBody>
          <a:bodyPr lIns="46603" tIns="23302" rIns="46603" bIns="23302" anchor="ctr"/>
          <a:lstStyle>
            <a:lvl1pPr>
              <a:defRPr lang="ru-RU" sz="1168" kern="1200">
                <a:solidFill>
                  <a:prstClr val="whit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defTabSz="667421" eaLnBrk="1" latinLnBrk="0" hangingPunct="1"/>
            <a:r>
              <a:rPr lang="ru-RU" dirty="0"/>
              <a:t>ОБРАЗЕЦ ЗАГОЛОВКА</a:t>
            </a:r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687" y="125638"/>
            <a:ext cx="1031863" cy="40239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902" y="100228"/>
            <a:ext cx="744000" cy="458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286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3" y="1597833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4" y="2914651"/>
            <a:ext cx="6400801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2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5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67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0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2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35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57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80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AB4CC-27CE-4B8B-812F-514B4231EC9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6312204"/>
      </p:ext>
    </p:extLst>
  </p:cSld>
  <p:clrMapOvr>
    <a:masterClrMapping/>
  </p:clrMapOvr>
  <p:transition spd="slow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E38D5-BEF4-4115-AE77-CA1021BAA16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10692102"/>
      </p:ext>
    </p:extLst>
  </p:cSld>
  <p:clrMapOvr>
    <a:masterClrMapping/>
  </p:clrMapOvr>
  <p:transition spd="slow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7" y="3305191"/>
            <a:ext cx="7772400" cy="1021556"/>
          </a:xfrm>
        </p:spPr>
        <p:txBody>
          <a:bodyPr anchor="t"/>
          <a:lstStyle>
            <a:lvl1pPr algn="l">
              <a:defRPr sz="2822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7" y="2180042"/>
            <a:ext cx="7772400" cy="1125140"/>
          </a:xfrm>
        </p:spPr>
        <p:txBody>
          <a:bodyPr anchor="b"/>
          <a:lstStyle>
            <a:lvl1pPr marL="0" indent="0">
              <a:buNone/>
              <a:defRPr sz="1411">
                <a:solidFill>
                  <a:schemeClr val="tx1">
                    <a:tint val="75000"/>
                  </a:schemeClr>
                </a:solidFill>
              </a:defRPr>
            </a:lvl1pPr>
            <a:lvl2pPr marL="32254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2pPr>
            <a:lvl3pPr marL="645082" indent="0">
              <a:buNone/>
              <a:defRPr sz="1129">
                <a:solidFill>
                  <a:schemeClr val="tx1">
                    <a:tint val="75000"/>
                  </a:schemeClr>
                </a:solidFill>
              </a:defRPr>
            </a:lvl3pPr>
            <a:lvl4pPr marL="967622" indent="0">
              <a:buNone/>
              <a:defRPr sz="988">
                <a:solidFill>
                  <a:schemeClr val="tx1">
                    <a:tint val="75000"/>
                  </a:schemeClr>
                </a:solidFill>
              </a:defRPr>
            </a:lvl4pPr>
            <a:lvl5pPr marL="1290165" indent="0">
              <a:buNone/>
              <a:defRPr sz="988">
                <a:solidFill>
                  <a:schemeClr val="tx1">
                    <a:tint val="75000"/>
                  </a:schemeClr>
                </a:solidFill>
              </a:defRPr>
            </a:lvl5pPr>
            <a:lvl6pPr marL="1612706" indent="0">
              <a:buNone/>
              <a:defRPr sz="988">
                <a:solidFill>
                  <a:schemeClr val="tx1">
                    <a:tint val="75000"/>
                  </a:schemeClr>
                </a:solidFill>
              </a:defRPr>
            </a:lvl6pPr>
            <a:lvl7pPr marL="1935248" indent="0">
              <a:buNone/>
              <a:defRPr sz="988">
                <a:solidFill>
                  <a:schemeClr val="tx1">
                    <a:tint val="75000"/>
                  </a:schemeClr>
                </a:solidFill>
              </a:defRPr>
            </a:lvl7pPr>
            <a:lvl8pPr marL="2257788" indent="0">
              <a:buNone/>
              <a:defRPr sz="988">
                <a:solidFill>
                  <a:schemeClr val="tx1">
                    <a:tint val="75000"/>
                  </a:schemeClr>
                </a:solidFill>
              </a:defRPr>
            </a:lvl8pPr>
            <a:lvl9pPr marL="2580329" indent="0">
              <a:buNone/>
              <a:defRPr sz="9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52B82-13F1-45B5-ADD3-41A79AD3A7E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677567925"/>
      </p:ext>
    </p:extLst>
  </p:cSld>
  <p:clrMapOvr>
    <a:masterClrMapping/>
  </p:clrMapOvr>
  <p:transition spd="slow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6" y="1200155"/>
            <a:ext cx="4038601" cy="3394472"/>
          </a:xfrm>
        </p:spPr>
        <p:txBody>
          <a:bodyPr/>
          <a:lstStyle>
            <a:lvl1pPr>
              <a:defRPr sz="1976"/>
            </a:lvl1pPr>
            <a:lvl2pPr>
              <a:defRPr sz="1693"/>
            </a:lvl2pPr>
            <a:lvl3pPr>
              <a:defRPr sz="1411"/>
            </a:lvl3pPr>
            <a:lvl4pPr>
              <a:defRPr sz="1270"/>
            </a:lvl4pPr>
            <a:lvl5pPr>
              <a:defRPr sz="1270"/>
            </a:lvl5pPr>
            <a:lvl6pPr>
              <a:defRPr sz="1270"/>
            </a:lvl6pPr>
            <a:lvl7pPr>
              <a:defRPr sz="1270"/>
            </a:lvl7pPr>
            <a:lvl8pPr>
              <a:defRPr sz="1270"/>
            </a:lvl8pPr>
            <a:lvl9pPr>
              <a:defRPr sz="127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3" y="1200155"/>
            <a:ext cx="4038601" cy="3394472"/>
          </a:xfrm>
        </p:spPr>
        <p:txBody>
          <a:bodyPr/>
          <a:lstStyle>
            <a:lvl1pPr>
              <a:defRPr sz="1976"/>
            </a:lvl1pPr>
            <a:lvl2pPr>
              <a:defRPr sz="1693"/>
            </a:lvl2pPr>
            <a:lvl3pPr>
              <a:defRPr sz="1411"/>
            </a:lvl3pPr>
            <a:lvl4pPr>
              <a:defRPr sz="1270"/>
            </a:lvl4pPr>
            <a:lvl5pPr>
              <a:defRPr sz="1270"/>
            </a:lvl5pPr>
            <a:lvl6pPr>
              <a:defRPr sz="1270"/>
            </a:lvl6pPr>
            <a:lvl7pPr>
              <a:defRPr sz="1270"/>
            </a:lvl7pPr>
            <a:lvl8pPr>
              <a:defRPr sz="1270"/>
            </a:lvl8pPr>
            <a:lvl9pPr>
              <a:defRPr sz="127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5328E-7ABE-40C0-B3DA-AEAD0DC2D73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55504313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9079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/>
          <a:lstStyle>
            <a:lvl1pPr marL="0" indent="0">
              <a:buNone/>
              <a:defRPr sz="1693" b="1"/>
            </a:lvl1pPr>
            <a:lvl2pPr marL="322542" indent="0">
              <a:buNone/>
              <a:defRPr sz="1411" b="1"/>
            </a:lvl2pPr>
            <a:lvl3pPr marL="645082" indent="0">
              <a:buNone/>
              <a:defRPr sz="1270" b="1"/>
            </a:lvl3pPr>
            <a:lvl4pPr marL="967622" indent="0">
              <a:buNone/>
              <a:defRPr sz="1129" b="1"/>
            </a:lvl4pPr>
            <a:lvl5pPr marL="1290165" indent="0">
              <a:buNone/>
              <a:defRPr sz="1129" b="1"/>
            </a:lvl5pPr>
            <a:lvl6pPr marL="1612706" indent="0">
              <a:buNone/>
              <a:defRPr sz="1129" b="1"/>
            </a:lvl6pPr>
            <a:lvl7pPr marL="1935248" indent="0">
              <a:buNone/>
              <a:defRPr sz="1129" b="1"/>
            </a:lvl7pPr>
            <a:lvl8pPr marL="2257788" indent="0">
              <a:buNone/>
              <a:defRPr sz="1129" b="1"/>
            </a:lvl8pPr>
            <a:lvl9pPr marL="2580329" indent="0">
              <a:buNone/>
              <a:defRPr sz="112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1693"/>
            </a:lvl1pPr>
            <a:lvl2pPr>
              <a:defRPr sz="1411"/>
            </a:lvl2pPr>
            <a:lvl3pPr>
              <a:defRPr sz="1270"/>
            </a:lvl3pPr>
            <a:lvl4pPr>
              <a:defRPr sz="1129"/>
            </a:lvl4pPr>
            <a:lvl5pPr>
              <a:defRPr sz="1129"/>
            </a:lvl5pPr>
            <a:lvl6pPr>
              <a:defRPr sz="1129"/>
            </a:lvl6pPr>
            <a:lvl7pPr>
              <a:defRPr sz="1129"/>
            </a:lvl7pPr>
            <a:lvl8pPr>
              <a:defRPr sz="1129"/>
            </a:lvl8pPr>
            <a:lvl9pPr>
              <a:defRPr sz="112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4" y="1151335"/>
            <a:ext cx="4041775" cy="479822"/>
          </a:xfrm>
        </p:spPr>
        <p:txBody>
          <a:bodyPr anchor="b"/>
          <a:lstStyle>
            <a:lvl1pPr marL="0" indent="0">
              <a:buNone/>
              <a:defRPr sz="1693" b="1"/>
            </a:lvl1pPr>
            <a:lvl2pPr marL="322542" indent="0">
              <a:buNone/>
              <a:defRPr sz="1411" b="1"/>
            </a:lvl2pPr>
            <a:lvl3pPr marL="645082" indent="0">
              <a:buNone/>
              <a:defRPr sz="1270" b="1"/>
            </a:lvl3pPr>
            <a:lvl4pPr marL="967622" indent="0">
              <a:buNone/>
              <a:defRPr sz="1129" b="1"/>
            </a:lvl4pPr>
            <a:lvl5pPr marL="1290165" indent="0">
              <a:buNone/>
              <a:defRPr sz="1129" b="1"/>
            </a:lvl5pPr>
            <a:lvl6pPr marL="1612706" indent="0">
              <a:buNone/>
              <a:defRPr sz="1129" b="1"/>
            </a:lvl6pPr>
            <a:lvl7pPr marL="1935248" indent="0">
              <a:buNone/>
              <a:defRPr sz="1129" b="1"/>
            </a:lvl7pPr>
            <a:lvl8pPr marL="2257788" indent="0">
              <a:buNone/>
              <a:defRPr sz="1129" b="1"/>
            </a:lvl8pPr>
            <a:lvl9pPr marL="2580329" indent="0">
              <a:buNone/>
              <a:defRPr sz="112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4" y="1631156"/>
            <a:ext cx="4041775" cy="2963466"/>
          </a:xfrm>
        </p:spPr>
        <p:txBody>
          <a:bodyPr/>
          <a:lstStyle>
            <a:lvl1pPr>
              <a:defRPr sz="1693"/>
            </a:lvl1pPr>
            <a:lvl2pPr>
              <a:defRPr sz="1411"/>
            </a:lvl2pPr>
            <a:lvl3pPr>
              <a:defRPr sz="1270"/>
            </a:lvl3pPr>
            <a:lvl4pPr>
              <a:defRPr sz="1129"/>
            </a:lvl4pPr>
            <a:lvl5pPr>
              <a:defRPr sz="1129"/>
            </a:lvl5pPr>
            <a:lvl6pPr>
              <a:defRPr sz="1129"/>
            </a:lvl6pPr>
            <a:lvl7pPr>
              <a:defRPr sz="1129"/>
            </a:lvl7pPr>
            <a:lvl8pPr>
              <a:defRPr sz="1129"/>
            </a:lvl8pPr>
            <a:lvl9pPr>
              <a:defRPr sz="112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4EE3F-EFBE-4574-87E7-2EEAEA5F753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274763165"/>
      </p:ext>
    </p:extLst>
  </p:cSld>
  <p:clrMapOvr>
    <a:masterClrMapping/>
  </p:clrMapOvr>
  <p:transition spd="slow"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91841-8CF2-43AA-BE2C-5293350B9E1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707301786"/>
      </p:ext>
    </p:extLst>
  </p:cSld>
  <p:clrMapOvr>
    <a:masterClrMapping/>
  </p:clrMapOvr>
  <p:transition spd="slow"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74061-EBFA-400E-8792-D2BFD430261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18737621"/>
      </p:ext>
    </p:extLst>
  </p:cSld>
  <p:clrMapOvr>
    <a:masterClrMapping/>
  </p:clrMapOvr>
  <p:transition spd="slow"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0" y="204787"/>
            <a:ext cx="3008313" cy="871538"/>
          </a:xfrm>
        </p:spPr>
        <p:txBody>
          <a:bodyPr anchor="b"/>
          <a:lstStyle>
            <a:lvl1pPr algn="l">
              <a:defRPr sz="1411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6" y="204802"/>
            <a:ext cx="5111750" cy="4389835"/>
          </a:xfrm>
        </p:spPr>
        <p:txBody>
          <a:bodyPr/>
          <a:lstStyle>
            <a:lvl1pPr>
              <a:defRPr sz="2258"/>
            </a:lvl1pPr>
            <a:lvl2pPr>
              <a:defRPr sz="1976"/>
            </a:lvl2pPr>
            <a:lvl3pPr>
              <a:defRPr sz="1693"/>
            </a:lvl3pPr>
            <a:lvl4pPr>
              <a:defRPr sz="1411"/>
            </a:lvl4pPr>
            <a:lvl5pPr>
              <a:defRPr sz="1411"/>
            </a:lvl5pPr>
            <a:lvl6pPr>
              <a:defRPr sz="1411"/>
            </a:lvl6pPr>
            <a:lvl7pPr>
              <a:defRPr sz="1411"/>
            </a:lvl7pPr>
            <a:lvl8pPr>
              <a:defRPr sz="1411"/>
            </a:lvl8pPr>
            <a:lvl9pPr>
              <a:defRPr sz="141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0" y="1076328"/>
            <a:ext cx="3008313" cy="3518297"/>
          </a:xfrm>
        </p:spPr>
        <p:txBody>
          <a:bodyPr/>
          <a:lstStyle>
            <a:lvl1pPr marL="0" indent="0">
              <a:buNone/>
              <a:defRPr sz="988"/>
            </a:lvl1pPr>
            <a:lvl2pPr marL="322542" indent="0">
              <a:buNone/>
              <a:defRPr sz="847"/>
            </a:lvl2pPr>
            <a:lvl3pPr marL="645082" indent="0">
              <a:buNone/>
              <a:defRPr sz="706"/>
            </a:lvl3pPr>
            <a:lvl4pPr marL="967622" indent="0">
              <a:buNone/>
              <a:defRPr sz="635"/>
            </a:lvl4pPr>
            <a:lvl5pPr marL="1290165" indent="0">
              <a:buNone/>
              <a:defRPr sz="635"/>
            </a:lvl5pPr>
            <a:lvl6pPr marL="1612706" indent="0">
              <a:buNone/>
              <a:defRPr sz="635"/>
            </a:lvl6pPr>
            <a:lvl7pPr marL="1935248" indent="0">
              <a:buNone/>
              <a:defRPr sz="635"/>
            </a:lvl7pPr>
            <a:lvl8pPr marL="2257788" indent="0">
              <a:buNone/>
              <a:defRPr sz="635"/>
            </a:lvl8pPr>
            <a:lvl9pPr marL="2580329" indent="0">
              <a:buNone/>
              <a:defRPr sz="63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A9861-B52A-4C18-89A1-5A0399B245F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81885030"/>
      </p:ext>
    </p:extLst>
  </p:cSld>
  <p:clrMapOvr>
    <a:masterClrMapping/>
  </p:clrMapOvr>
  <p:transition spd="slow"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411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258"/>
            </a:lvl1pPr>
            <a:lvl2pPr marL="322542" indent="0">
              <a:buNone/>
              <a:defRPr sz="1976"/>
            </a:lvl2pPr>
            <a:lvl3pPr marL="645082" indent="0">
              <a:buNone/>
              <a:defRPr sz="1693"/>
            </a:lvl3pPr>
            <a:lvl4pPr marL="967622" indent="0">
              <a:buNone/>
              <a:defRPr sz="1411"/>
            </a:lvl4pPr>
            <a:lvl5pPr marL="1290165" indent="0">
              <a:buNone/>
              <a:defRPr sz="1411"/>
            </a:lvl5pPr>
            <a:lvl6pPr marL="1612706" indent="0">
              <a:buNone/>
              <a:defRPr sz="1411"/>
            </a:lvl6pPr>
            <a:lvl7pPr marL="1935248" indent="0">
              <a:buNone/>
              <a:defRPr sz="1411"/>
            </a:lvl7pPr>
            <a:lvl8pPr marL="2257788" indent="0">
              <a:buNone/>
              <a:defRPr sz="1411"/>
            </a:lvl8pPr>
            <a:lvl9pPr marL="2580329" indent="0">
              <a:buNone/>
              <a:defRPr sz="1411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988"/>
            </a:lvl1pPr>
            <a:lvl2pPr marL="322542" indent="0">
              <a:buNone/>
              <a:defRPr sz="847"/>
            </a:lvl2pPr>
            <a:lvl3pPr marL="645082" indent="0">
              <a:buNone/>
              <a:defRPr sz="706"/>
            </a:lvl3pPr>
            <a:lvl4pPr marL="967622" indent="0">
              <a:buNone/>
              <a:defRPr sz="635"/>
            </a:lvl4pPr>
            <a:lvl5pPr marL="1290165" indent="0">
              <a:buNone/>
              <a:defRPr sz="635"/>
            </a:lvl5pPr>
            <a:lvl6pPr marL="1612706" indent="0">
              <a:buNone/>
              <a:defRPr sz="635"/>
            </a:lvl6pPr>
            <a:lvl7pPr marL="1935248" indent="0">
              <a:buNone/>
              <a:defRPr sz="635"/>
            </a:lvl7pPr>
            <a:lvl8pPr marL="2257788" indent="0">
              <a:buNone/>
              <a:defRPr sz="635"/>
            </a:lvl8pPr>
            <a:lvl9pPr marL="2580329" indent="0">
              <a:buNone/>
              <a:defRPr sz="63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74A36-95B9-4AFC-A6A2-EB5C30F1807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89333575"/>
      </p:ext>
    </p:extLst>
  </p:cSld>
  <p:clrMapOvr>
    <a:masterClrMapping/>
  </p:clrMapOvr>
  <p:transition spd="slow"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9E8FD-F91D-4AAC-BA50-C285F054E0B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257815697"/>
      </p:ext>
    </p:extLst>
  </p:cSld>
  <p:clrMapOvr>
    <a:masterClrMapping/>
  </p:clrMapOvr>
  <p:transition spd="slow"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2" y="205992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4" y="205992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1A2D1-A2D3-4F6F-A8C7-8D477993E44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49966478"/>
      </p:ext>
    </p:extLst>
  </p:cSld>
  <p:clrMapOvr>
    <a:masterClrMapping/>
  </p:clrMapOvr>
  <p:transition spd="slow"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8" y="15"/>
            <a:ext cx="9153835" cy="627534"/>
          </a:xfrm>
          <a:prstGeom prst="rect">
            <a:avLst/>
          </a:prstGeom>
          <a:solidFill>
            <a:srgbClr val="004D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671" tIns="24335" rIns="48671" bIns="24335" rtlCol="0" anchor="ctr"/>
          <a:lstStyle/>
          <a:p>
            <a:pPr algn="ctr" defTabSz="486742" fontAlgn="base">
              <a:spcBef>
                <a:spcPct val="0"/>
              </a:spcBef>
              <a:spcAft>
                <a:spcPct val="0"/>
              </a:spcAft>
            </a:pPr>
            <a:endParaRPr lang="ru-RU" sz="988" dirty="0">
              <a:solidFill>
                <a:prstClr val="white"/>
              </a:soli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278079" y="4851468"/>
            <a:ext cx="8469590" cy="278459"/>
          </a:xfrm>
          <a:solidFill>
            <a:schemeClr val="bg1"/>
          </a:solidFill>
          <a:ln w="28575">
            <a:solidFill>
              <a:srgbClr val="004D84"/>
            </a:solidFill>
          </a:ln>
        </p:spPr>
        <p:txBody>
          <a:bodyPr lIns="35998" tIns="35998" rIns="35998" bIns="35998" anchor="ctr" anchorCtr="0"/>
          <a:lstStyle>
            <a:lvl1pPr algn="ctr">
              <a:defRPr sz="988">
                <a:solidFill>
                  <a:srgbClr val="004D84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556149" y="38455"/>
            <a:ext cx="7993558" cy="536423"/>
          </a:xfrm>
          <a:noFill/>
          <a:ln w="9525">
            <a:noFill/>
            <a:miter lim="800000"/>
            <a:headEnd/>
            <a:tailEnd/>
          </a:ln>
        </p:spPr>
        <p:txBody>
          <a:bodyPr lIns="46600" tIns="23300" rIns="46600" bIns="23300" anchor="ctr"/>
          <a:lstStyle>
            <a:lvl1pPr>
              <a:defRPr lang="ru-RU" sz="917" kern="1200">
                <a:solidFill>
                  <a:prstClr val="whit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defTabSz="510092" eaLnBrk="1" latinLnBrk="0" hangingPunct="1"/>
            <a:r>
              <a:rPr lang="ru-RU" dirty="0"/>
              <a:t>ОБРАЗЕЦ ЗАГОЛОВКА</a:t>
            </a:r>
          </a:p>
        </p:txBody>
      </p:sp>
      <p:pic>
        <p:nvPicPr>
          <p:cNvPr id="6" name="Рисунок 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52" y="112582"/>
            <a:ext cx="1305970" cy="40239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083" y="91780"/>
            <a:ext cx="940431" cy="422702"/>
          </a:xfrm>
          <a:prstGeom prst="rect">
            <a:avLst/>
          </a:prstGeom>
        </p:spPr>
      </p:pic>
      <p:sp>
        <p:nvSpPr>
          <p:cNvPr id="10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8750390" y="4851468"/>
            <a:ext cx="382051" cy="278459"/>
          </a:xfrm>
          <a:solidFill>
            <a:schemeClr val="bg1"/>
          </a:solidFill>
          <a:ln w="28575">
            <a:solidFill>
              <a:srgbClr val="004D84"/>
            </a:solidFill>
          </a:ln>
        </p:spPr>
        <p:txBody>
          <a:bodyPr vert="horz" wrap="square" lIns="35998" tIns="35998" rIns="35998" bIns="35998" numCol="1" anchor="ctr" anchorCtr="0" compatLnSpc="1">
            <a:prstTxWarp prst="textNoShape">
              <a:avLst/>
            </a:prstTxWarp>
          </a:bodyPr>
          <a:lstStyle>
            <a:lvl1pPr>
              <a:defRPr lang="ru-RU" sz="988" smtClean="0">
                <a:solidFill>
                  <a:srgbClr val="004D84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22969331-52E8-4B8F-B4AD-F9A1E31CB00F}" type="slidenum">
              <a:rPr/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754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76461" y="4860486"/>
            <a:ext cx="458031" cy="273844"/>
          </a:xfrm>
          <a:prstGeom prst="rect">
            <a:avLst/>
          </a:prstGeom>
          <a:solidFill>
            <a:schemeClr val="bg1"/>
          </a:solidFill>
        </p:spPr>
        <p:txBody>
          <a:bodyPr tIns="53639" bIns="53639"/>
          <a:lstStyle>
            <a:lvl1pPr algn="ctr" defTabSz="558952">
              <a:defRPr sz="988" b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DEA2B52-CD2F-422C-ACF3-1D6454566632}" type="slidenum">
              <a:rPr lang="ru-RU" smtClean="0">
                <a:solidFill>
                  <a:srgbClr val="DFE3F0">
                    <a:lumMod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FE3F0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524632"/>
      </p:ext>
    </p:extLst>
  </p:cSld>
  <p:clrMapOvr>
    <a:masterClrMapping/>
  </p:clrMapOvr>
  <p:transition spd="slow"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2" y="15"/>
            <a:ext cx="9153834" cy="627534"/>
          </a:xfrm>
          <a:prstGeom prst="rect">
            <a:avLst/>
          </a:prstGeom>
          <a:solidFill>
            <a:srgbClr val="004D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556" tIns="30779" rIns="61556" bIns="30779" rtlCol="0" anchor="ctr"/>
          <a:lstStyle/>
          <a:p>
            <a:pPr algn="ctr" defTabSz="615561" fontAlgn="base">
              <a:spcBef>
                <a:spcPct val="0"/>
              </a:spcBef>
              <a:spcAft>
                <a:spcPct val="0"/>
              </a:spcAft>
            </a:pPr>
            <a:endParaRPr lang="ru-RU" sz="1129" dirty="0">
              <a:solidFill>
                <a:prstClr val="white"/>
              </a:soli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278079" y="4851468"/>
            <a:ext cx="8469590" cy="278459"/>
          </a:xfrm>
          <a:solidFill>
            <a:schemeClr val="bg1"/>
          </a:solidFill>
          <a:ln w="28575">
            <a:solidFill>
              <a:srgbClr val="004D84"/>
            </a:solidFill>
          </a:ln>
        </p:spPr>
        <p:txBody>
          <a:bodyPr lIns="35998" tIns="35998" rIns="35998" bIns="35998" anchor="ctr" anchorCtr="0"/>
          <a:lstStyle>
            <a:lvl1pPr algn="ctr">
              <a:defRPr sz="1270">
                <a:solidFill>
                  <a:srgbClr val="004D84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8747664" y="4851468"/>
            <a:ext cx="382051" cy="278459"/>
          </a:xfrm>
          <a:solidFill>
            <a:schemeClr val="bg1"/>
          </a:solidFill>
          <a:ln w="28575">
            <a:solidFill>
              <a:srgbClr val="004D84"/>
            </a:solidFill>
          </a:ln>
        </p:spPr>
        <p:txBody>
          <a:bodyPr vert="horz" wrap="square" lIns="35998" tIns="35998" rIns="35998" bIns="35998" numCol="1" anchor="ctr" anchorCtr="0" compatLnSpc="1">
            <a:prstTxWarp prst="textNoShape">
              <a:avLst/>
            </a:prstTxWarp>
          </a:bodyPr>
          <a:lstStyle>
            <a:lvl1pPr>
              <a:defRPr lang="ru-RU" sz="1270" smtClean="0">
                <a:solidFill>
                  <a:srgbClr val="004D84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22969331-52E8-4B8F-B4AD-F9A1E31CB00F}" type="slidenum">
              <a:rPr/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 hasCustomPrompt="1"/>
          </p:nvPr>
        </p:nvSpPr>
        <p:spPr>
          <a:xfrm>
            <a:off x="556147" y="38455"/>
            <a:ext cx="7993557" cy="536423"/>
          </a:xfrm>
          <a:noFill/>
          <a:ln w="9525">
            <a:noFill/>
            <a:miter lim="800000"/>
            <a:headEnd/>
            <a:tailEnd/>
          </a:ln>
        </p:spPr>
        <p:txBody>
          <a:bodyPr lIns="46600" tIns="23300" rIns="46600" bIns="23300" anchor="ctr"/>
          <a:lstStyle>
            <a:lvl1pPr>
              <a:defRPr lang="ru-RU" sz="1129" kern="1200">
                <a:solidFill>
                  <a:prstClr val="whit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defTabSz="645090" eaLnBrk="1" latinLnBrk="0" hangingPunct="1"/>
            <a:r>
              <a:rPr lang="ru-RU" dirty="0"/>
              <a:t>ОБРАЗЕЦ ЗАГОЛОВКА</a:t>
            </a:r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686" y="125638"/>
            <a:ext cx="1031863" cy="40239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902" y="100228"/>
            <a:ext cx="744000" cy="458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965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951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790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68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580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4757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37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265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1161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46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918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514" indent="0">
              <a:buNone/>
              <a:defRPr sz="1700" b="1"/>
            </a:lvl2pPr>
            <a:lvl3pPr marL="779029" indent="0">
              <a:buNone/>
              <a:defRPr sz="1500" b="1"/>
            </a:lvl3pPr>
            <a:lvl4pPr marL="1168543" indent="0">
              <a:buNone/>
              <a:defRPr sz="1400" b="1"/>
            </a:lvl4pPr>
            <a:lvl5pPr marL="1558056" indent="0">
              <a:buNone/>
              <a:defRPr sz="1400" b="1"/>
            </a:lvl5pPr>
            <a:lvl6pPr marL="1947571" indent="0">
              <a:buNone/>
              <a:defRPr sz="1400" b="1"/>
            </a:lvl6pPr>
            <a:lvl7pPr marL="2337085" indent="0">
              <a:buNone/>
              <a:defRPr sz="1400" b="1"/>
            </a:lvl7pPr>
            <a:lvl8pPr marL="2726599" indent="0">
              <a:buNone/>
              <a:defRPr sz="1400" b="1"/>
            </a:lvl8pPr>
            <a:lvl9pPr marL="3116114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514" indent="0">
              <a:buNone/>
              <a:defRPr sz="1700" b="1"/>
            </a:lvl2pPr>
            <a:lvl3pPr marL="779029" indent="0">
              <a:buNone/>
              <a:defRPr sz="1500" b="1"/>
            </a:lvl3pPr>
            <a:lvl4pPr marL="1168543" indent="0">
              <a:buNone/>
              <a:defRPr sz="1400" b="1"/>
            </a:lvl4pPr>
            <a:lvl5pPr marL="1558056" indent="0">
              <a:buNone/>
              <a:defRPr sz="1400" b="1"/>
            </a:lvl5pPr>
            <a:lvl6pPr marL="1947571" indent="0">
              <a:buNone/>
              <a:defRPr sz="1400" b="1"/>
            </a:lvl6pPr>
            <a:lvl7pPr marL="2337085" indent="0">
              <a:buNone/>
              <a:defRPr sz="1400" b="1"/>
            </a:lvl7pPr>
            <a:lvl8pPr marL="2726599" indent="0">
              <a:buNone/>
              <a:defRPr sz="1400" b="1"/>
            </a:lvl8pPr>
            <a:lvl9pPr marL="3116114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65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2180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7200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0"/>
            <a:ext cx="5111750" cy="4389835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389514" indent="0">
              <a:buNone/>
              <a:defRPr sz="1000"/>
            </a:lvl2pPr>
            <a:lvl3pPr marL="779029" indent="0">
              <a:buNone/>
              <a:defRPr sz="900"/>
            </a:lvl3pPr>
            <a:lvl4pPr marL="1168543" indent="0">
              <a:buNone/>
              <a:defRPr sz="800"/>
            </a:lvl4pPr>
            <a:lvl5pPr marL="1558056" indent="0">
              <a:buNone/>
              <a:defRPr sz="800"/>
            </a:lvl5pPr>
            <a:lvl6pPr marL="1947571" indent="0">
              <a:buNone/>
              <a:defRPr sz="800"/>
            </a:lvl6pPr>
            <a:lvl7pPr marL="2337085" indent="0">
              <a:buNone/>
              <a:defRPr sz="800"/>
            </a:lvl7pPr>
            <a:lvl8pPr marL="2726599" indent="0">
              <a:buNone/>
              <a:defRPr sz="800"/>
            </a:lvl8pPr>
            <a:lvl9pPr marL="3116114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954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9514" indent="0">
              <a:buNone/>
              <a:defRPr sz="2400"/>
            </a:lvl2pPr>
            <a:lvl3pPr marL="779029" indent="0">
              <a:buNone/>
              <a:defRPr sz="2000"/>
            </a:lvl3pPr>
            <a:lvl4pPr marL="1168543" indent="0">
              <a:buNone/>
              <a:defRPr sz="1700"/>
            </a:lvl4pPr>
            <a:lvl5pPr marL="1558056" indent="0">
              <a:buNone/>
              <a:defRPr sz="1700"/>
            </a:lvl5pPr>
            <a:lvl6pPr marL="1947571" indent="0">
              <a:buNone/>
              <a:defRPr sz="1700"/>
            </a:lvl6pPr>
            <a:lvl7pPr marL="2337085" indent="0">
              <a:buNone/>
              <a:defRPr sz="1700"/>
            </a:lvl7pPr>
            <a:lvl8pPr marL="2726599" indent="0">
              <a:buNone/>
              <a:defRPr sz="1700"/>
            </a:lvl8pPr>
            <a:lvl9pPr marL="3116114" indent="0">
              <a:buNone/>
              <a:defRPr sz="17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200"/>
            </a:lvl1pPr>
            <a:lvl2pPr marL="389514" indent="0">
              <a:buNone/>
              <a:defRPr sz="1000"/>
            </a:lvl2pPr>
            <a:lvl3pPr marL="779029" indent="0">
              <a:buNone/>
              <a:defRPr sz="900"/>
            </a:lvl3pPr>
            <a:lvl4pPr marL="1168543" indent="0">
              <a:buNone/>
              <a:defRPr sz="800"/>
            </a:lvl4pPr>
            <a:lvl5pPr marL="1558056" indent="0">
              <a:buNone/>
              <a:defRPr sz="800"/>
            </a:lvl5pPr>
            <a:lvl6pPr marL="1947571" indent="0">
              <a:buNone/>
              <a:defRPr sz="800"/>
            </a:lvl6pPr>
            <a:lvl7pPr marL="2337085" indent="0">
              <a:buNone/>
              <a:defRPr sz="800"/>
            </a:lvl7pPr>
            <a:lvl8pPr marL="2726599" indent="0">
              <a:buNone/>
              <a:defRPr sz="800"/>
            </a:lvl8pPr>
            <a:lvl9pPr marL="3116114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52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7903" tIns="38952" rIns="77903" bIns="3895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77903" tIns="38952" rIns="77903" bIns="3895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77903" tIns="38952" rIns="77903" bIns="38952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77903" tIns="38952" rIns="77903" bIns="38952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77903" tIns="38952" rIns="77903" bIns="38952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1222D-4CCF-443A-9B2F-FCB3F007181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289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6" r:id="rId13"/>
    <p:sldLayoutId id="2147483697" r:id="rId14"/>
    <p:sldLayoutId id="2147483698" r:id="rId15"/>
  </p:sldLayoutIdLst>
  <p:hf hdr="0" ftr="0" dt="0"/>
  <p:txStyles>
    <p:titleStyle>
      <a:lvl1pPr algn="ctr" defTabSz="779029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2135" indent="-292135" algn="l" defTabSz="77902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32960" indent="-243446" algn="l" defTabSz="77902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3786" indent="-194757" algn="l" defTabSz="77902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63299" indent="-194757" algn="l" defTabSz="779029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52813" indent="-194757" algn="l" defTabSz="779029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42328" indent="-194757" algn="l" defTabSz="77902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31842" indent="-194757" algn="l" defTabSz="77902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21357" indent="-194757" algn="l" defTabSz="77902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10871" indent="-194757" algn="l" defTabSz="779029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7902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514" algn="l" defTabSz="77902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029" algn="l" defTabSz="77902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543" algn="l" defTabSz="77902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056" algn="l" defTabSz="77902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7571" algn="l" defTabSz="77902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085" algn="l" defTabSz="77902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6599" algn="l" defTabSz="77902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6114" algn="l" defTabSz="77902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5" y="205979"/>
            <a:ext cx="8229599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5" y="1200155"/>
            <a:ext cx="8229599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2" y="4767279"/>
            <a:ext cx="21336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47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2" y="4767279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47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3" y="4767279"/>
            <a:ext cx="2133601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47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27DDC6-7891-42D9-A9D9-72917644E2EE}" type="slidenum">
              <a:rPr lang="ru-RU" altLang="ru-RU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56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</p:sldLayoutIdLst>
  <p:transition spd="slow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104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104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104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104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104">
          <a:solidFill>
            <a:schemeClr val="tx1"/>
          </a:solidFill>
          <a:latin typeface="Calibri" pitchFamily="34" charset="0"/>
        </a:defRPr>
      </a:lvl5pPr>
      <a:lvl6pPr marL="322542" algn="ctr" rtl="0" fontAlgn="base">
        <a:spcBef>
          <a:spcPct val="0"/>
        </a:spcBef>
        <a:spcAft>
          <a:spcPct val="0"/>
        </a:spcAft>
        <a:defRPr sz="3104">
          <a:solidFill>
            <a:schemeClr val="tx1"/>
          </a:solidFill>
          <a:latin typeface="Calibri" pitchFamily="34" charset="0"/>
        </a:defRPr>
      </a:lvl6pPr>
      <a:lvl7pPr marL="645082" algn="ctr" rtl="0" fontAlgn="base">
        <a:spcBef>
          <a:spcPct val="0"/>
        </a:spcBef>
        <a:spcAft>
          <a:spcPct val="0"/>
        </a:spcAft>
        <a:defRPr sz="3104">
          <a:solidFill>
            <a:schemeClr val="tx1"/>
          </a:solidFill>
          <a:latin typeface="Calibri" pitchFamily="34" charset="0"/>
        </a:defRPr>
      </a:lvl7pPr>
      <a:lvl8pPr marL="967622" algn="ctr" rtl="0" fontAlgn="base">
        <a:spcBef>
          <a:spcPct val="0"/>
        </a:spcBef>
        <a:spcAft>
          <a:spcPct val="0"/>
        </a:spcAft>
        <a:defRPr sz="3104">
          <a:solidFill>
            <a:schemeClr val="tx1"/>
          </a:solidFill>
          <a:latin typeface="Calibri" pitchFamily="34" charset="0"/>
        </a:defRPr>
      </a:lvl8pPr>
      <a:lvl9pPr marL="1290165" algn="ctr" rtl="0" fontAlgn="base">
        <a:spcBef>
          <a:spcPct val="0"/>
        </a:spcBef>
        <a:spcAft>
          <a:spcPct val="0"/>
        </a:spcAft>
        <a:defRPr sz="3104">
          <a:solidFill>
            <a:schemeClr val="tx1"/>
          </a:solidFill>
          <a:latin typeface="Calibri" pitchFamily="34" charset="0"/>
        </a:defRPr>
      </a:lvl9pPr>
    </p:titleStyle>
    <p:bodyStyle>
      <a:lvl1pPr marL="241906" indent="-24190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58" kern="1200">
          <a:solidFill>
            <a:schemeClr val="tx1"/>
          </a:solidFill>
          <a:latin typeface="+mn-lt"/>
          <a:ea typeface="+mn-ea"/>
          <a:cs typeface="+mn-cs"/>
        </a:defRPr>
      </a:lvl1pPr>
      <a:lvl2pPr marL="524129" indent="-201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76" kern="1200">
          <a:solidFill>
            <a:schemeClr val="tx1"/>
          </a:solidFill>
          <a:latin typeface="+mn-lt"/>
          <a:ea typeface="+mn-ea"/>
          <a:cs typeface="+mn-cs"/>
        </a:defRPr>
      </a:lvl2pPr>
      <a:lvl3pPr marL="806352" indent="-16127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93" kern="1200">
          <a:solidFill>
            <a:schemeClr val="tx1"/>
          </a:solidFill>
          <a:latin typeface="+mn-lt"/>
          <a:ea typeface="+mn-ea"/>
          <a:cs typeface="+mn-cs"/>
        </a:defRPr>
      </a:lvl3pPr>
      <a:lvl4pPr marL="1128893" indent="-16127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451435" indent="-16127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773976" indent="-161270" algn="l" defTabSz="645082" rtl="0" eaLnBrk="1" latinLnBrk="0" hangingPunct="1">
        <a:spcBef>
          <a:spcPct val="20000"/>
        </a:spcBef>
        <a:buFont typeface="Arial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096518" indent="-161270" algn="l" defTabSz="645082" rtl="0" eaLnBrk="1" latinLnBrk="0" hangingPunct="1">
        <a:spcBef>
          <a:spcPct val="20000"/>
        </a:spcBef>
        <a:buFont typeface="Arial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419059" indent="-161270" algn="l" defTabSz="645082" rtl="0" eaLnBrk="1" latinLnBrk="0" hangingPunct="1">
        <a:spcBef>
          <a:spcPct val="20000"/>
        </a:spcBef>
        <a:buFont typeface="Arial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741599" indent="-161270" algn="l" defTabSz="645082" rtl="0" eaLnBrk="1" latinLnBrk="0" hangingPunct="1">
        <a:spcBef>
          <a:spcPct val="20000"/>
        </a:spcBef>
        <a:buFont typeface="Arial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4508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1pPr>
      <a:lvl2pPr marL="322542" algn="l" defTabSz="64508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2pPr>
      <a:lvl3pPr marL="645082" algn="l" defTabSz="64508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3pPr>
      <a:lvl4pPr marL="967622" algn="l" defTabSz="64508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4pPr>
      <a:lvl5pPr marL="1290165" algn="l" defTabSz="64508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5pPr>
      <a:lvl6pPr marL="1612706" algn="l" defTabSz="64508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6pPr>
      <a:lvl7pPr marL="1935248" algn="l" defTabSz="64508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7pPr>
      <a:lvl8pPr marL="2257788" algn="l" defTabSz="64508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8pPr>
      <a:lvl9pPr marL="2580329" algn="l" defTabSz="645082" rtl="0" eaLnBrk="1" latinLnBrk="0" hangingPunct="1">
        <a:defRPr sz="12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ultant.ru/document/cons_doc_LAW_129862/8b7a019fc18cb061dfbd23783f52b664f345503b/" TargetMode="External"/><Relationship Id="rId2" Type="http://schemas.openxmlformats.org/officeDocument/2006/relationships/hyperlink" Target="https://www.consultant.ru/document/cons_doc_LAW_466112/1fff5edb8554edf5149be5e82cbb6340f23a7474/#dst100344" TargetMode="Externa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2.jpeg"/><Relationship Id="rId4" Type="http://schemas.openxmlformats.org/officeDocument/2006/relationships/hyperlink" Target="https://www.consultant.ru/document/cons_doc_LAW_466112/1fff5edb8554edf5149be5e82cbb6340f23a7474/#dst100347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7.jpeg"/><Relationship Id="rId11" Type="http://schemas.openxmlformats.org/officeDocument/2006/relationships/image" Target="../media/image22.jpeg"/><Relationship Id="rId5" Type="http://schemas.openxmlformats.org/officeDocument/2006/relationships/image" Target="../media/image16.jpeg"/><Relationship Id="rId10" Type="http://schemas.openxmlformats.org/officeDocument/2006/relationships/image" Target="../media/image21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7.jpeg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10781" y="-13156"/>
            <a:ext cx="9144000" cy="5143500"/>
          </a:xfrm>
          <a:prstGeom prst="rect">
            <a:avLst/>
          </a:prstGeom>
          <a:gradFill flip="none" rotWithShape="1">
            <a:gsLst>
              <a:gs pos="100000">
                <a:srgbClr val="B4DCFA">
                  <a:lumMod val="24000"/>
                </a:srgbClr>
              </a:gs>
              <a:gs pos="28000">
                <a:srgbClr val="B4DCFA">
                  <a:lumMod val="50000"/>
                </a:srgbClr>
              </a:gs>
              <a:gs pos="0">
                <a:srgbClr val="B4DCFA">
                  <a:lumMod val="72000"/>
                </a:srgbClr>
              </a:gs>
            </a:gsLst>
            <a:lin ang="16200000" scaled="1"/>
            <a:tileRect/>
          </a:gradFill>
          <a:ln w="104775" cap="flat" cmpd="sng" algn="ctr">
            <a:noFill/>
            <a:prstDash val="solid"/>
          </a:ln>
          <a:effectLst/>
        </p:spPr>
        <p:txBody>
          <a:bodyPr lIns="71053" tIns="35527" rIns="71053" bIns="35527" rtlCol="0" anchor="ctr"/>
          <a:lstStyle/>
          <a:p>
            <a:pPr algn="ctr" defTabSz="773714">
              <a:defRPr/>
            </a:pPr>
            <a:endParaRPr lang="ru-RU" sz="1508" kern="0">
              <a:solidFill>
                <a:prstClr val="white"/>
              </a:solidFill>
              <a:latin typeface="Trebuchet MS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781" y="1607605"/>
            <a:ext cx="91732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8"/>
            <a:endParaRPr lang="en-US" sz="24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378"/>
            <a:endParaRPr lang="ru-RU" sz="2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378"/>
            <a:r>
              <a:rPr lang="ru-RU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первой помощи пострадавшим </a:t>
            </a:r>
          </a:p>
          <a:p>
            <a:pPr algn="ctr" defTabSz="914378"/>
            <a:r>
              <a:rPr lang="ru-RU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чрезвычайных ситуациях</a:t>
            </a:r>
            <a:endParaRPr lang="ru-RU" sz="2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079802" y="-2925"/>
            <a:ext cx="78495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8"/>
            <a:r>
              <a:rPr lang="ru-RU" sz="1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ГЛАВНОЕ УПРАВЛЕНИЕ МИНИСТЕРСТВА РОССИЙСКОЙ ФЕДЕРАЦИИ </a:t>
            </a:r>
          </a:p>
          <a:p>
            <a:pPr algn="ctr" defTabSz="914378"/>
            <a:r>
              <a:rPr lang="ru-RU" sz="1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ДЕЛАМ ГРАЖДАНСКОЙ ОБОРОНЫ, ЧРЕЗВЫЧАЙНЫМ СИТУАЦИЯМ </a:t>
            </a:r>
            <a:br>
              <a:rPr lang="ru-RU" sz="1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ЛИКВИДАЦИИ ПОСЛЕДСТВИЙ СТИХИЙНЫХ БЕДСТВИЙ</a:t>
            </a:r>
          </a:p>
          <a:p>
            <a:pPr algn="ctr" defTabSz="914378"/>
            <a:r>
              <a:rPr lang="ru-RU" sz="1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ПРИМОРСКОМУ КРАЮ</a:t>
            </a:r>
          </a:p>
        </p:txBody>
      </p:sp>
      <p:grpSp>
        <p:nvGrpSpPr>
          <p:cNvPr id="42" name="Группа 41"/>
          <p:cNvGrpSpPr/>
          <p:nvPr/>
        </p:nvGrpSpPr>
        <p:grpSpPr>
          <a:xfrm>
            <a:off x="10781" y="1012577"/>
            <a:ext cx="9103275" cy="286791"/>
            <a:chOff x="0" y="5023198"/>
            <a:chExt cx="10698163" cy="276224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0" y="5023198"/>
              <a:ext cx="10698163" cy="92075"/>
            </a:xfrm>
            <a:prstGeom prst="rect">
              <a:avLst/>
            </a:prstGeom>
            <a:gradFill flip="none" rotWithShape="1">
              <a:gsLst>
                <a:gs pos="0">
                  <a:srgbClr val="FF8021">
                    <a:lumMod val="100000"/>
                  </a:srgbClr>
                </a:gs>
                <a:gs pos="24412">
                  <a:srgbClr val="D1610E">
                    <a:lumMod val="89000"/>
                  </a:srgbClr>
                </a:gs>
                <a:gs pos="51000">
                  <a:srgbClr val="FF8021">
                    <a:lumMod val="100000"/>
                  </a:srgbClr>
                </a:gs>
                <a:gs pos="72032">
                  <a:srgbClr val="FF8021">
                    <a:lumMod val="69000"/>
                  </a:srgbClr>
                </a:gs>
                <a:gs pos="95000">
                  <a:srgbClr val="FF8021">
                    <a:lumMod val="100000"/>
                  </a:srgbClr>
                </a:gs>
              </a:gsLst>
              <a:lin ang="10800000" scaled="1"/>
              <a:tileRect/>
            </a:gra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883034"/>
              <a:endParaRPr lang="ru-RU" sz="1739" kern="0">
                <a:solidFill>
                  <a:prstClr val="white"/>
                </a:solidFill>
                <a:latin typeface="Trebuchet MS"/>
                <a:cs typeface="Arial" panose="020B0604020202020204" pitchFamily="34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0" y="5115273"/>
              <a:ext cx="10698163" cy="92075"/>
            </a:xfrm>
            <a:prstGeom prst="rect">
              <a:avLst/>
            </a:prstGeom>
            <a:gradFill flip="none" rotWithShape="1">
              <a:gsLst>
                <a:gs pos="0">
                  <a:srgbClr val="B4DCFA">
                    <a:lumMod val="50000"/>
                  </a:srgbClr>
                </a:gs>
                <a:gs pos="17000">
                  <a:srgbClr val="B4DCFA">
                    <a:lumMod val="72000"/>
                  </a:srgbClr>
                </a:gs>
                <a:gs pos="74000">
                  <a:srgbClr val="B4DCFA">
                    <a:lumMod val="62000"/>
                  </a:srgbClr>
                </a:gs>
                <a:gs pos="40000">
                  <a:srgbClr val="B4DCFA">
                    <a:lumMod val="50000"/>
                  </a:srgbClr>
                </a:gs>
                <a:gs pos="100000">
                  <a:srgbClr val="B4DCFA">
                    <a:lumMod val="50000"/>
                  </a:srgbClr>
                </a:gs>
              </a:gsLst>
              <a:lin ang="10800000" scaled="1"/>
              <a:tileRect/>
            </a:gra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883034"/>
              <a:endParaRPr lang="ru-RU" sz="1739" kern="0">
                <a:solidFill>
                  <a:prstClr val="white"/>
                </a:solidFill>
                <a:latin typeface="Trebuchet MS"/>
                <a:cs typeface="Arial" panose="020B0604020202020204" pitchFamily="34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0" y="5207347"/>
              <a:ext cx="10698163" cy="92075"/>
            </a:xfrm>
            <a:prstGeom prst="rect">
              <a:avLst/>
            </a:prstGeom>
            <a:gradFill flip="none" rotWithShape="1">
              <a:gsLst>
                <a:gs pos="0">
                  <a:srgbClr val="FF8021">
                    <a:lumMod val="100000"/>
                  </a:srgbClr>
                </a:gs>
                <a:gs pos="24412">
                  <a:srgbClr val="D1610E">
                    <a:lumMod val="89000"/>
                  </a:srgbClr>
                </a:gs>
                <a:gs pos="51000">
                  <a:srgbClr val="FF8021">
                    <a:lumMod val="100000"/>
                  </a:srgbClr>
                </a:gs>
                <a:gs pos="72032">
                  <a:srgbClr val="FF8021">
                    <a:lumMod val="69000"/>
                  </a:srgbClr>
                </a:gs>
                <a:gs pos="95000">
                  <a:srgbClr val="FF8021">
                    <a:lumMod val="100000"/>
                  </a:srgbClr>
                </a:gs>
              </a:gsLst>
              <a:lin ang="10800000" scaled="1"/>
              <a:tileRect/>
            </a:gra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883034"/>
              <a:endParaRPr lang="ru-RU" sz="1739" kern="0">
                <a:solidFill>
                  <a:prstClr val="white"/>
                </a:solidFill>
                <a:latin typeface="Trebuchet MS"/>
                <a:cs typeface="Arial" panose="020B0604020202020204" pitchFamily="34" charset="0"/>
              </a:endParaRPr>
            </a:p>
          </p:txBody>
        </p:sp>
      </p:grpSp>
      <p:sp>
        <p:nvSpPr>
          <p:cNvPr id="49" name="Прямоугольник 9"/>
          <p:cNvSpPr>
            <a:spLocks noChangeArrowheads="1"/>
          </p:cNvSpPr>
          <p:nvPr/>
        </p:nvSpPr>
        <p:spPr bwMode="auto">
          <a:xfrm>
            <a:off x="107504" y="4718826"/>
            <a:ext cx="8928992" cy="255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378" eaLnBrk="0" fontAlgn="base" hangingPunct="0">
              <a:lnSpc>
                <a:spcPts val="1242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Владивосток </a:t>
            </a:r>
            <a:r>
              <a:rPr lang="ru-RU" sz="1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endParaRPr lang="ru-RU" sz="16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6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23479"/>
            <a:ext cx="8064896" cy="504055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Сердечно – легочная реанимация (СЛР)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Алгоритм действий: 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1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Оценка обстановки и обеспечение безопасных условий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2. Определи наличие сознания у пострадавшего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3.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отсутствии сознания обеспечь проходимость верхних дыхательных путей и проверь признаки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дыхания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 отсутствии дыхания вызови (самостоятельно или с помощью окружающих) скорую медицинскую помощь по номеру 03, 103,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112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Начни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проведение сердечно-легочной реанимации путем чередования надавливаний на грудную клетку и проведения искусственного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дыхания (30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надавливаний на 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вдоха)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случае появления признаков жизни у пострадавшего (или в случае, если эти признаки имелись у него изначально) выполни поддержание проходимости дыхательных путей (устойчивое боковое положение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E38D5-BEF4-4115-AE77-CA1021BAA165}" type="slidenum">
              <a:rPr lang="ru-RU" altLang="ru-RU" smtClean="0"/>
              <a:pPr>
                <a:defRPr/>
              </a:pPr>
              <a:t>10</a:t>
            </a:fld>
            <a:endParaRPr lang="ru-RU" altLang="ru-RU" dirty="0"/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8604448" y="4818186"/>
            <a:ext cx="504056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847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F6FE38D5-BEF4-4115-AE77-CA1021BAA165}" type="slidenum">
              <a:rPr lang="ru-RU" altLang="ru-RU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10</a:t>
            </a:fld>
            <a:endParaRPr lang="ru-RU" alt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81406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10781" y="-13156"/>
            <a:ext cx="9144000" cy="5143500"/>
          </a:xfrm>
          <a:prstGeom prst="rect">
            <a:avLst/>
          </a:prstGeom>
          <a:gradFill flip="none" rotWithShape="1">
            <a:gsLst>
              <a:gs pos="100000">
                <a:srgbClr val="B4DCFA">
                  <a:lumMod val="24000"/>
                </a:srgbClr>
              </a:gs>
              <a:gs pos="28000">
                <a:srgbClr val="B4DCFA">
                  <a:lumMod val="50000"/>
                </a:srgbClr>
              </a:gs>
              <a:gs pos="0">
                <a:srgbClr val="B4DCFA">
                  <a:lumMod val="72000"/>
                </a:srgbClr>
              </a:gs>
            </a:gsLst>
            <a:lin ang="16200000" scaled="1"/>
            <a:tileRect/>
          </a:gradFill>
          <a:ln w="104775" cap="flat" cmpd="sng" algn="ctr">
            <a:noFill/>
            <a:prstDash val="solid"/>
          </a:ln>
          <a:effectLst/>
        </p:spPr>
        <p:txBody>
          <a:bodyPr lIns="71053" tIns="35527" rIns="71053" bIns="35527" rtlCol="0" anchor="ctr"/>
          <a:lstStyle/>
          <a:p>
            <a:pPr algn="ctr" defTabSz="773714">
              <a:defRPr/>
            </a:pPr>
            <a:endParaRPr lang="ru-RU" sz="1508" kern="0" dirty="0">
              <a:solidFill>
                <a:prstClr val="white"/>
              </a:solidFill>
              <a:latin typeface="Trebuchet MS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95536" y="-2925"/>
            <a:ext cx="85338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8"/>
            <a:endParaRPr lang="ru-RU" sz="14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914378"/>
            <a:r>
              <a:rPr lang="ru-RU" sz="2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10781" y="1012577"/>
            <a:ext cx="9103275" cy="286791"/>
            <a:chOff x="0" y="5023198"/>
            <a:chExt cx="10698163" cy="276224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0" y="5023198"/>
              <a:ext cx="10698163" cy="92075"/>
            </a:xfrm>
            <a:prstGeom prst="rect">
              <a:avLst/>
            </a:prstGeom>
            <a:gradFill flip="none" rotWithShape="1">
              <a:gsLst>
                <a:gs pos="0">
                  <a:srgbClr val="FF8021">
                    <a:lumMod val="100000"/>
                  </a:srgbClr>
                </a:gs>
                <a:gs pos="24412">
                  <a:srgbClr val="D1610E">
                    <a:lumMod val="89000"/>
                  </a:srgbClr>
                </a:gs>
                <a:gs pos="51000">
                  <a:srgbClr val="FF8021">
                    <a:lumMod val="100000"/>
                  </a:srgbClr>
                </a:gs>
                <a:gs pos="72032">
                  <a:srgbClr val="FF8021">
                    <a:lumMod val="69000"/>
                  </a:srgbClr>
                </a:gs>
                <a:gs pos="95000">
                  <a:srgbClr val="FF8021">
                    <a:lumMod val="100000"/>
                  </a:srgbClr>
                </a:gs>
              </a:gsLst>
              <a:lin ang="10800000" scaled="1"/>
              <a:tileRect/>
            </a:gra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883034"/>
              <a:endParaRPr lang="ru-RU" sz="1739" kern="0">
                <a:solidFill>
                  <a:prstClr val="white"/>
                </a:solidFill>
                <a:latin typeface="Trebuchet MS"/>
                <a:cs typeface="Arial" panose="020B0604020202020204" pitchFamily="34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0" y="5115273"/>
              <a:ext cx="10698163" cy="92075"/>
            </a:xfrm>
            <a:prstGeom prst="rect">
              <a:avLst/>
            </a:prstGeom>
            <a:gradFill flip="none" rotWithShape="1">
              <a:gsLst>
                <a:gs pos="0">
                  <a:srgbClr val="B4DCFA">
                    <a:lumMod val="50000"/>
                  </a:srgbClr>
                </a:gs>
                <a:gs pos="17000">
                  <a:srgbClr val="B4DCFA">
                    <a:lumMod val="72000"/>
                  </a:srgbClr>
                </a:gs>
                <a:gs pos="74000">
                  <a:srgbClr val="B4DCFA">
                    <a:lumMod val="62000"/>
                  </a:srgbClr>
                </a:gs>
                <a:gs pos="40000">
                  <a:srgbClr val="B4DCFA">
                    <a:lumMod val="50000"/>
                  </a:srgbClr>
                </a:gs>
                <a:gs pos="100000">
                  <a:srgbClr val="B4DCFA">
                    <a:lumMod val="50000"/>
                  </a:srgbClr>
                </a:gs>
              </a:gsLst>
              <a:lin ang="10800000" scaled="1"/>
              <a:tileRect/>
            </a:gra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883034"/>
              <a:endParaRPr lang="ru-RU" sz="1739" kern="0">
                <a:solidFill>
                  <a:prstClr val="white"/>
                </a:solidFill>
                <a:latin typeface="Trebuchet MS"/>
                <a:cs typeface="Arial" panose="020B0604020202020204" pitchFamily="34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0" y="5207347"/>
              <a:ext cx="10698163" cy="92075"/>
            </a:xfrm>
            <a:prstGeom prst="rect">
              <a:avLst/>
            </a:prstGeom>
            <a:gradFill flip="none" rotWithShape="1">
              <a:gsLst>
                <a:gs pos="0">
                  <a:srgbClr val="FF8021">
                    <a:lumMod val="100000"/>
                  </a:srgbClr>
                </a:gs>
                <a:gs pos="24412">
                  <a:srgbClr val="D1610E">
                    <a:lumMod val="89000"/>
                  </a:srgbClr>
                </a:gs>
                <a:gs pos="51000">
                  <a:srgbClr val="FF8021">
                    <a:lumMod val="100000"/>
                  </a:srgbClr>
                </a:gs>
                <a:gs pos="72032">
                  <a:srgbClr val="FF8021">
                    <a:lumMod val="69000"/>
                  </a:srgbClr>
                </a:gs>
                <a:gs pos="95000">
                  <a:srgbClr val="FF8021">
                    <a:lumMod val="100000"/>
                  </a:srgbClr>
                </a:gs>
              </a:gsLst>
              <a:lin ang="10800000" scaled="1"/>
              <a:tileRect/>
            </a:gra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883034"/>
              <a:endParaRPr lang="ru-RU" sz="1739" kern="0">
                <a:solidFill>
                  <a:prstClr val="white"/>
                </a:solidFill>
                <a:latin typeface="Trebuchet MS"/>
                <a:cs typeface="Arial" panose="020B0604020202020204" pitchFamily="34" charset="0"/>
              </a:endParaRPr>
            </a:p>
          </p:txBody>
        </p:sp>
      </p:grp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11</a:t>
            </a:fld>
            <a:endParaRPr lang="ru-RU" dirty="0"/>
          </a:p>
        </p:txBody>
      </p:sp>
      <p:pic>
        <p:nvPicPr>
          <p:cNvPr id="2050" name="Picture 2" descr="C:\Users\SilagadzePA\Downloads\QR-code_url_21_Aug_2024_4-37-3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264" y="1707654"/>
            <a:ext cx="2744308" cy="274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71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123479"/>
            <a:ext cx="8229599" cy="432048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Первая помощь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7574"/>
            <a:ext cx="5435960" cy="174307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endParaRPr lang="ru-RU" sz="7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ПЕРВАЯ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– это комплекс срочных простейших мероприятий по спасению жизни человека.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Цель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устранить явления, угрожающие жизни, а также предупредить дальнейшие повреждения и возможные осложнения.</a:t>
            </a:r>
          </a:p>
          <a:p>
            <a:pPr marL="0" indent="0">
              <a:buNone/>
            </a:pPr>
            <a:endParaRPr lang="ru-RU" sz="16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76456" y="4803998"/>
            <a:ext cx="432048" cy="273844"/>
          </a:xfrm>
        </p:spPr>
        <p:txBody>
          <a:bodyPr/>
          <a:lstStyle/>
          <a:p>
            <a:pPr>
              <a:defRPr/>
            </a:pPr>
            <a:fld id="{F6FE38D5-BEF4-4115-AE77-CA1021BAA165}" type="slidenum">
              <a:rPr lang="ru-RU" altLang="ru-RU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2</a:t>
            </a:fld>
            <a:endParaRPr lang="ru-RU" alt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SilagadzePA\Deskto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931790"/>
            <a:ext cx="2628900" cy="1743075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1028" name="Picture 4" descr="C:\Users\SilagadzePA\Desktop\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121" y="2931790"/>
            <a:ext cx="2619375" cy="1743075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7" name="Picture 3" descr="C:\Users\SilagadzePA\Desktop\54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575" y="987574"/>
            <a:ext cx="2619375" cy="1743077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2050" name="Picture 2" descr="C:\Users\SilagadzePA\Desktop\Файлы с компьютера Силагадзе П.А\УОП\Работа с ДЕТЬМИ\Урок по ПП и Псих поддержке\Фото в ПР\751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575" y="2930079"/>
            <a:ext cx="2619375" cy="174478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9386708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123479"/>
            <a:ext cx="8136903" cy="504055"/>
          </a:xfrm>
        </p:spPr>
        <p:txBody>
          <a:bodyPr/>
          <a:lstStyle/>
          <a:p>
            <a:r>
              <a:rPr lang="ru-RU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Законодательство Российской Федерации по оказанию первой помощи</a:t>
            </a:r>
            <a:endParaRPr lang="ru-RU" sz="1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816" y="915566"/>
            <a:ext cx="6048672" cy="367906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В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соответствии с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  <a:hlinkClick r:id="rId2"/>
              </a:rPr>
              <a:t>частью 1 статьи 31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Федерального закона от 21 ноября 2011 г. N 323-ФЗ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основах охраны здоровья граждан в Российской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Федерации»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Первая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помощь до оказания медицинской помощи оказывается гражданам при несчастных случаях, травмах, отравлениях и других состояниях и заболеваниях, угрожающих их жизни и здоровью, лицами, обязанными оказывать первую помощь в соответствии с федеральным </a:t>
            </a:r>
            <a:r>
              <a:rPr lang="ru-RU" sz="1400" dirty="0">
                <a:latin typeface="Times New Roman" pitchFamily="18" charset="0"/>
                <a:cs typeface="Times New Roman" pitchFamily="18" charset="0"/>
                <a:hlinkClick r:id="rId3"/>
              </a:rPr>
              <a:t>законом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или со специальным правилом и имеющими соответствующую подготовку, в том числе сотрудниками органов внутренних дел Российской Федерации, сотрудниками, военнослужащими и работниками Государственной противопожарной службы, спасателями аварийно-спасательных формирований и аварийно-спасательных служб.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соответствии с </a:t>
            </a:r>
            <a:r>
              <a:rPr lang="ru-RU" sz="1400" dirty="0">
                <a:latin typeface="Times New Roman" pitchFamily="18" charset="0"/>
                <a:cs typeface="Times New Roman" pitchFamily="18" charset="0"/>
                <a:hlinkClick r:id="rId4"/>
              </a:rPr>
              <a:t>частью 4 статьи 31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Федерального закона от 21 ноября 2011 г. N 323-ФЗ водители транспортных средств и другие лица вправе оказывать первую помощь при наличии соответствующей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подготовки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 (или) навыков.</a:t>
            </a:r>
          </a:p>
          <a:p>
            <a:endParaRPr lang="ru-RU" sz="1200" dirty="0"/>
          </a:p>
        </p:txBody>
      </p:sp>
      <p:pic>
        <p:nvPicPr>
          <p:cNvPr id="5122" name="Picture 2" descr="C:\Users\SilagadzePA\Desktop\543012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15566"/>
            <a:ext cx="2304256" cy="3681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76456" y="4803998"/>
            <a:ext cx="432048" cy="273844"/>
          </a:xfrm>
        </p:spPr>
        <p:txBody>
          <a:bodyPr/>
          <a:lstStyle/>
          <a:p>
            <a:pPr>
              <a:defRPr/>
            </a:pPr>
            <a:fld id="{F6FE38D5-BEF4-4115-AE77-CA1021BAA165}" type="slidenum">
              <a:rPr lang="ru-RU" altLang="ru-RU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3</a:t>
            </a:fld>
            <a:endParaRPr lang="ru-RU" alt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3371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51471"/>
            <a:ext cx="8280919" cy="720080"/>
          </a:xfrm>
        </p:spPr>
        <p:txBody>
          <a:bodyPr/>
          <a:lstStyle/>
          <a:p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состояний</a:t>
            </a:r>
            <a:r>
              <a:rPr lang="en-US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которых оказывается первая помощь 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E38D5-BEF4-4115-AE77-CA1021BAA165}" type="slidenum">
              <a:rPr lang="ru-RU" altLang="ru-RU" smtClean="0"/>
              <a:pPr>
                <a:defRPr/>
              </a:pPr>
              <a:t>4</a:t>
            </a:fld>
            <a:endParaRPr lang="ru-RU" altLang="ru-RU" dirty="0"/>
          </a:p>
        </p:txBody>
      </p:sp>
      <p:pic>
        <p:nvPicPr>
          <p:cNvPr id="5" name="Picture 2" descr="C:\Users\SilagadzePA\Desktop\7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3" y="2193522"/>
            <a:ext cx="2160239" cy="1227403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6" name="Picture 2" descr="C:\Users\SilagadzePA\Desktop\27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738" y="839649"/>
            <a:ext cx="2015494" cy="1306131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7" name="Picture 3" descr="C:\Users\SilagadzePA\Desktop\Файлы с компьютера Силагадзе П.А\УОП\Работа с ДЕТЬМИ\Урок по ПП и Псих поддержке\Фото в ПР\353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739" y="2186696"/>
            <a:ext cx="2015493" cy="1234229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8" name="Picture 4" descr="C:\Users\SilagadzePA\Desktop\Файлы с компьютера Силагадзе П.А\УОП\Работа с ДЕТЬМИ\Урок по ПП и Псих поддержке\Фото в ПР\02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53" y="839650"/>
            <a:ext cx="1995983" cy="2581275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9" name="Picture 4" descr="C:\Users\SilagadzePA\Desktop\06587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3" y="3492827"/>
            <a:ext cx="2160239" cy="1311172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10" name="Picture 4" descr="C:\Users\SilagadzePA\Desktop\46506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738" y="3492827"/>
            <a:ext cx="2015494" cy="1311172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11" name="Picture 2" descr="C:\Users\SilagadzePA\Desktop\05627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53" y="3492827"/>
            <a:ext cx="1995983" cy="1311172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12" name="Picture 3" descr="C:\Users\SilagadzePA\Desktop\09872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3" y="839649"/>
            <a:ext cx="2160240" cy="1306131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13" name="Picture 5" descr="C:\Users\SilagadzePA\Desktop\5234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839649"/>
            <a:ext cx="2160240" cy="2581275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14" name="Picture 3" descr="C:\Users\SilagadzePA\Desktop\5608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492827"/>
            <a:ext cx="2160240" cy="1311172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15" name="Номер слайда 3"/>
          <p:cNvSpPr txBox="1">
            <a:spLocks/>
          </p:cNvSpPr>
          <p:nvPr/>
        </p:nvSpPr>
        <p:spPr>
          <a:xfrm>
            <a:off x="8676456" y="4818186"/>
            <a:ext cx="432048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847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F6FE38D5-BEF4-4115-AE77-CA1021BAA165}" type="slidenum">
              <a:rPr lang="ru-RU" altLang="ru-RU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4</a:t>
            </a:fld>
            <a:endParaRPr lang="ru-RU" alt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16988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51471"/>
            <a:ext cx="8208911" cy="648072"/>
          </a:xfrm>
        </p:spPr>
        <p:txBody>
          <a:bodyPr/>
          <a:lstStyle/>
          <a:p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Перечень состояний 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которых оказывается первая помощь 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0" y="915566"/>
            <a:ext cx="4464496" cy="381642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100" b="1" dirty="0" err="1">
                <a:latin typeface="Times New Roman" pitchFamily="18" charset="0"/>
                <a:cs typeface="Times New Roman" pitchFamily="18" charset="0"/>
              </a:rPr>
              <a:t>Минздравсоцразвития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 России от 4 мая 2012 г. № 477н «Об утверждении перечня состояний, при которых оказывается первая помощь, и перечня мероприятий по оказанию первой помощи» </a:t>
            </a:r>
          </a:p>
          <a:p>
            <a:pPr marL="0" indent="0">
              <a:buNone/>
            </a:pPr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Утратит силу с 1 сентября 2024 г.</a:t>
            </a:r>
          </a:p>
          <a:p>
            <a:pPr marL="0" indent="0">
              <a:buNone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Состояния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при которых оказывается первая помощь:</a:t>
            </a:r>
          </a:p>
          <a:p>
            <a:pPr marL="0" indent="0">
              <a:buNone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 Отсутствие сознания.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2. Остановка дыхания и кровообращения.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3. Наружные кровотечения.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4. Инородные тела верхних дыхательных путей.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5. Травмы различных областей тела.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6. Ожоги, эффекты воздействия высоких температур, теплового излучения.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7. Отморожение и другие эффекты воздействия низких температур.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8. Отравления.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E38D5-BEF4-4115-AE77-CA1021BAA165}" type="slidenum">
              <a:rPr lang="ru-RU" altLang="ru-RU" smtClean="0"/>
              <a:pPr>
                <a:defRPr/>
              </a:pPr>
              <a:t>5</a:t>
            </a:fld>
            <a:endParaRPr lang="ru-RU" alt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 bwMode="auto">
          <a:xfrm>
            <a:off x="107504" y="915566"/>
            <a:ext cx="4392488" cy="3816424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41906" indent="-24190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2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24129" indent="-201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76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06352" indent="-16127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9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28893" indent="-16127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51435" indent="-16127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73976" indent="-161270" algn="l" defTabSz="645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096518" indent="-161270" algn="l" defTabSz="645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419059" indent="-161270" algn="l" defTabSz="645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741599" indent="-161270" algn="l" defTabSz="645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Приказ Минздрава России от 3 мая 2024 г. № 220н «Об утверждении Порядка оказания первой помощи» (Зарегистрировано в Минюсте России 31 мая 2024 г. № 78363)</a:t>
            </a:r>
          </a:p>
          <a:p>
            <a:pPr marL="0" indent="0" algn="just">
              <a:buNone/>
            </a:pPr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Вступает </a:t>
            </a:r>
            <a:r>
              <a:rPr lang="ru-RU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силу с 1 сентября 2024 г.</a:t>
            </a:r>
          </a:p>
          <a:p>
            <a:pPr marL="0" indent="0">
              <a:buNone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Состояния при которых оказывается первая помощь: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1. Отсутствие сознания.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2. Остановка дыхания и (или) остановка кровообращения.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3. Нарушение проходимости дыхательных путей инородным телом и иные угрожающие жизни и здоровью нарушения дыхания.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4. Наружные кровотечения.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5. Травмы, ранения и поражения, вызванные механическими, химическими, электрическими, термическими поражающими факторами, воздействием излучения.</a:t>
            </a:r>
          </a:p>
          <a:p>
            <a:pPr marL="0" indent="0">
              <a:buNone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6. Отравления.</a:t>
            </a:r>
          </a:p>
          <a:p>
            <a:pPr marL="0" indent="0">
              <a:buNone/>
            </a:pPr>
            <a:r>
              <a:rPr 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 Укусы или </a:t>
            </a:r>
            <a:r>
              <a:rPr lang="ru-RU" sz="11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ужаливания</a:t>
            </a:r>
            <a:r>
              <a:rPr 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ядовитых животных.</a:t>
            </a:r>
          </a:p>
          <a:p>
            <a:pPr marL="0" indent="0">
              <a:buNone/>
            </a:pPr>
            <a:r>
              <a:rPr 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 Судорожный приступ, сопровождающийся потерей сознания.</a:t>
            </a:r>
          </a:p>
          <a:p>
            <a:pPr marL="0" indent="0">
              <a:buNone/>
            </a:pPr>
            <a:r>
              <a:rPr lang="ru-RU" sz="1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9. Острые психологические реакции на стресс.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8676456" y="4803998"/>
            <a:ext cx="432048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847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F6FE38D5-BEF4-4115-AE77-CA1021BAA165}" type="slidenum">
              <a:rPr lang="ru-RU" altLang="ru-RU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5</a:t>
            </a:fld>
            <a:endParaRPr lang="ru-RU" alt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24501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123479"/>
            <a:ext cx="8136904" cy="576064"/>
          </a:xfrm>
        </p:spPr>
        <p:txBody>
          <a:bodyPr/>
          <a:lstStyle/>
          <a:p>
            <a:r>
              <a:rPr lang="ru-RU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ПЕРЕЧЕНЬ МЕРОПРИЯТИЙ </a:t>
            </a:r>
            <a:r>
              <a:rPr lang="ru-RU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ОКАЗАНИЮ ПЕРВОЙ ПОМОЩИ</a:t>
            </a:r>
            <a:endParaRPr lang="ru-RU" sz="19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E38D5-BEF4-4115-AE77-CA1021BAA165}" type="slidenum">
              <a:rPr lang="ru-RU" altLang="ru-RU" smtClean="0"/>
              <a:pPr>
                <a:defRPr/>
              </a:pPr>
              <a:t>6</a:t>
            </a:fld>
            <a:endParaRPr lang="ru-RU" altLang="ru-RU" dirty="0"/>
          </a:p>
        </p:txBody>
      </p:sp>
      <p:pic>
        <p:nvPicPr>
          <p:cNvPr id="2050" name="Picture 2" descr="C:\Users\SilagadzePA\Desktop\Файлы с компьютера Силагадзе П.А\УОП\Работа с ДЕТЬМИ\Урок по ПП и Псих поддержке\Фото в ПР\4538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874060"/>
            <a:ext cx="2520279" cy="19001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2051" name="Picture 3" descr="C:\Users\SilagadzePA\Desktop\Файлы с компьютера Силагадзе П.А\УОП\Работа с ДЕТЬМИ\Урок по ПП и Псих поддержке\Фото в ПР\23224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42" y="3585478"/>
            <a:ext cx="2887106" cy="12185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2052" name="Picture 4" descr="C:\Users\SilagadzePA\Desktop\Файлы с компьютера Силагадзе П.А\УОП\Работа с ДЕТЬМИ\Урок по ПП и Псих поддержке\Фото в ПР\211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883966"/>
            <a:ext cx="2520279" cy="1920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9" name="Picture 4" descr="C:\Users\SilagadzePA\Desktop\75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874060"/>
            <a:ext cx="2664296" cy="1913714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2053" name="Picture 5" descr="C:\Users\SilagadzePA\Desktop\Файлы с компьютера Силагадзе П.А\УОП\Работа с ДЕТЬМИ\Урок по ПП и Псих поддержке\Фото в ПР\86715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42" y="2260079"/>
            <a:ext cx="2887106" cy="1247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2054" name="Picture 6" descr="C:\Users\SilagadzePA\Desktop\Файлы с компьютера Силагадзе П.А\УОП\Работа с ДЕТЬМИ\Урок по ПП и Псих поддержке\Фото в ПР\7823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42" y="874059"/>
            <a:ext cx="2887106" cy="12656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2055" name="Picture 7" descr="C:\Users\SilagadzePA\Desktop\Файлы с компьютера Силагадзе П.А\УОП\Работа с ДЕТЬМИ\Урок по ПП и Псих поддержке\Фото в ПР\56423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964" y="2883966"/>
            <a:ext cx="2670204" cy="1920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12" name="Номер слайда 3"/>
          <p:cNvSpPr txBox="1">
            <a:spLocks/>
          </p:cNvSpPr>
          <p:nvPr/>
        </p:nvSpPr>
        <p:spPr>
          <a:xfrm>
            <a:off x="8676456" y="4818186"/>
            <a:ext cx="432048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847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F6FE38D5-BEF4-4115-AE77-CA1021BAA165}" type="slidenum">
              <a:rPr lang="ru-RU" altLang="ru-RU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6</a:t>
            </a:fld>
            <a:endParaRPr lang="ru-RU" alt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39488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23479"/>
            <a:ext cx="8136905" cy="432048"/>
          </a:xfrm>
        </p:spPr>
        <p:txBody>
          <a:bodyPr/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ПЕРЕЧЕНЬ МЕРОПРИЯТИЙ ПО ОКАЗАНИЮ ПЕРВОЙ ПОМОЩИ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9" y="987574"/>
            <a:ext cx="8496944" cy="36070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Алгоритм действий: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обстановки и обеспечение безопасных условий. 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наличия сознания у пострадавшего. Подойдите к пострадавшему спросите «Что случилось? Вам необходима помощь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?».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Определение признаков жизни у пострадавшего.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Вызов скорой медицинской помощи и других специальных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служб.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Временная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остановка наружного кровотечения.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Восстановление и поддержание проходимости дыхательных путей. </a:t>
            </a:r>
          </a:p>
          <a:p>
            <a:pPr marL="342900" indent="-342900"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Проведение сердечно-легочной реанимации.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Оказание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первой помощи при травмах, отравлениях, ожогах, отморожениях. </a:t>
            </a:r>
          </a:p>
          <a:p>
            <a:pPr marL="342900" indent="-342900"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Придание пострадавшему оптимального положения тела.</a:t>
            </a:r>
          </a:p>
          <a:p>
            <a:pPr marL="342900" indent="-342900"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Контроль состояния и оказание психологической поддержки.</a:t>
            </a:r>
          </a:p>
          <a:p>
            <a:pPr marL="342900" indent="-342900">
              <a:buAutoNum type="arabicPeriod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Передача пострадавшего бригаде скорой медицинской помощи. </a:t>
            </a:r>
          </a:p>
          <a:p>
            <a:endParaRPr lang="ru-RU" sz="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E38D5-BEF4-4115-AE77-CA1021BAA165}" type="slidenum">
              <a:rPr lang="ru-RU" altLang="ru-RU" smtClean="0"/>
              <a:pPr>
                <a:defRPr/>
              </a:pPr>
              <a:t>7</a:t>
            </a:fld>
            <a:endParaRPr lang="ru-RU" altLang="ru-RU" dirty="0"/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8676456" y="4818186"/>
            <a:ext cx="432048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847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F6FE38D5-BEF4-4115-AE77-CA1021BAA165}" type="slidenum">
              <a:rPr lang="ru-RU" altLang="ru-RU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7</a:t>
            </a:fld>
            <a:endParaRPr lang="ru-RU" alt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01152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123479"/>
            <a:ext cx="8229599" cy="432047"/>
          </a:xfrm>
        </p:spPr>
        <p:txBody>
          <a:bodyPr/>
          <a:lstStyle/>
          <a:p>
            <a:r>
              <a:rPr lang="ru-RU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Методические рекомендации по оказанию первой помощи</a:t>
            </a:r>
            <a:endParaRPr lang="ru-RU" sz="1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E38D5-BEF4-4115-AE77-CA1021BAA165}" type="slidenum">
              <a:rPr lang="ru-RU" altLang="ru-RU" smtClean="0"/>
              <a:pPr>
                <a:defRPr/>
              </a:pPr>
              <a:t>8</a:t>
            </a:fld>
            <a:endParaRPr lang="ru-RU" alt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 bwMode="auto">
          <a:xfrm>
            <a:off x="107504" y="843558"/>
            <a:ext cx="8928992" cy="3888432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41906" indent="-241906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2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24129" indent="-201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76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06352" indent="-16127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9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28893" indent="-16127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51435" indent="-16127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73976" indent="-161270" algn="l" defTabSz="645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096518" indent="-161270" algn="l" defTabSz="645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419059" indent="-161270" algn="l" defTabSz="645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741599" indent="-161270" algn="l" defTabSz="6450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1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5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SilagadzePA\Desktop\ПП МЧС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1841" y="979605"/>
            <a:ext cx="3722647" cy="3608368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ilagadzePA\Desktop\ПП минздрав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71966"/>
            <a:ext cx="2427929" cy="361600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ilagadzePA\Desktop\ПП минздрав 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080" y="979605"/>
            <a:ext cx="2500984" cy="3608368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Номер слайда 3"/>
          <p:cNvSpPr txBox="1">
            <a:spLocks/>
          </p:cNvSpPr>
          <p:nvPr/>
        </p:nvSpPr>
        <p:spPr>
          <a:xfrm>
            <a:off x="8676456" y="4818186"/>
            <a:ext cx="432048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847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F6FE38D5-BEF4-4115-AE77-CA1021BAA165}" type="slidenum">
              <a:rPr lang="ru-RU" altLang="ru-RU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8</a:t>
            </a:fld>
            <a:endParaRPr lang="ru-RU" alt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22758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123479"/>
            <a:ext cx="7787203" cy="504056"/>
          </a:xfrm>
        </p:spPr>
        <p:txBody>
          <a:bodyPr/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Сердечно – легочная реанимация (СЛР)</a:t>
            </a:r>
            <a:endParaRPr lang="ru-RU" sz="2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E38D5-BEF4-4115-AE77-CA1021BAA165}" type="slidenum">
              <a:rPr lang="ru-RU" altLang="ru-RU" smtClean="0"/>
              <a:pPr>
                <a:defRPr/>
              </a:pPr>
              <a:t>9</a:t>
            </a:fld>
            <a:endParaRPr lang="ru-RU" altLang="ru-RU" dirty="0"/>
          </a:p>
        </p:txBody>
      </p:sp>
      <p:pic>
        <p:nvPicPr>
          <p:cNvPr id="3074" name="Picture 2" descr="C:\Users\SilagadzePA\Desktop\Файлы с компьютера Силагадзе П.А\УОП\Работа с ДЕТЬМИ\Урок по ПП и Псих поддержке\78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661" y="940162"/>
            <a:ext cx="2867025" cy="17035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3075" name="Picture 3" descr="C:\Users\SilagadzePA\Desktop\Файлы с компьютера Силагадзе П.А\УОП\Работа с ДЕТЬМИ\Урок по ПП и Псих поддержке\5423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130" y="2715765"/>
            <a:ext cx="2800350" cy="19442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3076" name="Picture 4" descr="C:\Users\SilagadzePA\Desktop\Файлы с компьютера Силагадзе П.А\УОП\Работа с ДЕТЬМИ\Урок по ПП и Псих поддержке\7543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661" y="2715764"/>
            <a:ext cx="2867025" cy="19442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3077" name="Picture 5" descr="C:\Users\SilagadzePA\Desktop\Файлы с компьютера Силагадзе П.А\УОП\Работа с ДЕТЬМИ\Урок по ПП и Псих поддержке\8765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71" y="940162"/>
            <a:ext cx="2554437" cy="37198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3078" name="Picture 6" descr="C:\Users\SilagadzePA\Desktop\Файлы с компьютера Силагадзе П.А\УОП\Работа с ДЕТЬМИ\Урок по ПП и Псих поддержке\534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130" y="940162"/>
            <a:ext cx="2800350" cy="17035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10" name="Номер слайда 3"/>
          <p:cNvSpPr txBox="1">
            <a:spLocks/>
          </p:cNvSpPr>
          <p:nvPr/>
        </p:nvSpPr>
        <p:spPr>
          <a:xfrm>
            <a:off x="8676456" y="4818186"/>
            <a:ext cx="432048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r" defTabSz="914400" rtl="0" eaLnBrk="1" latinLnBrk="0" hangingPunct="1">
              <a:defRPr sz="847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F6FE38D5-BEF4-4115-AE77-CA1021BAA165}" type="slidenum">
              <a:rPr lang="ru-RU" altLang="ru-RU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9</a:t>
            </a:fld>
            <a:endParaRPr lang="ru-RU" alt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9996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11114</TotalTime>
  <Words>624</Words>
  <Application>Microsoft Office PowerPoint</Application>
  <PresentationFormat>Экран (16:9)</PresentationFormat>
  <Paragraphs>86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1_Тема Office</vt:lpstr>
      <vt:lpstr>4_Тема Office</vt:lpstr>
      <vt:lpstr>Презентация PowerPoint</vt:lpstr>
      <vt:lpstr>Первая помощь</vt:lpstr>
      <vt:lpstr>Законодательство Российской Федерации по оказанию первой помощи</vt:lpstr>
      <vt:lpstr>Перечень состояний при которых оказывается первая помощь </vt:lpstr>
      <vt:lpstr>Перечень состояний при которых оказывается первая помощь </vt:lpstr>
      <vt:lpstr>ПЕРЕЧЕНЬ МЕРОПРИЯТИЙ ПО ОКАЗАНИЮ ПЕРВОЙ ПОМОЩИ</vt:lpstr>
      <vt:lpstr> ПЕРЕЧЕНЬ МЕРОПРИЯТИЙ ПО ОКАЗАНИЮ ПЕРВОЙ ПОМОЩИ </vt:lpstr>
      <vt:lpstr>Методические рекомендации по оказанию первой помощи</vt:lpstr>
      <vt:lpstr>Сердечно – легочная реанимация (СЛР)</vt:lpstr>
      <vt:lpstr>Сердечно – легочная реанимация (СЛР)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Советник Министра - Фролова М.В.</dc:creator>
  <cp:lastModifiedBy>Полина Автандиловна Силагадзе</cp:lastModifiedBy>
  <cp:revision>859</cp:revision>
  <dcterms:created xsi:type="dcterms:W3CDTF">2020-02-05T09:54:47Z</dcterms:created>
  <dcterms:modified xsi:type="dcterms:W3CDTF">2024-08-21T07:41:48Z</dcterms:modified>
</cp:coreProperties>
</file>