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37" r:id="rId1"/>
  </p:sldMasterIdLst>
  <p:notesMasterIdLst>
    <p:notesMasterId r:id="rId8"/>
  </p:notesMasterIdLst>
  <p:sldIdLst>
    <p:sldId id="282" r:id="rId2"/>
    <p:sldId id="408" r:id="rId3"/>
    <p:sldId id="411" r:id="rId4"/>
    <p:sldId id="413" r:id="rId5"/>
    <p:sldId id="414" r:id="rId6"/>
    <p:sldId id="321" r:id="rId7"/>
  </p:sldIdLst>
  <p:sldSz cx="9906000" cy="7021513"/>
  <p:notesSz cx="6858000" cy="9144000"/>
  <p:defaultTextStyle>
    <a:defPPr>
      <a:defRPr lang="ru-RU"/>
    </a:defPPr>
    <a:lvl1pPr marL="0" algn="l" defTabSz="95790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8954" algn="l" defTabSz="95790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7908" algn="l" defTabSz="95790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36862" algn="l" defTabSz="95790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15816" algn="l" defTabSz="95790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94769" algn="l" defTabSz="95790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73723" algn="l" defTabSz="95790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52677" algn="l" defTabSz="95790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31631" algn="l" defTabSz="95790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93" userDrawn="1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0000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39" autoAdjust="0"/>
    <p:restoredTop sz="94478" autoAdjust="0"/>
  </p:normalViewPr>
  <p:slideViewPr>
    <p:cSldViewPr>
      <p:cViewPr varScale="1">
        <p:scale>
          <a:sx n="76" d="100"/>
          <a:sy n="76" d="100"/>
        </p:scale>
        <p:origin x="108" y="780"/>
      </p:cViewPr>
      <p:guideLst>
        <p:guide orient="horz" pos="2393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30167C-FF27-4549-BE11-C5DF756A90F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8BC6FC7-3543-4364-9BF5-DF652A6B4886}">
      <dgm:prSet phldrT="[Текст]"/>
      <dgm:spPr/>
      <dgm:t>
        <a:bodyPr/>
        <a:lstStyle/>
        <a:p>
          <a:pPr algn="ctr"/>
          <a:r>
            <a:rPr lang="ru-RU" dirty="0" smtClean="0">
              <a:latin typeface="Times New Roman" pitchFamily="18" charset="0"/>
              <a:cs typeface="Times New Roman" pitchFamily="18" charset="0"/>
            </a:rPr>
            <a:t>Постановление правительства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697F898B-E2B9-41D6-9944-C889563FDB0F}" type="parTrans" cxnId="{29E54C76-9320-40D5-B9BD-5C7F2FE50648}">
      <dgm:prSet/>
      <dgm:spPr/>
      <dgm:t>
        <a:bodyPr/>
        <a:lstStyle/>
        <a:p>
          <a:endParaRPr lang="ru-RU"/>
        </a:p>
      </dgm:t>
    </dgm:pt>
    <dgm:pt modelId="{72464363-5913-469C-8307-ABF280B23B5F}" type="sibTrans" cxnId="{29E54C76-9320-40D5-B9BD-5C7F2FE50648}">
      <dgm:prSet/>
      <dgm:spPr/>
      <dgm:t>
        <a:bodyPr/>
        <a:lstStyle/>
        <a:p>
          <a:endParaRPr lang="ru-RU"/>
        </a:p>
      </dgm:t>
    </dgm:pt>
    <dgm:pt modelId="{7558EF31-BF20-45F3-8DC3-A2789180F399}">
      <dgm:prSet phldrT="[Текст]"/>
      <dgm:spPr/>
      <dgm:t>
        <a:bodyPr/>
        <a:lstStyle/>
        <a:p>
          <a:pPr algn="just"/>
          <a:r>
            <a:rPr lang="ru-RU" dirty="0" smtClean="0">
              <a:latin typeface="Times New Roman" pitchFamily="18" charset="0"/>
              <a:cs typeface="Times New Roman" pitchFamily="18" charset="0"/>
            </a:rPr>
            <a:t>от 2 ноября 2000 г. 841«Об утверждении положения о подготовке населения в области гражданской обороны»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2571DFCB-0856-4893-B2A9-A6F34CC4D88E}" type="parTrans" cxnId="{161CD0E6-D2F5-4BF2-AD2F-B963E9ADCF07}">
      <dgm:prSet/>
      <dgm:spPr/>
      <dgm:t>
        <a:bodyPr/>
        <a:lstStyle/>
        <a:p>
          <a:endParaRPr lang="ru-RU"/>
        </a:p>
      </dgm:t>
    </dgm:pt>
    <dgm:pt modelId="{67758D07-FC88-40A4-A905-FCC5A09C963C}" type="sibTrans" cxnId="{161CD0E6-D2F5-4BF2-AD2F-B963E9ADCF07}">
      <dgm:prSet/>
      <dgm:spPr/>
      <dgm:t>
        <a:bodyPr/>
        <a:lstStyle/>
        <a:p>
          <a:endParaRPr lang="ru-RU"/>
        </a:p>
      </dgm:t>
    </dgm:pt>
    <dgm:pt modelId="{3C9557A3-7709-4292-9298-28C319BB8413}">
      <dgm:prSet phldrT="[Текст]"/>
      <dgm:spPr/>
      <dgm:t>
        <a:bodyPr/>
        <a:lstStyle/>
        <a:p>
          <a:pPr algn="ctr"/>
          <a:r>
            <a:rPr lang="ru-RU" dirty="0" smtClean="0">
              <a:latin typeface="Times New Roman" pitchFamily="18" charset="0"/>
              <a:cs typeface="Times New Roman" pitchFamily="18" charset="0"/>
            </a:rPr>
            <a:t>Постановление правительства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3DBD5A54-3EA9-493E-90CC-760AB5D562B6}" type="parTrans" cxnId="{2998B567-BF83-4714-9923-443DF78EDCD1}">
      <dgm:prSet/>
      <dgm:spPr/>
      <dgm:t>
        <a:bodyPr/>
        <a:lstStyle/>
        <a:p>
          <a:endParaRPr lang="ru-RU"/>
        </a:p>
      </dgm:t>
    </dgm:pt>
    <dgm:pt modelId="{32353DF4-EC6E-46F9-832F-07F2CB43AF77}" type="sibTrans" cxnId="{2998B567-BF83-4714-9923-443DF78EDCD1}">
      <dgm:prSet/>
      <dgm:spPr/>
      <dgm:t>
        <a:bodyPr/>
        <a:lstStyle/>
        <a:p>
          <a:endParaRPr lang="ru-RU"/>
        </a:p>
      </dgm:t>
    </dgm:pt>
    <dgm:pt modelId="{DC1AB145-DAE9-4A00-98B1-C751F332DD29}">
      <dgm:prSet phldrT="[Текст]"/>
      <dgm:spPr/>
      <dgm:t>
        <a:bodyPr/>
        <a:lstStyle/>
        <a:p>
          <a:pPr algn="just"/>
          <a:r>
            <a:rPr lang="ru-RU" dirty="0" smtClean="0">
              <a:latin typeface="Times New Roman" pitchFamily="18" charset="0"/>
              <a:cs typeface="Times New Roman" pitchFamily="18" charset="0"/>
            </a:rPr>
            <a:t>от 18 сентября 2020 г. 1485 "Об утверждении положения о подготовке граждан российской федерации, иностранных граждан и лиц без гражданства в области защиты от чрезвычайных ситуаций природного и техногенного характера"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E5EABE8C-1FE0-4CE8-86CF-6CB6C832D86D}" type="parTrans" cxnId="{4E3956A6-A644-4C41-8B39-5BB79865B908}">
      <dgm:prSet/>
      <dgm:spPr/>
      <dgm:t>
        <a:bodyPr/>
        <a:lstStyle/>
        <a:p>
          <a:endParaRPr lang="ru-RU"/>
        </a:p>
      </dgm:t>
    </dgm:pt>
    <dgm:pt modelId="{30D8A8CD-A931-4B1F-B1B8-73B4D7342A9B}" type="sibTrans" cxnId="{4E3956A6-A644-4C41-8B39-5BB79865B908}">
      <dgm:prSet/>
      <dgm:spPr/>
      <dgm:t>
        <a:bodyPr/>
        <a:lstStyle/>
        <a:p>
          <a:endParaRPr lang="ru-RU"/>
        </a:p>
      </dgm:t>
    </dgm:pt>
    <dgm:pt modelId="{8D988E63-3826-4311-8D33-664E7240FEAA}">
      <dgm:prSet phldrT="[Текст]"/>
      <dgm:spPr/>
      <dgm:t>
        <a:bodyPr/>
        <a:lstStyle/>
        <a:p>
          <a:pPr algn="ctr"/>
          <a:r>
            <a:rPr lang="ru-RU" dirty="0" smtClean="0">
              <a:latin typeface="Times New Roman" pitchFamily="18" charset="0"/>
              <a:cs typeface="Times New Roman" pitchFamily="18" charset="0"/>
            </a:rPr>
            <a:t>Постановление правительства Приморского края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DB14B0D3-6634-4539-998D-40BF52007505}" type="parTrans" cxnId="{4431F61B-FD19-4333-BD52-8ABB1B76012D}">
      <dgm:prSet/>
      <dgm:spPr/>
      <dgm:t>
        <a:bodyPr/>
        <a:lstStyle/>
        <a:p>
          <a:endParaRPr lang="ru-RU"/>
        </a:p>
      </dgm:t>
    </dgm:pt>
    <dgm:pt modelId="{86A374EF-AB80-4617-AA68-4242AF4BF8D8}" type="sibTrans" cxnId="{4431F61B-FD19-4333-BD52-8ABB1B76012D}">
      <dgm:prSet/>
      <dgm:spPr/>
      <dgm:t>
        <a:bodyPr/>
        <a:lstStyle/>
        <a:p>
          <a:endParaRPr lang="ru-RU"/>
        </a:p>
      </dgm:t>
    </dgm:pt>
    <dgm:pt modelId="{3A090024-81F6-4F1B-B234-2D7305898371}">
      <dgm:prSet phldrT="[Текст]"/>
      <dgm:spPr/>
      <dgm:t>
        <a:bodyPr/>
        <a:lstStyle/>
        <a:p>
          <a:pPr algn="just"/>
          <a:r>
            <a:rPr lang="ru-RU" dirty="0" smtClean="0">
              <a:latin typeface="Times New Roman" pitchFamily="18" charset="0"/>
              <a:cs typeface="Times New Roman" pitchFamily="18" charset="0"/>
            </a:rPr>
            <a:t>от 3 июня 2020 года 502-пп «Об организации подготовки населения в области гражданской обороны и защиты от чрезвычайных ситуаций природного и техногенного характера на территории приморского края»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EEF6144E-1E01-4B4E-8BE8-4C60385605A0}" type="parTrans" cxnId="{D8F15DB6-D0FB-4369-A2B4-14C9701C836E}">
      <dgm:prSet/>
      <dgm:spPr/>
      <dgm:t>
        <a:bodyPr/>
        <a:lstStyle/>
        <a:p>
          <a:endParaRPr lang="ru-RU"/>
        </a:p>
      </dgm:t>
    </dgm:pt>
    <dgm:pt modelId="{31A6C068-0E1E-4E35-9C18-01C3E86C38D5}" type="sibTrans" cxnId="{D8F15DB6-D0FB-4369-A2B4-14C9701C836E}">
      <dgm:prSet/>
      <dgm:spPr/>
      <dgm:t>
        <a:bodyPr/>
        <a:lstStyle/>
        <a:p>
          <a:endParaRPr lang="ru-RU"/>
        </a:p>
      </dgm:t>
    </dgm:pt>
    <dgm:pt modelId="{56FC76AF-59FB-414B-9247-19DD6EDC3A68}" type="pres">
      <dgm:prSet presAssocID="{7330167C-FF27-4549-BE11-C5DF756A90F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9A430C3-A44D-4BAA-A219-63AC9FA7183A}" type="pres">
      <dgm:prSet presAssocID="{58BC6FC7-3543-4364-9BF5-DF652A6B4886}" presName="composite" presStyleCnt="0"/>
      <dgm:spPr/>
    </dgm:pt>
    <dgm:pt modelId="{D34B2214-B235-4EFA-AFBF-B741BBADB4E4}" type="pres">
      <dgm:prSet presAssocID="{58BC6FC7-3543-4364-9BF5-DF652A6B4886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F16363-C009-476A-8DC8-BC2BABBE5B67}" type="pres">
      <dgm:prSet presAssocID="{58BC6FC7-3543-4364-9BF5-DF652A6B4886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0C9221-14DE-4738-9125-E0ED901ADB13}" type="pres">
      <dgm:prSet presAssocID="{72464363-5913-469C-8307-ABF280B23B5F}" presName="space" presStyleCnt="0"/>
      <dgm:spPr/>
    </dgm:pt>
    <dgm:pt modelId="{506A5466-0D55-467D-ABA4-4C12298E6164}" type="pres">
      <dgm:prSet presAssocID="{3C9557A3-7709-4292-9298-28C319BB8413}" presName="composite" presStyleCnt="0"/>
      <dgm:spPr/>
    </dgm:pt>
    <dgm:pt modelId="{E755EC39-E9C5-43ED-8247-2CC1E88F8B94}" type="pres">
      <dgm:prSet presAssocID="{3C9557A3-7709-4292-9298-28C319BB8413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B65A26-E568-4B14-8876-CA9CFD92A3C3}" type="pres">
      <dgm:prSet presAssocID="{3C9557A3-7709-4292-9298-28C319BB8413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C6864F-3B24-405A-9B3E-2EDE7A365AC7}" type="pres">
      <dgm:prSet presAssocID="{32353DF4-EC6E-46F9-832F-07F2CB43AF77}" presName="space" presStyleCnt="0"/>
      <dgm:spPr/>
    </dgm:pt>
    <dgm:pt modelId="{FDD700F4-9612-473D-B947-CFC223C2764A}" type="pres">
      <dgm:prSet presAssocID="{8D988E63-3826-4311-8D33-664E7240FEAA}" presName="composite" presStyleCnt="0"/>
      <dgm:spPr/>
    </dgm:pt>
    <dgm:pt modelId="{E74B4EB6-B77A-463F-9AD2-BAC5E603C2ED}" type="pres">
      <dgm:prSet presAssocID="{8D988E63-3826-4311-8D33-664E7240FEAA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98CEFD-92AD-49D3-9F7D-ED899C6B8BEF}" type="pres">
      <dgm:prSet presAssocID="{8D988E63-3826-4311-8D33-664E7240FEAA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12A2E18-2DE8-4500-B2BA-2F5998A0533C}" type="presOf" srcId="{8D988E63-3826-4311-8D33-664E7240FEAA}" destId="{E74B4EB6-B77A-463F-9AD2-BAC5E603C2ED}" srcOrd="0" destOrd="0" presId="urn:microsoft.com/office/officeart/2005/8/layout/hList1"/>
    <dgm:cxn modelId="{246C4E1A-7020-4D54-85EA-4DB424548E1D}" type="presOf" srcId="{DC1AB145-DAE9-4A00-98B1-C751F332DD29}" destId="{58B65A26-E568-4B14-8876-CA9CFD92A3C3}" srcOrd="0" destOrd="0" presId="urn:microsoft.com/office/officeart/2005/8/layout/hList1"/>
    <dgm:cxn modelId="{161CD0E6-D2F5-4BF2-AD2F-B963E9ADCF07}" srcId="{58BC6FC7-3543-4364-9BF5-DF652A6B4886}" destId="{7558EF31-BF20-45F3-8DC3-A2789180F399}" srcOrd="0" destOrd="0" parTransId="{2571DFCB-0856-4893-B2A9-A6F34CC4D88E}" sibTransId="{67758D07-FC88-40A4-A905-FCC5A09C963C}"/>
    <dgm:cxn modelId="{0E6E1ECB-57CD-42E8-9439-E84EC345EB45}" type="presOf" srcId="{7558EF31-BF20-45F3-8DC3-A2789180F399}" destId="{5BF16363-C009-476A-8DC8-BC2BABBE5B67}" srcOrd="0" destOrd="0" presId="urn:microsoft.com/office/officeart/2005/8/layout/hList1"/>
    <dgm:cxn modelId="{4431F61B-FD19-4333-BD52-8ABB1B76012D}" srcId="{7330167C-FF27-4549-BE11-C5DF756A90F9}" destId="{8D988E63-3826-4311-8D33-664E7240FEAA}" srcOrd="2" destOrd="0" parTransId="{DB14B0D3-6634-4539-998D-40BF52007505}" sibTransId="{86A374EF-AB80-4617-AA68-4242AF4BF8D8}"/>
    <dgm:cxn modelId="{29E54C76-9320-40D5-B9BD-5C7F2FE50648}" srcId="{7330167C-FF27-4549-BE11-C5DF756A90F9}" destId="{58BC6FC7-3543-4364-9BF5-DF652A6B4886}" srcOrd="0" destOrd="0" parTransId="{697F898B-E2B9-41D6-9944-C889563FDB0F}" sibTransId="{72464363-5913-469C-8307-ABF280B23B5F}"/>
    <dgm:cxn modelId="{FCEE9A04-19C6-4E35-9C0D-56230D031194}" type="presOf" srcId="{3A090024-81F6-4F1B-B234-2D7305898371}" destId="{0198CEFD-92AD-49D3-9F7D-ED899C6B8BEF}" srcOrd="0" destOrd="0" presId="urn:microsoft.com/office/officeart/2005/8/layout/hList1"/>
    <dgm:cxn modelId="{BEE54135-7B25-45A8-84B8-127EF365056D}" type="presOf" srcId="{58BC6FC7-3543-4364-9BF5-DF652A6B4886}" destId="{D34B2214-B235-4EFA-AFBF-B741BBADB4E4}" srcOrd="0" destOrd="0" presId="urn:microsoft.com/office/officeart/2005/8/layout/hList1"/>
    <dgm:cxn modelId="{2998B567-BF83-4714-9923-443DF78EDCD1}" srcId="{7330167C-FF27-4549-BE11-C5DF756A90F9}" destId="{3C9557A3-7709-4292-9298-28C319BB8413}" srcOrd="1" destOrd="0" parTransId="{3DBD5A54-3EA9-493E-90CC-760AB5D562B6}" sibTransId="{32353DF4-EC6E-46F9-832F-07F2CB43AF77}"/>
    <dgm:cxn modelId="{8F53B552-BD3C-43C1-819D-0F096DF69B8B}" type="presOf" srcId="{7330167C-FF27-4549-BE11-C5DF756A90F9}" destId="{56FC76AF-59FB-414B-9247-19DD6EDC3A68}" srcOrd="0" destOrd="0" presId="urn:microsoft.com/office/officeart/2005/8/layout/hList1"/>
    <dgm:cxn modelId="{4E3956A6-A644-4C41-8B39-5BB79865B908}" srcId="{3C9557A3-7709-4292-9298-28C319BB8413}" destId="{DC1AB145-DAE9-4A00-98B1-C751F332DD29}" srcOrd="0" destOrd="0" parTransId="{E5EABE8C-1FE0-4CE8-86CF-6CB6C832D86D}" sibTransId="{30D8A8CD-A931-4B1F-B1B8-73B4D7342A9B}"/>
    <dgm:cxn modelId="{B7B74EBD-FDA3-4EB8-B94C-CFF946122C36}" type="presOf" srcId="{3C9557A3-7709-4292-9298-28C319BB8413}" destId="{E755EC39-E9C5-43ED-8247-2CC1E88F8B94}" srcOrd="0" destOrd="0" presId="urn:microsoft.com/office/officeart/2005/8/layout/hList1"/>
    <dgm:cxn modelId="{D8F15DB6-D0FB-4369-A2B4-14C9701C836E}" srcId="{8D988E63-3826-4311-8D33-664E7240FEAA}" destId="{3A090024-81F6-4F1B-B234-2D7305898371}" srcOrd="0" destOrd="0" parTransId="{EEF6144E-1E01-4B4E-8BE8-4C60385605A0}" sibTransId="{31A6C068-0E1E-4E35-9C18-01C3E86C38D5}"/>
    <dgm:cxn modelId="{73D7A43E-F3D5-4ACA-9E46-F572B0C5A39D}" type="presParOf" srcId="{56FC76AF-59FB-414B-9247-19DD6EDC3A68}" destId="{39A430C3-A44D-4BAA-A219-63AC9FA7183A}" srcOrd="0" destOrd="0" presId="urn:microsoft.com/office/officeart/2005/8/layout/hList1"/>
    <dgm:cxn modelId="{4945CF73-3EB5-402D-8773-549FBCE23107}" type="presParOf" srcId="{39A430C3-A44D-4BAA-A219-63AC9FA7183A}" destId="{D34B2214-B235-4EFA-AFBF-B741BBADB4E4}" srcOrd="0" destOrd="0" presId="urn:microsoft.com/office/officeart/2005/8/layout/hList1"/>
    <dgm:cxn modelId="{03916532-A641-476A-81F0-BC8B48830EA4}" type="presParOf" srcId="{39A430C3-A44D-4BAA-A219-63AC9FA7183A}" destId="{5BF16363-C009-476A-8DC8-BC2BABBE5B67}" srcOrd="1" destOrd="0" presId="urn:microsoft.com/office/officeart/2005/8/layout/hList1"/>
    <dgm:cxn modelId="{5FC7E339-2E25-422F-A388-24A024E25708}" type="presParOf" srcId="{56FC76AF-59FB-414B-9247-19DD6EDC3A68}" destId="{B40C9221-14DE-4738-9125-E0ED901ADB13}" srcOrd="1" destOrd="0" presId="urn:microsoft.com/office/officeart/2005/8/layout/hList1"/>
    <dgm:cxn modelId="{92BB5ECA-7F84-42D4-9320-53E76D5998C9}" type="presParOf" srcId="{56FC76AF-59FB-414B-9247-19DD6EDC3A68}" destId="{506A5466-0D55-467D-ABA4-4C12298E6164}" srcOrd="2" destOrd="0" presId="urn:microsoft.com/office/officeart/2005/8/layout/hList1"/>
    <dgm:cxn modelId="{1A734A00-D144-41FD-8AE2-83A4B75383EC}" type="presParOf" srcId="{506A5466-0D55-467D-ABA4-4C12298E6164}" destId="{E755EC39-E9C5-43ED-8247-2CC1E88F8B94}" srcOrd="0" destOrd="0" presId="urn:microsoft.com/office/officeart/2005/8/layout/hList1"/>
    <dgm:cxn modelId="{01D29929-0745-454A-BAD6-CC0765AC92B2}" type="presParOf" srcId="{506A5466-0D55-467D-ABA4-4C12298E6164}" destId="{58B65A26-E568-4B14-8876-CA9CFD92A3C3}" srcOrd="1" destOrd="0" presId="urn:microsoft.com/office/officeart/2005/8/layout/hList1"/>
    <dgm:cxn modelId="{D5C8FD2D-E5CD-4AF6-9D8B-ED58144FF68C}" type="presParOf" srcId="{56FC76AF-59FB-414B-9247-19DD6EDC3A68}" destId="{37C6864F-3B24-405A-9B3E-2EDE7A365AC7}" srcOrd="3" destOrd="0" presId="urn:microsoft.com/office/officeart/2005/8/layout/hList1"/>
    <dgm:cxn modelId="{4303DBF8-8958-49C0-BC33-EC6C548E152C}" type="presParOf" srcId="{56FC76AF-59FB-414B-9247-19DD6EDC3A68}" destId="{FDD700F4-9612-473D-B947-CFC223C2764A}" srcOrd="4" destOrd="0" presId="urn:microsoft.com/office/officeart/2005/8/layout/hList1"/>
    <dgm:cxn modelId="{1AF5B444-EA11-4D49-A38A-00AC81FB6038}" type="presParOf" srcId="{FDD700F4-9612-473D-B947-CFC223C2764A}" destId="{E74B4EB6-B77A-463F-9AD2-BAC5E603C2ED}" srcOrd="0" destOrd="0" presId="urn:microsoft.com/office/officeart/2005/8/layout/hList1"/>
    <dgm:cxn modelId="{45723DA1-32E3-4C1D-9AA3-5EC6BE2DCB42}" type="presParOf" srcId="{FDD700F4-9612-473D-B947-CFC223C2764A}" destId="{0198CEFD-92AD-49D3-9F7D-ED899C6B8BE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923626E-C6FE-4A59-A3DB-615AE3E7EF05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735D1D0-9999-4EA0-91F2-9F5AF31412B4}">
      <dgm:prSet phldrT="[Текст]" custT="1"/>
      <dgm:spPr/>
      <dgm:t>
        <a:bodyPr/>
        <a:lstStyle/>
        <a:p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«КГОКУ УМЦ           ГОЧС ПБ» 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dgm:t>
    </dgm:pt>
    <dgm:pt modelId="{FF8A5345-0179-46BE-B8D5-CC0864A1967E}" type="parTrans" cxnId="{B1C9D7A7-2256-49FD-A98A-3DF34C7F27A8}">
      <dgm:prSet/>
      <dgm:spPr/>
      <dgm:t>
        <a:bodyPr/>
        <a:lstStyle/>
        <a:p>
          <a:endParaRPr lang="ru-RU"/>
        </a:p>
      </dgm:t>
    </dgm:pt>
    <dgm:pt modelId="{E91DA792-F501-41D4-8E00-323986760AB5}" type="sibTrans" cxnId="{B1C9D7A7-2256-49FD-A98A-3DF34C7F27A8}">
      <dgm:prSet/>
      <dgm:spPr/>
      <dgm:t>
        <a:bodyPr/>
        <a:lstStyle/>
        <a:p>
          <a:endParaRPr lang="ru-RU"/>
        </a:p>
      </dgm:t>
    </dgm:pt>
    <dgm:pt modelId="{1E83F6AB-5D44-4B51-ACAF-CFA8C3DEB4DE}">
      <dgm:prSet phldrT="[Текст]"/>
      <dgm:spPr/>
      <dgm:t>
        <a:bodyPr/>
        <a:lstStyle/>
        <a:p>
          <a:r>
            <a:rPr lang="ru-RU" b="0" dirty="0" smtClean="0">
              <a:latin typeface="Times New Roman" pitchFamily="18" charset="0"/>
              <a:cs typeface="Times New Roman" pitchFamily="18" charset="0"/>
            </a:rPr>
            <a:t>По заочной и очной форме обучения</a:t>
          </a:r>
          <a:endParaRPr lang="ru-RU" b="0" dirty="0">
            <a:latin typeface="Times New Roman" pitchFamily="18" charset="0"/>
            <a:cs typeface="Times New Roman" pitchFamily="18" charset="0"/>
          </a:endParaRPr>
        </a:p>
      </dgm:t>
    </dgm:pt>
    <dgm:pt modelId="{4BDECFD2-4965-4C3D-98D3-A90011575B73}" type="parTrans" cxnId="{83E80045-5F7F-40C2-90AC-49436E11B69F}">
      <dgm:prSet/>
      <dgm:spPr/>
      <dgm:t>
        <a:bodyPr/>
        <a:lstStyle/>
        <a:p>
          <a:endParaRPr lang="ru-RU"/>
        </a:p>
      </dgm:t>
    </dgm:pt>
    <dgm:pt modelId="{C410BA7D-2865-4D80-B73C-07D13E6553A6}" type="sibTrans" cxnId="{83E80045-5F7F-40C2-90AC-49436E11B69F}">
      <dgm:prSet/>
      <dgm:spPr/>
      <dgm:t>
        <a:bodyPr/>
        <a:lstStyle/>
        <a:p>
          <a:endParaRPr lang="ru-RU"/>
        </a:p>
      </dgm:t>
    </dgm:pt>
    <dgm:pt modelId="{53F90CEC-B3F5-40C6-9A55-83EF20324255}">
      <dgm:prSet phldrT="[Текст]" custT="1"/>
      <dgm:spPr/>
      <dgm:t>
        <a:bodyPr/>
        <a:lstStyle/>
        <a:p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«ПКИРО»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dgm:t>
    </dgm:pt>
    <dgm:pt modelId="{EFF380AC-64C9-4297-9F6B-4B3F8ECE69C0}" type="parTrans" cxnId="{01125B60-3350-4080-9D5C-8F1F1E41B436}">
      <dgm:prSet/>
      <dgm:spPr/>
      <dgm:t>
        <a:bodyPr/>
        <a:lstStyle/>
        <a:p>
          <a:endParaRPr lang="ru-RU"/>
        </a:p>
      </dgm:t>
    </dgm:pt>
    <dgm:pt modelId="{7C8F2D8E-96B8-46A3-8089-2C03B6D0EBB3}" type="sibTrans" cxnId="{01125B60-3350-4080-9D5C-8F1F1E41B436}">
      <dgm:prSet/>
      <dgm:spPr/>
      <dgm:t>
        <a:bodyPr/>
        <a:lstStyle/>
        <a:p>
          <a:endParaRPr lang="ru-RU"/>
        </a:p>
      </dgm:t>
    </dgm:pt>
    <dgm:pt modelId="{C70FF0E0-B119-4090-AD54-075696CB1AE4}">
      <dgm:prSet phldrT="[Текст]" custT="1"/>
      <dgm:spPr/>
      <dgm:t>
        <a:bodyPr/>
        <a:lstStyle/>
        <a:p>
          <a:pPr marL="173038" indent="-173038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ru-RU" sz="1700" b="0" dirty="0" smtClean="0">
              <a:latin typeface="Times New Roman" pitchFamily="18" charset="0"/>
              <a:cs typeface="Times New Roman" pitchFamily="18" charset="0"/>
            </a:rPr>
            <a:t>Форма обучения уточняется на официальном сайте</a:t>
          </a:r>
          <a:endParaRPr lang="ru-RU" sz="1700" b="0" dirty="0">
            <a:latin typeface="Times New Roman" pitchFamily="18" charset="0"/>
            <a:cs typeface="Times New Roman" pitchFamily="18" charset="0"/>
          </a:endParaRPr>
        </a:p>
      </dgm:t>
    </dgm:pt>
    <dgm:pt modelId="{CC347901-C198-4CB1-ADF7-7DF367EF240E}" type="parTrans" cxnId="{3E6DFD13-A937-4280-866C-76C06A46230C}">
      <dgm:prSet/>
      <dgm:spPr/>
      <dgm:t>
        <a:bodyPr/>
        <a:lstStyle/>
        <a:p>
          <a:endParaRPr lang="ru-RU"/>
        </a:p>
      </dgm:t>
    </dgm:pt>
    <dgm:pt modelId="{C1159C74-8D40-4194-952C-B7E9BA512AE8}" type="sibTrans" cxnId="{3E6DFD13-A937-4280-866C-76C06A46230C}">
      <dgm:prSet/>
      <dgm:spPr/>
      <dgm:t>
        <a:bodyPr/>
        <a:lstStyle/>
        <a:p>
          <a:endParaRPr lang="ru-RU"/>
        </a:p>
      </dgm:t>
    </dgm:pt>
    <dgm:pt modelId="{62B41D88-0C06-4E89-A32E-9FFD14CE71C5}">
      <dgm:prSet phldrT="[Текст]" custT="1"/>
      <dgm:spPr/>
      <dgm:t>
        <a:bodyPr/>
        <a:lstStyle/>
        <a:p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«Курсы ГО» 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dgm:t>
    </dgm:pt>
    <dgm:pt modelId="{7F638126-0061-485D-90DE-014E05C4EC70}" type="parTrans" cxnId="{36559E9E-E1BB-4A0B-B927-2412A1C11D52}">
      <dgm:prSet/>
      <dgm:spPr/>
      <dgm:t>
        <a:bodyPr/>
        <a:lstStyle/>
        <a:p>
          <a:endParaRPr lang="ru-RU"/>
        </a:p>
      </dgm:t>
    </dgm:pt>
    <dgm:pt modelId="{01FD32D8-CC95-4D1E-8A82-AEC8EFE7D62A}" type="sibTrans" cxnId="{36559E9E-E1BB-4A0B-B927-2412A1C11D52}">
      <dgm:prSet/>
      <dgm:spPr/>
      <dgm:t>
        <a:bodyPr/>
        <a:lstStyle/>
        <a:p>
          <a:endParaRPr lang="ru-RU"/>
        </a:p>
      </dgm:t>
    </dgm:pt>
    <dgm:pt modelId="{D2546AD1-E0B0-48E2-89DE-0FFC72E0626D}">
      <dgm:prSet phldrT="[Текст]" custT="1"/>
      <dgm:spPr/>
      <dgm:t>
        <a:bodyPr/>
        <a:lstStyle/>
        <a:p>
          <a:r>
            <a:rPr lang="ru-RU" sz="1700" b="0" dirty="0" smtClean="0">
              <a:latin typeface="Times New Roman" pitchFamily="18" charset="0"/>
              <a:cs typeface="Times New Roman" pitchFamily="18" charset="0"/>
            </a:rPr>
            <a:t>Форма обучения уточняется на официальном сайте</a:t>
          </a:r>
          <a:endParaRPr lang="ru-RU" sz="1700" b="0" dirty="0">
            <a:latin typeface="Times New Roman" pitchFamily="18" charset="0"/>
            <a:cs typeface="Times New Roman" pitchFamily="18" charset="0"/>
          </a:endParaRPr>
        </a:p>
      </dgm:t>
    </dgm:pt>
    <dgm:pt modelId="{9F76161F-D220-4D3B-BA1B-A0487EE81893}" type="parTrans" cxnId="{822285A5-682F-472E-AE8B-25358AAA61A3}">
      <dgm:prSet/>
      <dgm:spPr/>
      <dgm:t>
        <a:bodyPr/>
        <a:lstStyle/>
        <a:p>
          <a:endParaRPr lang="ru-RU"/>
        </a:p>
      </dgm:t>
    </dgm:pt>
    <dgm:pt modelId="{4653C154-DD90-4616-B7FB-5134FC1060F2}" type="sibTrans" cxnId="{822285A5-682F-472E-AE8B-25358AAA61A3}">
      <dgm:prSet/>
      <dgm:spPr/>
      <dgm:t>
        <a:bodyPr/>
        <a:lstStyle/>
        <a:p>
          <a:endParaRPr lang="ru-RU"/>
        </a:p>
      </dgm:t>
    </dgm:pt>
    <dgm:pt modelId="{E42C42F2-7A69-4D38-96B0-918E40FF7399}">
      <dgm:prSet phldrT="[Текст]" custT="1"/>
      <dgm:spPr/>
      <dgm:t>
        <a:bodyPr/>
        <a:lstStyle/>
        <a:p>
          <a:r>
            <a:rPr lang="ru-RU" sz="1700" b="1" i="0" dirty="0" smtClean="0">
              <a:latin typeface="Times New Roman" pitchFamily="18" charset="0"/>
              <a:cs typeface="Times New Roman" pitchFamily="18" charset="0"/>
            </a:rPr>
            <a:t>Местонахождение:   </a:t>
          </a:r>
          <a:r>
            <a:rPr lang="ru-RU" sz="1700" dirty="0" smtClean="0">
              <a:latin typeface="Times New Roman" pitchFamily="18" charset="0"/>
              <a:cs typeface="Times New Roman" pitchFamily="18" charset="0"/>
            </a:rPr>
            <a:t>Владивосток                   Арсеньев                            Артём                               Находка                  Уссурийск</a:t>
          </a:r>
          <a:r>
            <a:rPr lang="ru-RU" sz="1700" b="1" i="0" dirty="0" smtClean="0">
              <a:latin typeface="Times New Roman" pitchFamily="18" charset="0"/>
              <a:cs typeface="Times New Roman" pitchFamily="18" charset="0"/>
            </a:rPr>
            <a:t>            </a:t>
          </a:r>
          <a:r>
            <a:rPr lang="ru-RU" sz="1700" dirty="0" smtClean="0">
              <a:latin typeface="Times New Roman" pitchFamily="18" charset="0"/>
              <a:cs typeface="Times New Roman" pitchFamily="18" charset="0"/>
            </a:rPr>
            <a:t>Партизанск                     Спасск</a:t>
          </a:r>
          <a:endParaRPr lang="ru-RU" sz="1700" dirty="0">
            <a:latin typeface="Times New Roman" pitchFamily="18" charset="0"/>
            <a:cs typeface="Times New Roman" pitchFamily="18" charset="0"/>
          </a:endParaRPr>
        </a:p>
      </dgm:t>
    </dgm:pt>
    <dgm:pt modelId="{995B263E-FE80-4224-8035-541DC237C31B}" type="parTrans" cxnId="{7AAE70D1-73F5-4B15-B49F-A08A7B970A3C}">
      <dgm:prSet/>
      <dgm:spPr/>
      <dgm:t>
        <a:bodyPr/>
        <a:lstStyle/>
        <a:p>
          <a:endParaRPr lang="ru-RU"/>
        </a:p>
      </dgm:t>
    </dgm:pt>
    <dgm:pt modelId="{86F4DCDA-3EA5-4CED-9204-66ADCD1E24FE}" type="sibTrans" cxnId="{7AAE70D1-73F5-4B15-B49F-A08A7B970A3C}">
      <dgm:prSet/>
      <dgm:spPr/>
      <dgm:t>
        <a:bodyPr/>
        <a:lstStyle/>
        <a:p>
          <a:endParaRPr lang="ru-RU"/>
        </a:p>
      </dgm:t>
    </dgm:pt>
    <dgm:pt modelId="{B83EC766-8920-4713-B8A8-A62450704F4E}">
      <dgm:prSet phldrT="[Текст]"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Адрес сайта: </a:t>
          </a:r>
          <a:r>
            <a:rPr lang="en-US" b="0" dirty="0" smtClean="0">
              <a:latin typeface="Times New Roman" pitchFamily="18" charset="0"/>
              <a:cs typeface="Times New Roman" pitchFamily="18" charset="0"/>
            </a:rPr>
            <a:t>https://umcgopk.ru/</a:t>
          </a:r>
          <a:endParaRPr lang="ru-RU" b="0" dirty="0">
            <a:latin typeface="Times New Roman" pitchFamily="18" charset="0"/>
            <a:cs typeface="Times New Roman" pitchFamily="18" charset="0"/>
          </a:endParaRPr>
        </a:p>
      </dgm:t>
    </dgm:pt>
    <dgm:pt modelId="{45F858F9-0DE0-46C2-9E01-43441E7E38FD}" type="parTrans" cxnId="{414EC846-3D82-4EE6-8121-09ACDD2D42BE}">
      <dgm:prSet/>
      <dgm:spPr/>
      <dgm:t>
        <a:bodyPr/>
        <a:lstStyle/>
        <a:p>
          <a:endParaRPr lang="ru-RU"/>
        </a:p>
      </dgm:t>
    </dgm:pt>
    <dgm:pt modelId="{ED7A8A9F-2EF6-48BD-85D9-FEA89336EC9F}" type="sibTrans" cxnId="{414EC846-3D82-4EE6-8121-09ACDD2D42BE}">
      <dgm:prSet/>
      <dgm:spPr/>
      <dgm:t>
        <a:bodyPr/>
        <a:lstStyle/>
        <a:p>
          <a:endParaRPr lang="ru-RU"/>
        </a:p>
      </dgm:t>
    </dgm:pt>
    <dgm:pt modelId="{A44EB5CC-37C2-468D-B35E-D3FCB64FC8C0}">
      <dgm:prSet phldrT="[Текст]"/>
      <dgm:spPr/>
      <dgm:t>
        <a:bodyPr/>
        <a:lstStyle/>
        <a:p>
          <a:r>
            <a:rPr lang="ru-RU" b="1" i="0" dirty="0" smtClean="0">
              <a:latin typeface="Times New Roman" pitchFamily="18" charset="0"/>
              <a:cs typeface="Times New Roman" pitchFamily="18" charset="0"/>
            </a:rPr>
            <a:t>Электронный адрес: 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umcgopk@yandex.ru;</a:t>
          </a:r>
          <a:endParaRPr lang="ru-RU" b="0" dirty="0">
            <a:latin typeface="Times New Roman" pitchFamily="18" charset="0"/>
            <a:cs typeface="Times New Roman" pitchFamily="18" charset="0"/>
          </a:endParaRPr>
        </a:p>
      </dgm:t>
    </dgm:pt>
    <dgm:pt modelId="{17B7A447-E71E-41C5-A735-ECC4D6167C89}" type="parTrans" cxnId="{BB0558A1-9C13-4A76-BEB1-5D13C159AA60}">
      <dgm:prSet/>
      <dgm:spPr/>
      <dgm:t>
        <a:bodyPr/>
        <a:lstStyle/>
        <a:p>
          <a:endParaRPr lang="ru-RU"/>
        </a:p>
      </dgm:t>
    </dgm:pt>
    <dgm:pt modelId="{DFEE85D6-A68A-4FDC-A92A-3DFAD609C34B}" type="sibTrans" cxnId="{BB0558A1-9C13-4A76-BEB1-5D13C159AA60}">
      <dgm:prSet/>
      <dgm:spPr/>
      <dgm:t>
        <a:bodyPr/>
        <a:lstStyle/>
        <a:p>
          <a:endParaRPr lang="ru-RU"/>
        </a:p>
      </dgm:t>
    </dgm:pt>
    <dgm:pt modelId="{0D717FA7-D2FA-4B31-9AB5-57583088A614}">
      <dgm:prSet phldrT="[Текст]"/>
      <dgm:spPr/>
      <dgm:t>
        <a:bodyPr/>
        <a:lstStyle/>
        <a:p>
          <a:r>
            <a:rPr lang="ru-RU" b="1" i="0" dirty="0" smtClean="0">
              <a:latin typeface="Times New Roman" pitchFamily="18" charset="0"/>
              <a:cs typeface="Times New Roman" pitchFamily="18" charset="0"/>
            </a:rPr>
            <a:t>Телефон:                           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8 (423) 244-26-79                                  8 (423) 244-23-58</a:t>
          </a:r>
          <a:endParaRPr lang="ru-RU" b="0" dirty="0">
            <a:latin typeface="Times New Roman" pitchFamily="18" charset="0"/>
            <a:cs typeface="Times New Roman" pitchFamily="18" charset="0"/>
          </a:endParaRPr>
        </a:p>
      </dgm:t>
    </dgm:pt>
    <dgm:pt modelId="{2DF7B423-D030-42D3-BFC4-54D23587387A}" type="parTrans" cxnId="{D38A3657-CB35-4D1C-9BA1-9E9F6B4942E0}">
      <dgm:prSet/>
      <dgm:spPr/>
      <dgm:t>
        <a:bodyPr/>
        <a:lstStyle/>
        <a:p>
          <a:endParaRPr lang="ru-RU"/>
        </a:p>
      </dgm:t>
    </dgm:pt>
    <dgm:pt modelId="{7326CBDF-C89A-46FA-B271-B72ACD0F1FC4}" type="sibTrans" cxnId="{D38A3657-CB35-4D1C-9BA1-9E9F6B4942E0}">
      <dgm:prSet/>
      <dgm:spPr/>
      <dgm:t>
        <a:bodyPr/>
        <a:lstStyle/>
        <a:p>
          <a:endParaRPr lang="ru-RU"/>
        </a:p>
      </dgm:t>
    </dgm:pt>
    <dgm:pt modelId="{E219B8CF-40DE-48D2-BEF0-1A893344E54A}">
      <dgm:prSet phldrT="[Текст]"/>
      <dgm:spPr/>
      <dgm:t>
        <a:bodyPr/>
        <a:lstStyle/>
        <a:p>
          <a:r>
            <a:rPr lang="ru-RU" b="1" i="0" dirty="0" smtClean="0">
              <a:latin typeface="Times New Roman" pitchFamily="18" charset="0"/>
              <a:cs typeface="Times New Roman" pitchFamily="18" charset="0"/>
            </a:rPr>
            <a:t>Местонахождение центра: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b="0" dirty="0" smtClean="0">
              <a:latin typeface="Times New Roman" pitchFamily="18" charset="0"/>
              <a:cs typeface="Times New Roman" pitchFamily="18" charset="0"/>
            </a:rPr>
          </a:b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г. Владивосток, ул. Карьерная 2</a:t>
          </a:r>
          <a:endParaRPr lang="ru-RU" b="0" dirty="0">
            <a:latin typeface="Times New Roman" pitchFamily="18" charset="0"/>
            <a:cs typeface="Times New Roman" pitchFamily="18" charset="0"/>
          </a:endParaRPr>
        </a:p>
      </dgm:t>
    </dgm:pt>
    <dgm:pt modelId="{A0DCA522-0701-4CB3-B840-3C54E2094EF0}" type="parTrans" cxnId="{83E4978C-1BCD-48EF-A858-796DB314A6CC}">
      <dgm:prSet/>
      <dgm:spPr/>
      <dgm:t>
        <a:bodyPr/>
        <a:lstStyle/>
        <a:p>
          <a:endParaRPr lang="ru-RU"/>
        </a:p>
      </dgm:t>
    </dgm:pt>
    <dgm:pt modelId="{A0618E11-6DF0-478A-9621-AE4A15FD4A26}" type="sibTrans" cxnId="{83E4978C-1BCD-48EF-A858-796DB314A6CC}">
      <dgm:prSet/>
      <dgm:spPr/>
      <dgm:t>
        <a:bodyPr/>
        <a:lstStyle/>
        <a:p>
          <a:endParaRPr lang="ru-RU"/>
        </a:p>
      </dgm:t>
    </dgm:pt>
    <dgm:pt modelId="{677EFE1B-95EC-4BB5-829E-30EED31092EB}">
      <dgm:prSet phldrT="[Текст]"/>
      <dgm:spPr/>
      <dgm:t>
        <a:bodyPr/>
        <a:lstStyle/>
        <a:p>
          <a:r>
            <a:rPr lang="ru-RU" b="1" i="0" dirty="0" smtClean="0">
              <a:latin typeface="Times New Roman" pitchFamily="18" charset="0"/>
              <a:cs typeface="Times New Roman" pitchFamily="18" charset="0"/>
            </a:rPr>
            <a:t>Режим и график работы:                  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понедельник — четверг с 9.00 — 18.00               пятница с 9.00 — 16.45 обед с 13.00 — 13.45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A2EB95F7-9B19-4D06-B535-5F1A74B5ECD2}" type="parTrans" cxnId="{D35C853E-78F8-4F27-B52A-28565E8CDCFB}">
      <dgm:prSet/>
      <dgm:spPr/>
      <dgm:t>
        <a:bodyPr/>
        <a:lstStyle/>
        <a:p>
          <a:endParaRPr lang="ru-RU"/>
        </a:p>
      </dgm:t>
    </dgm:pt>
    <dgm:pt modelId="{E4C2001F-4E6A-4877-A5F0-CCED71BBA709}" type="sibTrans" cxnId="{D35C853E-78F8-4F27-B52A-28565E8CDCFB}">
      <dgm:prSet/>
      <dgm:spPr/>
      <dgm:t>
        <a:bodyPr/>
        <a:lstStyle/>
        <a:p>
          <a:endParaRPr lang="ru-RU"/>
        </a:p>
      </dgm:t>
    </dgm:pt>
    <dgm:pt modelId="{1DC8E786-E3B0-4BDE-85C9-1A16D90C6046}">
      <dgm:prSet custT="1"/>
      <dgm:spPr/>
      <dgm:t>
        <a:bodyPr/>
        <a:lstStyle/>
        <a:p>
          <a:pPr marL="173038" marR="0" indent="-173038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700" b="1" i="0" dirty="0" smtClean="0">
              <a:latin typeface="Times New Roman" pitchFamily="18" charset="0"/>
              <a:cs typeface="Times New Roman" pitchFamily="18" charset="0"/>
            </a:rPr>
            <a:t>Местонахождение центра:                                       </a:t>
          </a:r>
          <a:r>
            <a:rPr lang="ru-RU" sz="1700" b="0" i="0" dirty="0" smtClean="0">
              <a:latin typeface="Times New Roman" pitchFamily="18" charset="0"/>
              <a:cs typeface="Times New Roman" pitchFamily="18" charset="0"/>
            </a:rPr>
            <a:t>г. Владивосток,</a:t>
          </a:r>
        </a:p>
        <a:p>
          <a:pPr marL="173038" indent="-173038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ru-RU" sz="1700" b="0" i="0" dirty="0" smtClean="0">
              <a:latin typeface="Times New Roman" pitchFamily="18" charset="0"/>
              <a:cs typeface="Times New Roman" pitchFamily="18" charset="0"/>
            </a:rPr>
            <a:t>ул. Станюковича, 28,</a:t>
          </a:r>
          <a:endParaRPr lang="ru-RU" sz="1700" b="0" i="0" dirty="0">
            <a:latin typeface="Times New Roman" pitchFamily="18" charset="0"/>
            <a:cs typeface="Times New Roman" pitchFamily="18" charset="0"/>
          </a:endParaRPr>
        </a:p>
      </dgm:t>
    </dgm:pt>
    <dgm:pt modelId="{F751840F-4E4F-40D3-951E-341A1489936B}" type="parTrans" cxnId="{AC602085-3DF3-4DEF-BD37-3788DAA5C2A8}">
      <dgm:prSet/>
      <dgm:spPr/>
      <dgm:t>
        <a:bodyPr/>
        <a:lstStyle/>
        <a:p>
          <a:endParaRPr lang="ru-RU"/>
        </a:p>
      </dgm:t>
    </dgm:pt>
    <dgm:pt modelId="{A5035A5F-2C78-4F17-B6C5-2D607414693A}" type="sibTrans" cxnId="{AC602085-3DF3-4DEF-BD37-3788DAA5C2A8}">
      <dgm:prSet/>
      <dgm:spPr/>
      <dgm:t>
        <a:bodyPr/>
        <a:lstStyle/>
        <a:p>
          <a:endParaRPr lang="ru-RU"/>
        </a:p>
      </dgm:t>
    </dgm:pt>
    <dgm:pt modelId="{99FF42D6-5815-4CC0-A287-D8032AB47649}">
      <dgm:prSet custT="1"/>
      <dgm:spPr/>
      <dgm:t>
        <a:bodyPr/>
        <a:lstStyle/>
        <a:p>
          <a:pPr marL="173038" marR="0" indent="-173038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700" b="1" i="0" dirty="0" smtClean="0">
              <a:latin typeface="Times New Roman" pitchFamily="18" charset="0"/>
              <a:cs typeface="Times New Roman" pitchFamily="18" charset="0"/>
            </a:rPr>
            <a:t>Адрес сайта:    </a:t>
          </a:r>
          <a:r>
            <a:rPr lang="en-US" sz="1700" b="0" i="0" dirty="0" smtClean="0">
              <a:latin typeface="Times New Roman" pitchFamily="18" charset="0"/>
              <a:cs typeface="Times New Roman" pitchFamily="18" charset="0"/>
            </a:rPr>
            <a:t>https://pkiro.ru/</a:t>
          </a:r>
          <a:r>
            <a:rPr lang="ru-RU" sz="1700" b="0" i="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1700" b="0" i="0" dirty="0">
            <a:latin typeface="Times New Roman" pitchFamily="18" charset="0"/>
            <a:cs typeface="Times New Roman" pitchFamily="18" charset="0"/>
          </a:endParaRPr>
        </a:p>
      </dgm:t>
    </dgm:pt>
    <dgm:pt modelId="{E936BFE9-A4F2-402F-92D9-A2F856511605}" type="sibTrans" cxnId="{823A3062-E1F2-4852-A0B9-40940265A453}">
      <dgm:prSet/>
      <dgm:spPr/>
    </dgm:pt>
    <dgm:pt modelId="{01B2EA5A-D539-4C17-AAAC-8ACD9469EE75}" type="parTrans" cxnId="{823A3062-E1F2-4852-A0B9-40940265A453}">
      <dgm:prSet/>
      <dgm:spPr/>
    </dgm:pt>
    <dgm:pt modelId="{723FEB67-0908-4B14-A86C-D261E735769E}">
      <dgm:prSet/>
      <dgm:spPr/>
      <dgm:t>
        <a:bodyPr/>
        <a:lstStyle/>
        <a:p>
          <a:pPr marL="95250" marR="0" indent="-9525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700" b="0" i="0" dirty="0"/>
        </a:p>
      </dgm:t>
    </dgm:pt>
    <dgm:pt modelId="{8D5D3FD5-F833-461C-BC32-97B8CBFB6BAC}" type="parTrans" cxnId="{CC50D1E6-8311-467F-BD3E-E0817A8E202A}">
      <dgm:prSet/>
      <dgm:spPr/>
    </dgm:pt>
    <dgm:pt modelId="{F0E89A58-2569-49C4-9DD4-9A4D637616FD}" type="sibTrans" cxnId="{CC50D1E6-8311-467F-BD3E-E0817A8E202A}">
      <dgm:prSet/>
      <dgm:spPr/>
    </dgm:pt>
    <dgm:pt modelId="{78C85F1B-FEEB-412C-ACC4-EA0491F33485}" type="pres">
      <dgm:prSet presAssocID="{4923626E-C6FE-4A59-A3DB-615AE3E7EF0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BD4BAD9-D50D-4FD0-946F-B5C3297CC886}" type="pres">
      <dgm:prSet presAssocID="{F735D1D0-9999-4EA0-91F2-9F5AF31412B4}" presName="composite" presStyleCnt="0"/>
      <dgm:spPr/>
    </dgm:pt>
    <dgm:pt modelId="{78362C89-D3D9-4A98-8FAE-52C74A73E8E7}" type="pres">
      <dgm:prSet presAssocID="{F735D1D0-9999-4EA0-91F2-9F5AF31412B4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3F4010-C4ED-4618-9778-D24F45D34B85}" type="pres">
      <dgm:prSet presAssocID="{F735D1D0-9999-4EA0-91F2-9F5AF31412B4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D54B78-CD8F-414F-AB86-95192AC02DE6}" type="pres">
      <dgm:prSet presAssocID="{E91DA792-F501-41D4-8E00-323986760AB5}" presName="space" presStyleCnt="0"/>
      <dgm:spPr/>
    </dgm:pt>
    <dgm:pt modelId="{9B9F3CC1-41B6-4BE2-86AC-2522754C25BB}" type="pres">
      <dgm:prSet presAssocID="{53F90CEC-B3F5-40C6-9A55-83EF20324255}" presName="composite" presStyleCnt="0"/>
      <dgm:spPr/>
    </dgm:pt>
    <dgm:pt modelId="{6A1CC393-9E6B-4285-9D72-0BB9FD139C1B}" type="pres">
      <dgm:prSet presAssocID="{53F90CEC-B3F5-40C6-9A55-83EF20324255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64C167-AAEE-47BA-B672-18D79479DC98}" type="pres">
      <dgm:prSet presAssocID="{53F90CEC-B3F5-40C6-9A55-83EF20324255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3CB13B-9B57-41CE-8BEC-5476534409E6}" type="pres">
      <dgm:prSet presAssocID="{7C8F2D8E-96B8-46A3-8089-2C03B6D0EBB3}" presName="space" presStyleCnt="0"/>
      <dgm:spPr/>
    </dgm:pt>
    <dgm:pt modelId="{FE9C836A-99BB-4771-93D5-A4D2051C9FC5}" type="pres">
      <dgm:prSet presAssocID="{62B41D88-0C06-4E89-A32E-9FFD14CE71C5}" presName="composite" presStyleCnt="0"/>
      <dgm:spPr/>
    </dgm:pt>
    <dgm:pt modelId="{C12F4433-7D7B-4C74-89D2-E10084BFFE93}" type="pres">
      <dgm:prSet presAssocID="{62B41D88-0C06-4E89-A32E-9FFD14CE71C5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A9FE81-076B-493D-8CF0-4A796BB0D6FD}" type="pres">
      <dgm:prSet presAssocID="{62B41D88-0C06-4E89-A32E-9FFD14CE71C5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3C07EF2-9064-42E3-BC6F-AAFCB2722CFD}" type="presOf" srcId="{1E83F6AB-5D44-4B51-ACAF-CFA8C3DEB4DE}" destId="{673F4010-C4ED-4618-9778-D24F45D34B85}" srcOrd="0" destOrd="0" presId="urn:microsoft.com/office/officeart/2005/8/layout/hList1"/>
    <dgm:cxn modelId="{40BCE8E3-4631-4E1C-A0AE-D2FB4B302C0D}" type="presOf" srcId="{1DC8E786-E3B0-4BDE-85C9-1A16D90C6046}" destId="{5764C167-AAEE-47BA-B672-18D79479DC98}" srcOrd="0" destOrd="1" presId="urn:microsoft.com/office/officeart/2005/8/layout/hList1"/>
    <dgm:cxn modelId="{83E4978C-1BCD-48EF-A858-796DB314A6CC}" srcId="{F735D1D0-9999-4EA0-91F2-9F5AF31412B4}" destId="{E219B8CF-40DE-48D2-BEF0-1A893344E54A}" srcOrd="1" destOrd="0" parTransId="{A0DCA522-0701-4CB3-B840-3C54E2094EF0}" sibTransId="{A0618E11-6DF0-478A-9621-AE4A15FD4A26}"/>
    <dgm:cxn modelId="{D38A3657-CB35-4D1C-9BA1-9E9F6B4942E0}" srcId="{F735D1D0-9999-4EA0-91F2-9F5AF31412B4}" destId="{0D717FA7-D2FA-4B31-9AB5-57583088A614}" srcOrd="5" destOrd="0" parTransId="{2DF7B423-D030-42D3-BFC4-54D23587387A}" sibTransId="{7326CBDF-C89A-46FA-B271-B72ACD0F1FC4}"/>
    <dgm:cxn modelId="{CC50D1E6-8311-467F-BD3E-E0817A8E202A}" srcId="{53F90CEC-B3F5-40C6-9A55-83EF20324255}" destId="{723FEB67-0908-4B14-A86C-D261E735769E}" srcOrd="3" destOrd="0" parTransId="{8D5D3FD5-F833-461C-BC32-97B8CBFB6BAC}" sibTransId="{F0E89A58-2569-49C4-9DD4-9A4D637616FD}"/>
    <dgm:cxn modelId="{18035B43-260F-4B77-A333-D9A7FB02B68C}" type="presOf" srcId="{677EFE1B-95EC-4BB5-829E-30EED31092EB}" destId="{673F4010-C4ED-4618-9778-D24F45D34B85}" srcOrd="0" destOrd="2" presId="urn:microsoft.com/office/officeart/2005/8/layout/hList1"/>
    <dgm:cxn modelId="{7AAE70D1-73F5-4B15-B49F-A08A7B970A3C}" srcId="{62B41D88-0C06-4E89-A32E-9FFD14CE71C5}" destId="{E42C42F2-7A69-4D38-96B0-918E40FF7399}" srcOrd="1" destOrd="0" parTransId="{995B263E-FE80-4224-8035-541DC237C31B}" sibTransId="{86F4DCDA-3EA5-4CED-9204-66ADCD1E24FE}"/>
    <dgm:cxn modelId="{644FA025-B613-4D2F-9E0D-7BA34AF2D7E2}" type="presOf" srcId="{E42C42F2-7A69-4D38-96B0-918E40FF7399}" destId="{93A9FE81-076B-493D-8CF0-4A796BB0D6FD}" srcOrd="0" destOrd="1" presId="urn:microsoft.com/office/officeart/2005/8/layout/hList1"/>
    <dgm:cxn modelId="{36559E9E-E1BB-4A0B-B927-2412A1C11D52}" srcId="{4923626E-C6FE-4A59-A3DB-615AE3E7EF05}" destId="{62B41D88-0C06-4E89-A32E-9FFD14CE71C5}" srcOrd="2" destOrd="0" parTransId="{7F638126-0061-485D-90DE-014E05C4EC70}" sibTransId="{01FD32D8-CC95-4D1E-8A82-AEC8EFE7D62A}"/>
    <dgm:cxn modelId="{823A3062-E1F2-4852-A0B9-40940265A453}" srcId="{53F90CEC-B3F5-40C6-9A55-83EF20324255}" destId="{99FF42D6-5815-4CC0-A287-D8032AB47649}" srcOrd="2" destOrd="0" parTransId="{01B2EA5A-D539-4C17-AAAC-8ACD9469EE75}" sibTransId="{E936BFE9-A4F2-402F-92D9-A2F856511605}"/>
    <dgm:cxn modelId="{3E6DFD13-A937-4280-866C-76C06A46230C}" srcId="{53F90CEC-B3F5-40C6-9A55-83EF20324255}" destId="{C70FF0E0-B119-4090-AD54-075696CB1AE4}" srcOrd="0" destOrd="0" parTransId="{CC347901-C198-4CB1-ADF7-7DF367EF240E}" sibTransId="{C1159C74-8D40-4194-952C-B7E9BA512AE8}"/>
    <dgm:cxn modelId="{E43ECA8F-1DDC-431B-A161-E448E01D6CA0}" type="presOf" srcId="{4923626E-C6FE-4A59-A3DB-615AE3E7EF05}" destId="{78C85F1B-FEEB-412C-ACC4-EA0491F33485}" srcOrd="0" destOrd="0" presId="urn:microsoft.com/office/officeart/2005/8/layout/hList1"/>
    <dgm:cxn modelId="{BB0558A1-9C13-4A76-BEB1-5D13C159AA60}" srcId="{F735D1D0-9999-4EA0-91F2-9F5AF31412B4}" destId="{A44EB5CC-37C2-468D-B35E-D3FCB64FC8C0}" srcOrd="4" destOrd="0" parTransId="{17B7A447-E71E-41C5-A735-ECC4D6167C89}" sibTransId="{DFEE85D6-A68A-4FDC-A92A-3DFAD609C34B}"/>
    <dgm:cxn modelId="{2C70DB38-3AA9-4D37-8C14-629A4649645E}" type="presOf" srcId="{C70FF0E0-B119-4090-AD54-075696CB1AE4}" destId="{5764C167-AAEE-47BA-B672-18D79479DC98}" srcOrd="0" destOrd="0" presId="urn:microsoft.com/office/officeart/2005/8/layout/hList1"/>
    <dgm:cxn modelId="{D2E0CC5A-2785-4CEC-A7D3-E87F970993AA}" type="presOf" srcId="{F735D1D0-9999-4EA0-91F2-9F5AF31412B4}" destId="{78362C89-D3D9-4A98-8FAE-52C74A73E8E7}" srcOrd="0" destOrd="0" presId="urn:microsoft.com/office/officeart/2005/8/layout/hList1"/>
    <dgm:cxn modelId="{01125B60-3350-4080-9D5C-8F1F1E41B436}" srcId="{4923626E-C6FE-4A59-A3DB-615AE3E7EF05}" destId="{53F90CEC-B3F5-40C6-9A55-83EF20324255}" srcOrd="1" destOrd="0" parTransId="{EFF380AC-64C9-4297-9F6B-4B3F8ECE69C0}" sibTransId="{7C8F2D8E-96B8-46A3-8089-2C03B6D0EBB3}"/>
    <dgm:cxn modelId="{414EC846-3D82-4EE6-8121-09ACDD2D42BE}" srcId="{F735D1D0-9999-4EA0-91F2-9F5AF31412B4}" destId="{B83EC766-8920-4713-B8A8-A62450704F4E}" srcOrd="3" destOrd="0" parTransId="{45F858F9-0DE0-46C2-9E01-43441E7E38FD}" sibTransId="{ED7A8A9F-2EF6-48BD-85D9-FEA89336EC9F}"/>
    <dgm:cxn modelId="{0357287B-5C6C-4AB2-8B77-17130EA47E61}" type="presOf" srcId="{A44EB5CC-37C2-468D-B35E-D3FCB64FC8C0}" destId="{673F4010-C4ED-4618-9778-D24F45D34B85}" srcOrd="0" destOrd="4" presId="urn:microsoft.com/office/officeart/2005/8/layout/hList1"/>
    <dgm:cxn modelId="{AC602085-3DF3-4DEF-BD37-3788DAA5C2A8}" srcId="{53F90CEC-B3F5-40C6-9A55-83EF20324255}" destId="{1DC8E786-E3B0-4BDE-85C9-1A16D90C6046}" srcOrd="1" destOrd="0" parTransId="{F751840F-4E4F-40D3-951E-341A1489936B}" sibTransId="{A5035A5F-2C78-4F17-B6C5-2D607414693A}"/>
    <dgm:cxn modelId="{2B7FBD16-C8E4-4CC9-BBDC-E2D9EE4F2BE5}" type="presOf" srcId="{723FEB67-0908-4B14-A86C-D261E735769E}" destId="{5764C167-AAEE-47BA-B672-18D79479DC98}" srcOrd="0" destOrd="3" presId="urn:microsoft.com/office/officeart/2005/8/layout/hList1"/>
    <dgm:cxn modelId="{D35C853E-78F8-4F27-B52A-28565E8CDCFB}" srcId="{F735D1D0-9999-4EA0-91F2-9F5AF31412B4}" destId="{677EFE1B-95EC-4BB5-829E-30EED31092EB}" srcOrd="2" destOrd="0" parTransId="{A2EB95F7-9B19-4D06-B535-5F1A74B5ECD2}" sibTransId="{E4C2001F-4E6A-4877-A5F0-CCED71BBA709}"/>
    <dgm:cxn modelId="{C6C27CDD-F66A-484B-96C3-A8D646963421}" type="presOf" srcId="{0D717FA7-D2FA-4B31-9AB5-57583088A614}" destId="{673F4010-C4ED-4618-9778-D24F45D34B85}" srcOrd="0" destOrd="5" presId="urn:microsoft.com/office/officeart/2005/8/layout/hList1"/>
    <dgm:cxn modelId="{822285A5-682F-472E-AE8B-25358AAA61A3}" srcId="{62B41D88-0C06-4E89-A32E-9FFD14CE71C5}" destId="{D2546AD1-E0B0-48E2-89DE-0FFC72E0626D}" srcOrd="0" destOrd="0" parTransId="{9F76161F-D220-4D3B-BA1B-A0487EE81893}" sibTransId="{4653C154-DD90-4616-B7FB-5134FC1060F2}"/>
    <dgm:cxn modelId="{B1C9D7A7-2256-49FD-A98A-3DF34C7F27A8}" srcId="{4923626E-C6FE-4A59-A3DB-615AE3E7EF05}" destId="{F735D1D0-9999-4EA0-91F2-9F5AF31412B4}" srcOrd="0" destOrd="0" parTransId="{FF8A5345-0179-46BE-B8D5-CC0864A1967E}" sibTransId="{E91DA792-F501-41D4-8E00-323986760AB5}"/>
    <dgm:cxn modelId="{DADE2DF3-B824-494A-9B34-14804462A486}" type="presOf" srcId="{62B41D88-0C06-4E89-A32E-9FFD14CE71C5}" destId="{C12F4433-7D7B-4C74-89D2-E10084BFFE93}" srcOrd="0" destOrd="0" presId="urn:microsoft.com/office/officeart/2005/8/layout/hList1"/>
    <dgm:cxn modelId="{85FAD3AD-A9F6-4816-98D8-E9714C12FC80}" type="presOf" srcId="{E219B8CF-40DE-48D2-BEF0-1A893344E54A}" destId="{673F4010-C4ED-4618-9778-D24F45D34B85}" srcOrd="0" destOrd="1" presId="urn:microsoft.com/office/officeart/2005/8/layout/hList1"/>
    <dgm:cxn modelId="{A3B08B5F-2078-4652-BEE9-4120E84795C5}" type="presOf" srcId="{53F90CEC-B3F5-40C6-9A55-83EF20324255}" destId="{6A1CC393-9E6B-4285-9D72-0BB9FD139C1B}" srcOrd="0" destOrd="0" presId="urn:microsoft.com/office/officeart/2005/8/layout/hList1"/>
    <dgm:cxn modelId="{83E80045-5F7F-40C2-90AC-49436E11B69F}" srcId="{F735D1D0-9999-4EA0-91F2-9F5AF31412B4}" destId="{1E83F6AB-5D44-4B51-ACAF-CFA8C3DEB4DE}" srcOrd="0" destOrd="0" parTransId="{4BDECFD2-4965-4C3D-98D3-A90011575B73}" sibTransId="{C410BA7D-2865-4D80-B73C-07D13E6553A6}"/>
    <dgm:cxn modelId="{E4025DBE-34B6-411F-8ACB-07D4970FA346}" type="presOf" srcId="{D2546AD1-E0B0-48E2-89DE-0FFC72E0626D}" destId="{93A9FE81-076B-493D-8CF0-4A796BB0D6FD}" srcOrd="0" destOrd="0" presId="urn:microsoft.com/office/officeart/2005/8/layout/hList1"/>
    <dgm:cxn modelId="{CF25B972-0DB9-4511-9CBD-168A4B7A1EDC}" type="presOf" srcId="{B83EC766-8920-4713-B8A8-A62450704F4E}" destId="{673F4010-C4ED-4618-9778-D24F45D34B85}" srcOrd="0" destOrd="3" presId="urn:microsoft.com/office/officeart/2005/8/layout/hList1"/>
    <dgm:cxn modelId="{83521345-D5A6-4235-AF5E-EB028475E4A5}" type="presOf" srcId="{99FF42D6-5815-4CC0-A287-D8032AB47649}" destId="{5764C167-AAEE-47BA-B672-18D79479DC98}" srcOrd="0" destOrd="2" presId="urn:microsoft.com/office/officeart/2005/8/layout/hList1"/>
    <dgm:cxn modelId="{0CCB2349-F54B-4F74-8905-D65B41C9B281}" type="presParOf" srcId="{78C85F1B-FEEB-412C-ACC4-EA0491F33485}" destId="{5BD4BAD9-D50D-4FD0-946F-B5C3297CC886}" srcOrd="0" destOrd="0" presId="urn:microsoft.com/office/officeart/2005/8/layout/hList1"/>
    <dgm:cxn modelId="{FAE1DF2C-C7A6-4DFD-B144-E2E149FA4B26}" type="presParOf" srcId="{5BD4BAD9-D50D-4FD0-946F-B5C3297CC886}" destId="{78362C89-D3D9-4A98-8FAE-52C74A73E8E7}" srcOrd="0" destOrd="0" presId="urn:microsoft.com/office/officeart/2005/8/layout/hList1"/>
    <dgm:cxn modelId="{AF1BCC58-2870-41AD-AC6D-ECB656820776}" type="presParOf" srcId="{5BD4BAD9-D50D-4FD0-946F-B5C3297CC886}" destId="{673F4010-C4ED-4618-9778-D24F45D34B85}" srcOrd="1" destOrd="0" presId="urn:microsoft.com/office/officeart/2005/8/layout/hList1"/>
    <dgm:cxn modelId="{1505F774-944B-4C88-A064-C324CB0BAD61}" type="presParOf" srcId="{78C85F1B-FEEB-412C-ACC4-EA0491F33485}" destId="{28D54B78-CD8F-414F-AB86-95192AC02DE6}" srcOrd="1" destOrd="0" presId="urn:microsoft.com/office/officeart/2005/8/layout/hList1"/>
    <dgm:cxn modelId="{3FDEE86A-EB3A-4FAA-9FA4-708A2BC95837}" type="presParOf" srcId="{78C85F1B-FEEB-412C-ACC4-EA0491F33485}" destId="{9B9F3CC1-41B6-4BE2-86AC-2522754C25BB}" srcOrd="2" destOrd="0" presId="urn:microsoft.com/office/officeart/2005/8/layout/hList1"/>
    <dgm:cxn modelId="{FB213EBF-EEEA-41BD-8063-02726B7F8BEE}" type="presParOf" srcId="{9B9F3CC1-41B6-4BE2-86AC-2522754C25BB}" destId="{6A1CC393-9E6B-4285-9D72-0BB9FD139C1B}" srcOrd="0" destOrd="0" presId="urn:microsoft.com/office/officeart/2005/8/layout/hList1"/>
    <dgm:cxn modelId="{64B5643B-3F78-4BFF-A533-DD79B890EC38}" type="presParOf" srcId="{9B9F3CC1-41B6-4BE2-86AC-2522754C25BB}" destId="{5764C167-AAEE-47BA-B672-18D79479DC98}" srcOrd="1" destOrd="0" presId="urn:microsoft.com/office/officeart/2005/8/layout/hList1"/>
    <dgm:cxn modelId="{279E7C18-BD4A-41D9-B7C5-14241CFC8B43}" type="presParOf" srcId="{78C85F1B-FEEB-412C-ACC4-EA0491F33485}" destId="{EC3CB13B-9B57-41CE-8BEC-5476534409E6}" srcOrd="3" destOrd="0" presId="urn:microsoft.com/office/officeart/2005/8/layout/hList1"/>
    <dgm:cxn modelId="{9E7F02F9-AE24-473C-A600-98575B49B85A}" type="presParOf" srcId="{78C85F1B-FEEB-412C-ACC4-EA0491F33485}" destId="{FE9C836A-99BB-4771-93D5-A4D2051C9FC5}" srcOrd="4" destOrd="0" presId="urn:microsoft.com/office/officeart/2005/8/layout/hList1"/>
    <dgm:cxn modelId="{F936AADB-9F65-4E6C-A579-694C20E213DC}" type="presParOf" srcId="{FE9C836A-99BB-4771-93D5-A4D2051C9FC5}" destId="{C12F4433-7D7B-4C74-89D2-E10084BFFE93}" srcOrd="0" destOrd="0" presId="urn:microsoft.com/office/officeart/2005/8/layout/hList1"/>
    <dgm:cxn modelId="{4DC5B5E2-8E1B-4F54-B9C5-A31C7CC25D88}" type="presParOf" srcId="{FE9C836A-99BB-4771-93D5-A4D2051C9FC5}" destId="{93A9FE81-076B-493D-8CF0-4A796BB0D6F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4B2214-B235-4EFA-AFBF-B741BBADB4E4}">
      <dsp:nvSpPr>
        <dsp:cNvPr id="0" name=""/>
        <dsp:cNvSpPr/>
      </dsp:nvSpPr>
      <dsp:spPr>
        <a:xfrm>
          <a:off x="2933" y="254731"/>
          <a:ext cx="2860557" cy="9638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Постановление правительства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933" y="254731"/>
        <a:ext cx="2860557" cy="963878"/>
      </dsp:txXfrm>
    </dsp:sp>
    <dsp:sp modelId="{5BF16363-C009-476A-8DC8-BC2BABBE5B67}">
      <dsp:nvSpPr>
        <dsp:cNvPr id="0" name=""/>
        <dsp:cNvSpPr/>
      </dsp:nvSpPr>
      <dsp:spPr>
        <a:xfrm>
          <a:off x="2933" y="1218610"/>
          <a:ext cx="2860557" cy="421529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от 2 ноября 2000 г. 841«Об утверждении положения о подготовке населения в области гражданской обороны»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933" y="1218610"/>
        <a:ext cx="2860557" cy="4215290"/>
      </dsp:txXfrm>
    </dsp:sp>
    <dsp:sp modelId="{E755EC39-E9C5-43ED-8247-2CC1E88F8B94}">
      <dsp:nvSpPr>
        <dsp:cNvPr id="0" name=""/>
        <dsp:cNvSpPr/>
      </dsp:nvSpPr>
      <dsp:spPr>
        <a:xfrm>
          <a:off x="3263970" y="254731"/>
          <a:ext cx="2860557" cy="9638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Постановление правительства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263970" y="254731"/>
        <a:ext cx="2860557" cy="963878"/>
      </dsp:txXfrm>
    </dsp:sp>
    <dsp:sp modelId="{58B65A26-E568-4B14-8876-CA9CFD92A3C3}">
      <dsp:nvSpPr>
        <dsp:cNvPr id="0" name=""/>
        <dsp:cNvSpPr/>
      </dsp:nvSpPr>
      <dsp:spPr>
        <a:xfrm>
          <a:off x="3263970" y="1218610"/>
          <a:ext cx="2860557" cy="421529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от 18 сентября 2020 г. 1485 "Об утверждении положения о подготовке граждан российской федерации, иностранных граждан и лиц без гражданства в области защиты от чрезвычайных ситуаций природного и техногенного характера"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263970" y="1218610"/>
        <a:ext cx="2860557" cy="4215290"/>
      </dsp:txXfrm>
    </dsp:sp>
    <dsp:sp modelId="{E74B4EB6-B77A-463F-9AD2-BAC5E603C2ED}">
      <dsp:nvSpPr>
        <dsp:cNvPr id="0" name=""/>
        <dsp:cNvSpPr/>
      </dsp:nvSpPr>
      <dsp:spPr>
        <a:xfrm>
          <a:off x="6525006" y="254731"/>
          <a:ext cx="2860557" cy="9638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Постановление правительства Приморского края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525006" y="254731"/>
        <a:ext cx="2860557" cy="963878"/>
      </dsp:txXfrm>
    </dsp:sp>
    <dsp:sp modelId="{0198CEFD-92AD-49D3-9F7D-ED899C6B8BEF}">
      <dsp:nvSpPr>
        <dsp:cNvPr id="0" name=""/>
        <dsp:cNvSpPr/>
      </dsp:nvSpPr>
      <dsp:spPr>
        <a:xfrm>
          <a:off x="6525006" y="1218610"/>
          <a:ext cx="2860557" cy="421529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от 3 июня 2020 года 502-пп «Об организации подготовки населения в области гражданской обороны и защиты от чрезвычайных ситуаций природного и техногенного характера на территории приморского края»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525006" y="1218610"/>
        <a:ext cx="2860557" cy="42152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362C89-D3D9-4A98-8FAE-52C74A73E8E7}">
      <dsp:nvSpPr>
        <dsp:cNvPr id="0" name=""/>
        <dsp:cNvSpPr/>
      </dsp:nvSpPr>
      <dsp:spPr>
        <a:xfrm>
          <a:off x="2890" y="88510"/>
          <a:ext cx="2818129" cy="6290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«КГОКУ УМЦ           ГОЧС ПБ» </a:t>
          </a:r>
          <a:endParaRPr lang="ru-RU" sz="1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890" y="88510"/>
        <a:ext cx="2818129" cy="629086"/>
      </dsp:txXfrm>
    </dsp:sp>
    <dsp:sp modelId="{673F4010-C4ED-4618-9778-D24F45D34B85}">
      <dsp:nvSpPr>
        <dsp:cNvPr id="0" name=""/>
        <dsp:cNvSpPr/>
      </dsp:nvSpPr>
      <dsp:spPr>
        <a:xfrm>
          <a:off x="2890" y="717596"/>
          <a:ext cx="2818129" cy="46665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b="0" kern="1200" dirty="0" smtClean="0">
              <a:latin typeface="Times New Roman" pitchFamily="18" charset="0"/>
              <a:cs typeface="Times New Roman" pitchFamily="18" charset="0"/>
            </a:rPr>
            <a:t>По заочной и очной форме обучения</a:t>
          </a:r>
          <a:endParaRPr lang="ru-RU" sz="1700" b="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b="1" i="0" kern="1200" dirty="0" smtClean="0">
              <a:latin typeface="Times New Roman" pitchFamily="18" charset="0"/>
              <a:cs typeface="Times New Roman" pitchFamily="18" charset="0"/>
            </a:rPr>
            <a:t>Местонахождение центра:</a:t>
          </a:r>
          <a:r>
            <a:rPr lang="ru-RU" sz="1700" b="0" kern="120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sz="1700" b="0" kern="1200" dirty="0" smtClean="0">
              <a:latin typeface="Times New Roman" pitchFamily="18" charset="0"/>
              <a:cs typeface="Times New Roman" pitchFamily="18" charset="0"/>
            </a:rPr>
          </a:br>
          <a:r>
            <a:rPr lang="ru-RU" sz="1700" b="0" i="0" kern="1200" dirty="0" smtClean="0">
              <a:latin typeface="Times New Roman" pitchFamily="18" charset="0"/>
              <a:cs typeface="Times New Roman" pitchFamily="18" charset="0"/>
            </a:rPr>
            <a:t>г. Владивосток, ул. Карьерная 2</a:t>
          </a:r>
          <a:endParaRPr lang="ru-RU" sz="1700" b="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b="1" i="0" kern="1200" dirty="0" smtClean="0">
              <a:latin typeface="Times New Roman" pitchFamily="18" charset="0"/>
              <a:cs typeface="Times New Roman" pitchFamily="18" charset="0"/>
            </a:rPr>
            <a:t>Режим и график работы:                  </a:t>
          </a:r>
          <a:r>
            <a:rPr lang="ru-RU" sz="1700" b="0" i="0" kern="1200" dirty="0" smtClean="0">
              <a:latin typeface="Times New Roman" pitchFamily="18" charset="0"/>
              <a:cs typeface="Times New Roman" pitchFamily="18" charset="0"/>
            </a:rPr>
            <a:t>понедельник — четверг с 9.00 — 18.00               пятница с 9.00 — 16.45 обед с 13.00 — 13.45</a:t>
          </a:r>
          <a:endParaRPr lang="ru-RU" sz="1700" b="1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b="1" kern="1200" dirty="0" smtClean="0">
              <a:latin typeface="Times New Roman" pitchFamily="18" charset="0"/>
              <a:cs typeface="Times New Roman" pitchFamily="18" charset="0"/>
            </a:rPr>
            <a:t>Адрес сайта: </a:t>
          </a:r>
          <a:r>
            <a:rPr lang="en-US" sz="1700" b="0" kern="1200" dirty="0" smtClean="0">
              <a:latin typeface="Times New Roman" pitchFamily="18" charset="0"/>
              <a:cs typeface="Times New Roman" pitchFamily="18" charset="0"/>
            </a:rPr>
            <a:t>https://umcgopk.ru/</a:t>
          </a:r>
          <a:endParaRPr lang="ru-RU" sz="1700" b="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b="1" i="0" kern="1200" dirty="0" smtClean="0">
              <a:latin typeface="Times New Roman" pitchFamily="18" charset="0"/>
              <a:cs typeface="Times New Roman" pitchFamily="18" charset="0"/>
            </a:rPr>
            <a:t>Электронный адрес: </a:t>
          </a:r>
          <a:r>
            <a:rPr lang="ru-RU" sz="1700" b="0" i="0" kern="1200" dirty="0" smtClean="0">
              <a:latin typeface="Times New Roman" pitchFamily="18" charset="0"/>
              <a:cs typeface="Times New Roman" pitchFamily="18" charset="0"/>
            </a:rPr>
            <a:t>umcgopk@yandex.ru;</a:t>
          </a:r>
          <a:endParaRPr lang="ru-RU" sz="1700" b="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b="1" i="0" kern="1200" dirty="0" smtClean="0">
              <a:latin typeface="Times New Roman" pitchFamily="18" charset="0"/>
              <a:cs typeface="Times New Roman" pitchFamily="18" charset="0"/>
            </a:rPr>
            <a:t>Телефон:                           </a:t>
          </a:r>
          <a:r>
            <a:rPr lang="ru-RU" sz="1700" b="0" i="0" kern="1200" dirty="0" smtClean="0">
              <a:latin typeface="Times New Roman" pitchFamily="18" charset="0"/>
              <a:cs typeface="Times New Roman" pitchFamily="18" charset="0"/>
            </a:rPr>
            <a:t>8 (423) 244-26-79                                  8 (423) 244-23-58</a:t>
          </a:r>
          <a:endParaRPr lang="ru-RU" sz="17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890" y="717596"/>
        <a:ext cx="2818129" cy="4666500"/>
      </dsp:txXfrm>
    </dsp:sp>
    <dsp:sp modelId="{6A1CC393-9E6B-4285-9D72-0BB9FD139C1B}">
      <dsp:nvSpPr>
        <dsp:cNvPr id="0" name=""/>
        <dsp:cNvSpPr/>
      </dsp:nvSpPr>
      <dsp:spPr>
        <a:xfrm>
          <a:off x="3215558" y="88510"/>
          <a:ext cx="2818129" cy="6290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«ПКИРО»</a:t>
          </a:r>
          <a:endParaRPr lang="ru-RU" sz="1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215558" y="88510"/>
        <a:ext cx="2818129" cy="629086"/>
      </dsp:txXfrm>
    </dsp:sp>
    <dsp:sp modelId="{5764C167-AAEE-47BA-B672-18D79479DC98}">
      <dsp:nvSpPr>
        <dsp:cNvPr id="0" name=""/>
        <dsp:cNvSpPr/>
      </dsp:nvSpPr>
      <dsp:spPr>
        <a:xfrm>
          <a:off x="3215558" y="717596"/>
          <a:ext cx="2818129" cy="46665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3038" lvl="1" indent="-173038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b="0" kern="1200" dirty="0" smtClean="0">
              <a:latin typeface="Times New Roman" pitchFamily="18" charset="0"/>
              <a:cs typeface="Times New Roman" pitchFamily="18" charset="0"/>
            </a:rPr>
            <a:t>Форма обучения уточняется на официальном сайте</a:t>
          </a:r>
          <a:endParaRPr lang="ru-RU" sz="1700" b="0" kern="1200" dirty="0">
            <a:latin typeface="Times New Roman" pitchFamily="18" charset="0"/>
            <a:cs typeface="Times New Roman" pitchFamily="18" charset="0"/>
          </a:endParaRPr>
        </a:p>
        <a:p>
          <a:pPr marL="173038" marR="0" lvl="1" indent="-173038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1700" b="1" i="0" kern="1200" dirty="0" smtClean="0">
              <a:latin typeface="Times New Roman" pitchFamily="18" charset="0"/>
              <a:cs typeface="Times New Roman" pitchFamily="18" charset="0"/>
            </a:rPr>
            <a:t>Местонахождение центра:                                       </a:t>
          </a:r>
          <a:r>
            <a:rPr lang="ru-RU" sz="1700" b="0" i="0" kern="1200" dirty="0" smtClean="0">
              <a:latin typeface="Times New Roman" pitchFamily="18" charset="0"/>
              <a:cs typeface="Times New Roman" pitchFamily="18" charset="0"/>
            </a:rPr>
            <a:t>г. Владивосток,</a:t>
          </a:r>
        </a:p>
        <a:p>
          <a:pPr marL="173038" lvl="1" indent="-173038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b="0" i="0" kern="1200" dirty="0" smtClean="0">
              <a:latin typeface="Times New Roman" pitchFamily="18" charset="0"/>
              <a:cs typeface="Times New Roman" pitchFamily="18" charset="0"/>
            </a:rPr>
            <a:t>ул. Станюковича, 28,</a:t>
          </a:r>
          <a:endParaRPr lang="ru-RU" sz="1700" b="0" i="0" kern="1200" dirty="0">
            <a:latin typeface="Times New Roman" pitchFamily="18" charset="0"/>
            <a:cs typeface="Times New Roman" pitchFamily="18" charset="0"/>
          </a:endParaRPr>
        </a:p>
        <a:p>
          <a:pPr marL="173038" marR="0" lvl="1" indent="-173038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1700" b="1" i="0" kern="1200" dirty="0" smtClean="0">
              <a:latin typeface="Times New Roman" pitchFamily="18" charset="0"/>
              <a:cs typeface="Times New Roman" pitchFamily="18" charset="0"/>
            </a:rPr>
            <a:t>Адрес сайта:    </a:t>
          </a:r>
          <a:r>
            <a:rPr lang="en-US" sz="1700" b="0" i="0" kern="1200" dirty="0" smtClean="0">
              <a:latin typeface="Times New Roman" pitchFamily="18" charset="0"/>
              <a:cs typeface="Times New Roman" pitchFamily="18" charset="0"/>
            </a:rPr>
            <a:t>https://pkiro.ru/</a:t>
          </a:r>
          <a:r>
            <a:rPr lang="ru-RU" sz="17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1700" b="0" i="0" kern="1200" dirty="0">
            <a:latin typeface="Times New Roman" pitchFamily="18" charset="0"/>
            <a:cs typeface="Times New Roman" pitchFamily="18" charset="0"/>
          </a:endParaRPr>
        </a:p>
        <a:p>
          <a:pPr marL="95250" marR="0" lvl="1" indent="-9525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endParaRPr lang="ru-RU" sz="1700" b="0" i="0" kern="1200" dirty="0"/>
        </a:p>
      </dsp:txBody>
      <dsp:txXfrm>
        <a:off x="3215558" y="717596"/>
        <a:ext cx="2818129" cy="4666500"/>
      </dsp:txXfrm>
    </dsp:sp>
    <dsp:sp modelId="{C12F4433-7D7B-4C74-89D2-E10084BFFE93}">
      <dsp:nvSpPr>
        <dsp:cNvPr id="0" name=""/>
        <dsp:cNvSpPr/>
      </dsp:nvSpPr>
      <dsp:spPr>
        <a:xfrm>
          <a:off x="6428225" y="88510"/>
          <a:ext cx="2818129" cy="6290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«Курсы ГО» </a:t>
          </a:r>
          <a:endParaRPr lang="ru-RU" sz="1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6428225" y="88510"/>
        <a:ext cx="2818129" cy="629086"/>
      </dsp:txXfrm>
    </dsp:sp>
    <dsp:sp modelId="{93A9FE81-076B-493D-8CF0-4A796BB0D6FD}">
      <dsp:nvSpPr>
        <dsp:cNvPr id="0" name=""/>
        <dsp:cNvSpPr/>
      </dsp:nvSpPr>
      <dsp:spPr>
        <a:xfrm>
          <a:off x="6428225" y="717596"/>
          <a:ext cx="2818129" cy="46665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b="0" kern="1200" dirty="0" smtClean="0">
              <a:latin typeface="Times New Roman" pitchFamily="18" charset="0"/>
              <a:cs typeface="Times New Roman" pitchFamily="18" charset="0"/>
            </a:rPr>
            <a:t>Форма обучения уточняется на официальном сайте</a:t>
          </a:r>
          <a:endParaRPr lang="ru-RU" sz="1700" b="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b="1" i="0" kern="1200" dirty="0" smtClean="0">
              <a:latin typeface="Times New Roman" pitchFamily="18" charset="0"/>
              <a:cs typeface="Times New Roman" pitchFamily="18" charset="0"/>
            </a:rPr>
            <a:t>Местонахождение:   </a:t>
          </a:r>
          <a:r>
            <a:rPr lang="ru-RU" sz="1700" kern="1200" dirty="0" smtClean="0">
              <a:latin typeface="Times New Roman" pitchFamily="18" charset="0"/>
              <a:cs typeface="Times New Roman" pitchFamily="18" charset="0"/>
            </a:rPr>
            <a:t>Владивосток                   Арсеньев                            Артём                               Находка                  Уссурийск</a:t>
          </a:r>
          <a:r>
            <a:rPr lang="ru-RU" sz="1700" b="1" i="0" kern="1200" dirty="0" smtClean="0">
              <a:latin typeface="Times New Roman" pitchFamily="18" charset="0"/>
              <a:cs typeface="Times New Roman" pitchFamily="18" charset="0"/>
            </a:rPr>
            <a:t>            </a:t>
          </a:r>
          <a:r>
            <a:rPr lang="ru-RU" sz="1700" kern="1200" dirty="0" smtClean="0">
              <a:latin typeface="Times New Roman" pitchFamily="18" charset="0"/>
              <a:cs typeface="Times New Roman" pitchFamily="18" charset="0"/>
            </a:rPr>
            <a:t>Партизанск                     Спасск</a:t>
          </a:r>
          <a:endParaRPr lang="ru-RU" sz="17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428225" y="717596"/>
        <a:ext cx="2818129" cy="46665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C76BBE-E443-40B8-A041-57230E8BE47D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09650" y="685800"/>
            <a:ext cx="4838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8FEEED-A8A8-4D27-AC33-298F49CED6A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8191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5790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78954" algn="l" defTabSz="95790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57908" algn="l" defTabSz="95790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436862" algn="l" defTabSz="95790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915816" algn="l" defTabSz="95790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394769" algn="l" defTabSz="95790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873723" algn="l" defTabSz="95790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352677" algn="l" defTabSz="95790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831631" algn="l" defTabSz="95790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8FEEED-A8A8-4D27-AC33-298F49CED6A6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3541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696178" y="1197825"/>
            <a:ext cx="5216071" cy="5112868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7850" y="546118"/>
            <a:ext cx="6667606" cy="3198690"/>
          </a:xfrm>
        </p:spPr>
        <p:txBody>
          <a:bodyPr anchor="b">
            <a:normAutofit/>
          </a:bodyPr>
          <a:lstStyle>
            <a:lvl1pPr algn="l">
              <a:defRPr sz="4505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7850" y="3935516"/>
            <a:ext cx="5367104" cy="1959088"/>
          </a:xfrm>
        </p:spPr>
        <p:txBody>
          <a:bodyPr anchor="t">
            <a:normAutofit/>
          </a:bodyPr>
          <a:lstStyle>
            <a:lvl1pPr marL="0" indent="0" algn="l">
              <a:buNone/>
              <a:defRPr sz="2048">
                <a:solidFill>
                  <a:schemeClr val="bg2">
                    <a:lumMod val="75000"/>
                  </a:schemeClr>
                </a:solidFill>
              </a:defRPr>
            </a:lvl1pPr>
            <a:lvl2pPr marL="4680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361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042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72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40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084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76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446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7361-B63A-41FF-AC19-CA9D6260D6F4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D2C5-7D35-4951-8DAC-8ED3EDFC04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9873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4602992"/>
            <a:ext cx="7101106" cy="156033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77850" y="546118"/>
            <a:ext cx="8750300" cy="3198689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38"/>
            </a:lvl1pPr>
            <a:lvl2pPr marL="468081" indent="0">
              <a:buNone/>
              <a:defRPr sz="1638"/>
            </a:lvl2pPr>
            <a:lvl3pPr marL="936163" indent="0">
              <a:buNone/>
              <a:defRPr sz="1638"/>
            </a:lvl3pPr>
            <a:lvl4pPr marL="1404244" indent="0">
              <a:buNone/>
              <a:defRPr sz="1638"/>
            </a:lvl4pPr>
            <a:lvl5pPr marL="1872325" indent="0">
              <a:buNone/>
              <a:defRPr sz="1638"/>
            </a:lvl5pPr>
            <a:lvl6pPr marL="2340407" indent="0">
              <a:buNone/>
              <a:defRPr sz="1638"/>
            </a:lvl6pPr>
            <a:lvl7pPr marL="2808488" indent="0">
              <a:buNone/>
              <a:defRPr sz="1638"/>
            </a:lvl7pPr>
            <a:lvl8pPr marL="3276570" indent="0">
              <a:buNone/>
              <a:defRPr sz="1638"/>
            </a:lvl8pPr>
            <a:lvl9pPr marL="3744651" indent="0">
              <a:buNone/>
              <a:defRPr sz="1638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825502" y="3935515"/>
            <a:ext cx="7888110" cy="468101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38"/>
            </a:lvl1pPr>
            <a:lvl2pPr marL="468081" indent="0">
              <a:buFontTx/>
              <a:buNone/>
              <a:defRPr/>
            </a:lvl2pPr>
            <a:lvl3pPr marL="936163" indent="0">
              <a:buFontTx/>
              <a:buNone/>
              <a:defRPr/>
            </a:lvl3pPr>
            <a:lvl4pPr marL="1404244" indent="0">
              <a:buFontTx/>
              <a:buNone/>
              <a:defRPr/>
            </a:lvl4pPr>
            <a:lvl5pPr marL="1872325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7361-B63A-41FF-AC19-CA9D6260D6F4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D2C5-7D35-4951-8DAC-8ED3EDFC04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1202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46118"/>
            <a:ext cx="8750300" cy="2964639"/>
          </a:xfrm>
        </p:spPr>
        <p:txBody>
          <a:bodyPr anchor="ctr">
            <a:normAutofit/>
          </a:bodyPr>
          <a:lstStyle>
            <a:lvl1pPr algn="l">
              <a:defRPr sz="2867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4212908"/>
            <a:ext cx="6915515" cy="1950420"/>
          </a:xfrm>
        </p:spPr>
        <p:txBody>
          <a:bodyPr anchor="ctr">
            <a:normAutofit/>
          </a:bodyPr>
          <a:lstStyle>
            <a:lvl1pPr marL="0" indent="0" algn="l">
              <a:buNone/>
              <a:defRPr sz="1843">
                <a:solidFill>
                  <a:schemeClr val="bg2">
                    <a:lumMod val="75000"/>
                  </a:schemeClr>
                </a:solidFill>
              </a:defRPr>
            </a:lvl1pPr>
            <a:lvl2pPr marL="468081" indent="0">
              <a:buNone/>
              <a:defRPr sz="1843">
                <a:solidFill>
                  <a:schemeClr val="tx1">
                    <a:tint val="75000"/>
                  </a:schemeClr>
                </a:solidFill>
              </a:defRPr>
            </a:lvl2pPr>
            <a:lvl3pPr marL="936163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3pPr>
            <a:lvl4pPr marL="1404244" indent="0">
              <a:buNone/>
              <a:defRPr sz="1433">
                <a:solidFill>
                  <a:schemeClr val="tx1">
                    <a:tint val="75000"/>
                  </a:schemeClr>
                </a:solidFill>
              </a:defRPr>
            </a:lvl4pPr>
            <a:lvl5pPr marL="1872325" indent="0">
              <a:buNone/>
              <a:defRPr sz="1433">
                <a:solidFill>
                  <a:schemeClr val="tx1">
                    <a:tint val="75000"/>
                  </a:schemeClr>
                </a:solidFill>
              </a:defRPr>
            </a:lvl5pPr>
            <a:lvl6pPr marL="2340407" indent="0">
              <a:buNone/>
              <a:defRPr sz="1433">
                <a:solidFill>
                  <a:schemeClr val="tx1">
                    <a:tint val="75000"/>
                  </a:schemeClr>
                </a:solidFill>
              </a:defRPr>
            </a:lvl6pPr>
            <a:lvl7pPr marL="2808488" indent="0">
              <a:buNone/>
              <a:defRPr sz="1433">
                <a:solidFill>
                  <a:schemeClr val="tx1">
                    <a:tint val="75000"/>
                  </a:schemeClr>
                </a:solidFill>
              </a:defRPr>
            </a:lvl7pPr>
            <a:lvl8pPr marL="3276570" indent="0">
              <a:buNone/>
              <a:defRPr sz="1433">
                <a:solidFill>
                  <a:schemeClr val="tx1">
                    <a:tint val="75000"/>
                  </a:schemeClr>
                </a:solidFill>
              </a:defRPr>
            </a:lvl8pPr>
            <a:lvl9pPr marL="3744651" indent="0">
              <a:buNone/>
              <a:defRPr sz="14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7361-B63A-41FF-AC19-CA9D6260D6F4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D2C5-7D35-4951-8DAC-8ED3EDFC04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7544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7640" y="546118"/>
            <a:ext cx="7431436" cy="2964639"/>
          </a:xfrm>
        </p:spPr>
        <p:txBody>
          <a:bodyPr anchor="ctr">
            <a:normAutofit/>
          </a:bodyPr>
          <a:lstStyle>
            <a:lvl1pPr algn="l">
              <a:defRPr sz="2867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55701" y="3510757"/>
            <a:ext cx="6936006" cy="494106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68081" indent="0">
              <a:buFontTx/>
              <a:buNone/>
              <a:defRPr/>
            </a:lvl2pPr>
            <a:lvl3pPr marL="936163" indent="0">
              <a:buFontTx/>
              <a:buNone/>
              <a:defRPr/>
            </a:lvl3pPr>
            <a:lvl4pPr marL="1404244" indent="0">
              <a:buFontTx/>
              <a:buNone/>
              <a:defRPr/>
            </a:lvl4pPr>
            <a:lvl5pPr marL="1872325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4403619"/>
            <a:ext cx="6914224" cy="1759709"/>
          </a:xfrm>
        </p:spPr>
        <p:txBody>
          <a:bodyPr anchor="ctr">
            <a:normAutofit/>
          </a:bodyPr>
          <a:lstStyle>
            <a:lvl1pPr marL="0" indent="0" algn="l">
              <a:buNone/>
              <a:defRPr sz="2048">
                <a:solidFill>
                  <a:schemeClr val="bg2">
                    <a:lumMod val="75000"/>
                  </a:schemeClr>
                </a:solidFill>
              </a:defRPr>
            </a:lvl1pPr>
            <a:lvl2pPr marL="468081" indent="0">
              <a:buNone/>
              <a:defRPr sz="1843">
                <a:solidFill>
                  <a:schemeClr val="tx1">
                    <a:tint val="75000"/>
                  </a:schemeClr>
                </a:solidFill>
              </a:defRPr>
            </a:lvl2pPr>
            <a:lvl3pPr marL="936163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3pPr>
            <a:lvl4pPr marL="1404244" indent="0">
              <a:buNone/>
              <a:defRPr sz="1433">
                <a:solidFill>
                  <a:schemeClr val="tx1">
                    <a:tint val="75000"/>
                  </a:schemeClr>
                </a:solidFill>
              </a:defRPr>
            </a:lvl4pPr>
            <a:lvl5pPr marL="1872325" indent="0">
              <a:buNone/>
              <a:defRPr sz="1433">
                <a:solidFill>
                  <a:schemeClr val="tx1">
                    <a:tint val="75000"/>
                  </a:schemeClr>
                </a:solidFill>
              </a:defRPr>
            </a:lvl5pPr>
            <a:lvl6pPr marL="2340407" indent="0">
              <a:buNone/>
              <a:defRPr sz="1433">
                <a:solidFill>
                  <a:schemeClr val="tx1">
                    <a:tint val="75000"/>
                  </a:schemeClr>
                </a:solidFill>
              </a:defRPr>
            </a:lvl6pPr>
            <a:lvl7pPr marL="2808488" indent="0">
              <a:buNone/>
              <a:defRPr sz="1433">
                <a:solidFill>
                  <a:schemeClr val="tx1">
                    <a:tint val="75000"/>
                  </a:schemeClr>
                </a:solidFill>
              </a:defRPr>
            </a:lvl7pPr>
            <a:lvl8pPr marL="3276570" indent="0">
              <a:buNone/>
              <a:defRPr sz="1433">
                <a:solidFill>
                  <a:schemeClr val="tx1">
                    <a:tint val="75000"/>
                  </a:schemeClr>
                </a:solidFill>
              </a:defRPr>
            </a:lvl8pPr>
            <a:lvl9pPr marL="3744651" indent="0">
              <a:buNone/>
              <a:defRPr sz="14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7361-B63A-41FF-AC19-CA9D6260D6F4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D2C5-7D35-4951-8DAC-8ED3EDFC04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7651" y="727567"/>
            <a:ext cx="495429" cy="598719"/>
          </a:xfrm>
          <a:prstGeom prst="rect">
            <a:avLst/>
          </a:prstGeom>
        </p:spPr>
        <p:txBody>
          <a:bodyPr vert="horz" lIns="93620" tIns="46810" rIns="93620" bIns="46810" rtlCol="0" anchor="ctr">
            <a:noAutofit/>
          </a:bodyPr>
          <a:lstStyle/>
          <a:p>
            <a:pPr lvl="0"/>
            <a:r>
              <a:rPr lang="en-US" sz="819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7551" y="2834612"/>
            <a:ext cx="495429" cy="598719"/>
          </a:xfrm>
          <a:prstGeom prst="rect">
            <a:avLst/>
          </a:prstGeom>
        </p:spPr>
        <p:txBody>
          <a:bodyPr vert="horz" lIns="93620" tIns="46810" rIns="93620" bIns="46810" rtlCol="0" anchor="ctr">
            <a:noAutofit/>
          </a:bodyPr>
          <a:lstStyle/>
          <a:p>
            <a:pPr lvl="0" algn="r"/>
            <a:r>
              <a:rPr lang="en-US" sz="819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973708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3510756"/>
            <a:ext cx="6914224" cy="1737871"/>
          </a:xfrm>
        </p:spPr>
        <p:txBody>
          <a:bodyPr anchor="b">
            <a:normAutofit/>
          </a:bodyPr>
          <a:lstStyle>
            <a:lvl1pPr algn="l">
              <a:defRPr sz="2867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5255365"/>
            <a:ext cx="6915515" cy="907963"/>
          </a:xfrm>
        </p:spPr>
        <p:txBody>
          <a:bodyPr anchor="t">
            <a:normAutofit/>
          </a:bodyPr>
          <a:lstStyle>
            <a:lvl1pPr marL="0" indent="0" algn="l">
              <a:buNone/>
              <a:defRPr sz="1843">
                <a:solidFill>
                  <a:schemeClr val="bg2">
                    <a:lumMod val="75000"/>
                  </a:schemeClr>
                </a:solidFill>
              </a:defRPr>
            </a:lvl1pPr>
            <a:lvl2pPr marL="468081" indent="0">
              <a:buNone/>
              <a:defRPr sz="1843">
                <a:solidFill>
                  <a:schemeClr val="tx1">
                    <a:tint val="75000"/>
                  </a:schemeClr>
                </a:solidFill>
              </a:defRPr>
            </a:lvl2pPr>
            <a:lvl3pPr marL="936163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3pPr>
            <a:lvl4pPr marL="1404244" indent="0">
              <a:buNone/>
              <a:defRPr sz="1433">
                <a:solidFill>
                  <a:schemeClr val="tx1">
                    <a:tint val="75000"/>
                  </a:schemeClr>
                </a:solidFill>
              </a:defRPr>
            </a:lvl4pPr>
            <a:lvl5pPr marL="1872325" indent="0">
              <a:buNone/>
              <a:defRPr sz="1433">
                <a:solidFill>
                  <a:schemeClr val="tx1">
                    <a:tint val="75000"/>
                  </a:schemeClr>
                </a:solidFill>
              </a:defRPr>
            </a:lvl5pPr>
            <a:lvl6pPr marL="2340407" indent="0">
              <a:buNone/>
              <a:defRPr sz="1433">
                <a:solidFill>
                  <a:schemeClr val="tx1">
                    <a:tint val="75000"/>
                  </a:schemeClr>
                </a:solidFill>
              </a:defRPr>
            </a:lvl6pPr>
            <a:lvl7pPr marL="2808488" indent="0">
              <a:buNone/>
              <a:defRPr sz="1433">
                <a:solidFill>
                  <a:schemeClr val="tx1">
                    <a:tint val="75000"/>
                  </a:schemeClr>
                </a:solidFill>
              </a:defRPr>
            </a:lvl7pPr>
            <a:lvl8pPr marL="3276570" indent="0">
              <a:buNone/>
              <a:defRPr sz="1433">
                <a:solidFill>
                  <a:schemeClr val="tx1">
                    <a:tint val="75000"/>
                  </a:schemeClr>
                </a:solidFill>
              </a:defRPr>
            </a:lvl8pPr>
            <a:lvl9pPr marL="3744651" indent="0">
              <a:buNone/>
              <a:defRPr sz="14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7361-B63A-41FF-AC19-CA9D6260D6F4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D2C5-7D35-4951-8DAC-8ED3EDFC04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83899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7641" y="546118"/>
            <a:ext cx="7431435" cy="2964639"/>
          </a:xfrm>
        </p:spPr>
        <p:txBody>
          <a:bodyPr anchor="ctr">
            <a:normAutofit/>
          </a:bodyPr>
          <a:lstStyle>
            <a:lvl1pPr algn="l">
              <a:defRPr sz="2867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77851" y="3978857"/>
            <a:ext cx="6914224" cy="1074898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48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5071093"/>
            <a:ext cx="6914223" cy="1092235"/>
          </a:xfrm>
        </p:spPr>
        <p:txBody>
          <a:bodyPr anchor="t">
            <a:normAutofit/>
          </a:bodyPr>
          <a:lstStyle>
            <a:lvl1pPr marL="0" indent="0" algn="l">
              <a:buNone/>
              <a:defRPr sz="1843">
                <a:solidFill>
                  <a:schemeClr val="bg2">
                    <a:lumMod val="75000"/>
                  </a:schemeClr>
                </a:solidFill>
              </a:defRPr>
            </a:lvl1pPr>
            <a:lvl2pPr marL="468081" indent="0">
              <a:buNone/>
              <a:defRPr sz="1843">
                <a:solidFill>
                  <a:schemeClr val="tx1">
                    <a:tint val="75000"/>
                  </a:schemeClr>
                </a:solidFill>
              </a:defRPr>
            </a:lvl2pPr>
            <a:lvl3pPr marL="936163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3pPr>
            <a:lvl4pPr marL="1404244" indent="0">
              <a:buNone/>
              <a:defRPr sz="1433">
                <a:solidFill>
                  <a:schemeClr val="tx1">
                    <a:tint val="75000"/>
                  </a:schemeClr>
                </a:solidFill>
              </a:defRPr>
            </a:lvl4pPr>
            <a:lvl5pPr marL="1872325" indent="0">
              <a:buNone/>
              <a:defRPr sz="1433">
                <a:solidFill>
                  <a:schemeClr val="tx1">
                    <a:tint val="75000"/>
                  </a:schemeClr>
                </a:solidFill>
              </a:defRPr>
            </a:lvl5pPr>
            <a:lvl6pPr marL="2340407" indent="0">
              <a:buNone/>
              <a:defRPr sz="1433">
                <a:solidFill>
                  <a:schemeClr val="tx1">
                    <a:tint val="75000"/>
                  </a:schemeClr>
                </a:solidFill>
              </a:defRPr>
            </a:lvl6pPr>
            <a:lvl7pPr marL="2808488" indent="0">
              <a:buNone/>
              <a:defRPr sz="1433">
                <a:solidFill>
                  <a:schemeClr val="tx1">
                    <a:tint val="75000"/>
                  </a:schemeClr>
                </a:solidFill>
              </a:defRPr>
            </a:lvl7pPr>
            <a:lvl8pPr marL="3276570" indent="0">
              <a:buNone/>
              <a:defRPr sz="1433">
                <a:solidFill>
                  <a:schemeClr val="tx1">
                    <a:tint val="75000"/>
                  </a:schemeClr>
                </a:solidFill>
              </a:defRPr>
            </a:lvl8pPr>
            <a:lvl9pPr marL="3744651" indent="0">
              <a:buNone/>
              <a:defRPr sz="14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7361-B63A-41FF-AC19-CA9D6260D6F4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D2C5-7D35-4951-8DAC-8ED3EDFC04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7651" y="727567"/>
            <a:ext cx="495429" cy="598719"/>
          </a:xfrm>
          <a:prstGeom prst="rect">
            <a:avLst/>
          </a:prstGeom>
        </p:spPr>
        <p:txBody>
          <a:bodyPr vert="horz" lIns="93620" tIns="46810" rIns="93620" bIns="46810" rtlCol="0" anchor="ctr">
            <a:noAutofit/>
          </a:bodyPr>
          <a:lstStyle/>
          <a:p>
            <a:pPr lvl="0"/>
            <a:r>
              <a:rPr lang="en-US" sz="819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7551" y="2834612"/>
            <a:ext cx="495429" cy="598719"/>
          </a:xfrm>
          <a:prstGeom prst="rect">
            <a:avLst/>
          </a:prstGeom>
        </p:spPr>
        <p:txBody>
          <a:bodyPr vert="horz" lIns="93620" tIns="46810" rIns="93620" bIns="46810" rtlCol="0" anchor="ctr">
            <a:noAutofit/>
          </a:bodyPr>
          <a:lstStyle/>
          <a:p>
            <a:pPr lvl="0" algn="r"/>
            <a:r>
              <a:rPr lang="en-US" sz="819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971463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46118"/>
            <a:ext cx="8152796" cy="296463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67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77851" y="4022201"/>
            <a:ext cx="6914224" cy="858185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48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4880387"/>
            <a:ext cx="6914223" cy="1282941"/>
          </a:xfrm>
        </p:spPr>
        <p:txBody>
          <a:bodyPr anchor="t">
            <a:normAutofit/>
          </a:bodyPr>
          <a:lstStyle>
            <a:lvl1pPr marL="0" indent="0" algn="l">
              <a:buNone/>
              <a:defRPr sz="1843">
                <a:solidFill>
                  <a:schemeClr val="bg2">
                    <a:lumMod val="75000"/>
                  </a:schemeClr>
                </a:solidFill>
              </a:defRPr>
            </a:lvl1pPr>
            <a:lvl2pPr marL="468081" indent="0">
              <a:buNone/>
              <a:defRPr sz="1843">
                <a:solidFill>
                  <a:schemeClr val="tx1">
                    <a:tint val="75000"/>
                  </a:schemeClr>
                </a:solidFill>
              </a:defRPr>
            </a:lvl2pPr>
            <a:lvl3pPr marL="936163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3pPr>
            <a:lvl4pPr marL="1404244" indent="0">
              <a:buNone/>
              <a:defRPr sz="1433">
                <a:solidFill>
                  <a:schemeClr val="tx1">
                    <a:tint val="75000"/>
                  </a:schemeClr>
                </a:solidFill>
              </a:defRPr>
            </a:lvl4pPr>
            <a:lvl5pPr marL="1872325" indent="0">
              <a:buNone/>
              <a:defRPr sz="1433">
                <a:solidFill>
                  <a:schemeClr val="tx1">
                    <a:tint val="75000"/>
                  </a:schemeClr>
                </a:solidFill>
              </a:defRPr>
            </a:lvl5pPr>
            <a:lvl6pPr marL="2340407" indent="0">
              <a:buNone/>
              <a:defRPr sz="1433">
                <a:solidFill>
                  <a:schemeClr val="tx1">
                    <a:tint val="75000"/>
                  </a:schemeClr>
                </a:solidFill>
              </a:defRPr>
            </a:lvl6pPr>
            <a:lvl7pPr marL="2808488" indent="0">
              <a:buNone/>
              <a:defRPr sz="1433">
                <a:solidFill>
                  <a:schemeClr val="tx1">
                    <a:tint val="75000"/>
                  </a:schemeClr>
                </a:solidFill>
              </a:defRPr>
            </a:lvl7pPr>
            <a:lvl8pPr marL="3276570" indent="0">
              <a:buNone/>
              <a:defRPr sz="1433">
                <a:solidFill>
                  <a:schemeClr val="tx1">
                    <a:tint val="75000"/>
                  </a:schemeClr>
                </a:solidFill>
              </a:defRPr>
            </a:lvl8pPr>
            <a:lvl9pPr marL="3744651" indent="0">
              <a:buNone/>
              <a:defRPr sz="14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7361-B63A-41FF-AC19-CA9D6260D6F4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D2C5-7D35-4951-8DAC-8ED3EDFC04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32469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4602992"/>
            <a:ext cx="7101106" cy="1560336"/>
          </a:xfrm>
        </p:spPr>
        <p:txBody>
          <a:bodyPr>
            <a:normAutofit/>
          </a:bodyPr>
          <a:lstStyle>
            <a:lvl1pPr algn="l">
              <a:defRPr sz="286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7851" y="546119"/>
            <a:ext cx="7101106" cy="3857501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7361-B63A-41FF-AC19-CA9D6260D6F4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D2C5-7D35-4951-8DAC-8ED3EDFC04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9239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3606" y="546118"/>
            <a:ext cx="2214544" cy="4524975"/>
          </a:xfrm>
        </p:spPr>
        <p:txBody>
          <a:bodyPr vert="eaVert">
            <a:normAutofit/>
          </a:bodyPr>
          <a:lstStyle>
            <a:lvl1pPr>
              <a:defRPr sz="286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7850" y="546118"/>
            <a:ext cx="6337513" cy="561721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7361-B63A-41FF-AC19-CA9D6260D6F4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D2C5-7D35-4951-8DAC-8ED3EDFC04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367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4602992"/>
            <a:ext cx="7101106" cy="156033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851" y="546118"/>
            <a:ext cx="7101106" cy="3857501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7361-B63A-41FF-AC19-CA9D6260D6F4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D2C5-7D35-4951-8DAC-8ED3EDFC04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346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2028436"/>
            <a:ext cx="6936007" cy="2375179"/>
          </a:xfrm>
        </p:spPr>
        <p:txBody>
          <a:bodyPr anchor="b">
            <a:normAutofit/>
          </a:bodyPr>
          <a:lstStyle>
            <a:lvl1pPr algn="l">
              <a:defRPr sz="3276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4594324"/>
            <a:ext cx="6936006" cy="1569005"/>
          </a:xfrm>
        </p:spPr>
        <p:txBody>
          <a:bodyPr anchor="t">
            <a:normAutofit/>
          </a:bodyPr>
          <a:lstStyle>
            <a:lvl1pPr marL="0" indent="0" algn="l">
              <a:buNone/>
              <a:defRPr sz="1843">
                <a:solidFill>
                  <a:schemeClr val="bg2">
                    <a:lumMod val="75000"/>
                  </a:schemeClr>
                </a:solidFill>
              </a:defRPr>
            </a:lvl1pPr>
            <a:lvl2pPr marL="468081" indent="0">
              <a:buNone/>
              <a:defRPr sz="1843">
                <a:solidFill>
                  <a:schemeClr val="tx1">
                    <a:tint val="75000"/>
                  </a:schemeClr>
                </a:solidFill>
              </a:defRPr>
            </a:lvl2pPr>
            <a:lvl3pPr marL="936163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3pPr>
            <a:lvl4pPr marL="1404244" indent="0">
              <a:buNone/>
              <a:defRPr sz="1433">
                <a:solidFill>
                  <a:schemeClr val="tx1">
                    <a:tint val="75000"/>
                  </a:schemeClr>
                </a:solidFill>
              </a:defRPr>
            </a:lvl4pPr>
            <a:lvl5pPr marL="1872325" indent="0">
              <a:buNone/>
              <a:defRPr sz="1433">
                <a:solidFill>
                  <a:schemeClr val="tx1">
                    <a:tint val="75000"/>
                  </a:schemeClr>
                </a:solidFill>
              </a:defRPr>
            </a:lvl5pPr>
            <a:lvl6pPr marL="2340407" indent="0">
              <a:buNone/>
              <a:defRPr sz="1433">
                <a:solidFill>
                  <a:schemeClr val="tx1">
                    <a:tint val="75000"/>
                  </a:schemeClr>
                </a:solidFill>
              </a:defRPr>
            </a:lvl6pPr>
            <a:lvl7pPr marL="2808488" indent="0">
              <a:buNone/>
              <a:defRPr sz="1433">
                <a:solidFill>
                  <a:schemeClr val="tx1">
                    <a:tint val="75000"/>
                  </a:schemeClr>
                </a:solidFill>
              </a:defRPr>
            </a:lvl7pPr>
            <a:lvl8pPr marL="3276570" indent="0">
              <a:buNone/>
              <a:defRPr sz="1433">
                <a:solidFill>
                  <a:schemeClr val="tx1">
                    <a:tint val="75000"/>
                  </a:schemeClr>
                </a:solidFill>
              </a:defRPr>
            </a:lvl8pPr>
            <a:lvl9pPr marL="3744651" indent="0">
              <a:buNone/>
              <a:defRPr sz="14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7361-B63A-41FF-AC19-CA9D6260D6F4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D2C5-7D35-4951-8DAC-8ED3EDFC04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0556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4602992"/>
            <a:ext cx="7101106" cy="1560336"/>
          </a:xfrm>
        </p:spPr>
        <p:txBody>
          <a:bodyPr>
            <a:normAutofit/>
          </a:bodyPr>
          <a:lstStyle>
            <a:lvl1pPr>
              <a:defRPr sz="32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77851" y="546118"/>
            <a:ext cx="4279131" cy="3857498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5050892" y="546118"/>
            <a:ext cx="4277258" cy="3848829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7361-B63A-41FF-AC19-CA9D6260D6F4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D2C5-7D35-4951-8DAC-8ED3EDFC04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8750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4602992"/>
            <a:ext cx="7101106" cy="1560336"/>
          </a:xfrm>
        </p:spPr>
        <p:txBody>
          <a:bodyPr>
            <a:normAutofit/>
          </a:bodyPr>
          <a:lstStyle>
            <a:lvl1pPr>
              <a:defRPr sz="32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5501" y="546118"/>
            <a:ext cx="4026605" cy="624134"/>
          </a:xfrm>
        </p:spPr>
        <p:txBody>
          <a:bodyPr anchor="b">
            <a:noAutofit/>
          </a:bodyPr>
          <a:lstStyle>
            <a:lvl1pPr marL="0" indent="0">
              <a:buNone/>
              <a:defRPr sz="2457" b="0" cap="all">
                <a:solidFill>
                  <a:schemeClr val="tx1"/>
                </a:solidFill>
              </a:defRPr>
            </a:lvl1pPr>
            <a:lvl2pPr marL="468081" indent="0">
              <a:buNone/>
              <a:defRPr sz="2048" b="1"/>
            </a:lvl2pPr>
            <a:lvl3pPr marL="936163" indent="0">
              <a:buNone/>
              <a:defRPr sz="1843" b="1"/>
            </a:lvl3pPr>
            <a:lvl4pPr marL="1404244" indent="0">
              <a:buNone/>
              <a:defRPr sz="1638" b="1"/>
            </a:lvl4pPr>
            <a:lvl5pPr marL="1872325" indent="0">
              <a:buNone/>
              <a:defRPr sz="1638" b="1"/>
            </a:lvl5pPr>
            <a:lvl6pPr marL="2340407" indent="0">
              <a:buNone/>
              <a:defRPr sz="1638" b="1"/>
            </a:lvl6pPr>
            <a:lvl7pPr marL="2808488" indent="0">
              <a:buNone/>
              <a:defRPr sz="1638" b="1"/>
            </a:lvl7pPr>
            <a:lvl8pPr marL="3276570" indent="0">
              <a:buNone/>
              <a:defRPr sz="1638" b="1"/>
            </a:lvl8pPr>
            <a:lvl9pPr marL="3744651" indent="0">
              <a:buNone/>
              <a:defRPr sz="1638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7849" y="1170253"/>
            <a:ext cx="4274256" cy="3233364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59601" y="580250"/>
            <a:ext cx="4077722" cy="590002"/>
          </a:xfrm>
        </p:spPr>
        <p:txBody>
          <a:bodyPr anchor="b">
            <a:noAutofit/>
          </a:bodyPr>
          <a:lstStyle>
            <a:lvl1pPr marL="0" indent="0">
              <a:buNone/>
              <a:defRPr sz="2457" b="0" cap="all">
                <a:solidFill>
                  <a:schemeClr val="tx1"/>
                </a:solidFill>
              </a:defRPr>
            </a:lvl1pPr>
            <a:lvl2pPr marL="468081" indent="0">
              <a:buNone/>
              <a:defRPr sz="2048" b="1"/>
            </a:lvl2pPr>
            <a:lvl3pPr marL="936163" indent="0">
              <a:buNone/>
              <a:defRPr sz="1843" b="1"/>
            </a:lvl3pPr>
            <a:lvl4pPr marL="1404244" indent="0">
              <a:buNone/>
              <a:defRPr sz="1638" b="1"/>
            </a:lvl4pPr>
            <a:lvl5pPr marL="1872325" indent="0">
              <a:buNone/>
              <a:defRPr sz="1638" b="1"/>
            </a:lvl5pPr>
            <a:lvl6pPr marL="2340407" indent="0">
              <a:buNone/>
              <a:defRPr sz="1638" b="1"/>
            </a:lvl6pPr>
            <a:lvl7pPr marL="2808488" indent="0">
              <a:buNone/>
              <a:defRPr sz="1638" b="1"/>
            </a:lvl7pPr>
            <a:lvl8pPr marL="3276570" indent="0">
              <a:buNone/>
              <a:defRPr sz="1638" b="1"/>
            </a:lvl8pPr>
            <a:lvl9pPr marL="3744651" indent="0">
              <a:buNone/>
              <a:defRPr sz="1638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50893" y="1170252"/>
            <a:ext cx="4286430" cy="3224695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7361-B63A-41FF-AC19-CA9D6260D6F4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D2C5-7D35-4951-8DAC-8ED3EDFC04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050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4602992"/>
            <a:ext cx="7101106" cy="1560336"/>
          </a:xfrm>
        </p:spPr>
        <p:txBody>
          <a:bodyPr>
            <a:normAutofit/>
          </a:bodyPr>
          <a:lstStyle>
            <a:lvl1pPr>
              <a:defRPr sz="32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7361-B63A-41FF-AC19-CA9D6260D6F4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D2C5-7D35-4951-8DAC-8ED3EDFC04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5999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7361-B63A-41FF-AC19-CA9D6260D6F4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D2C5-7D35-4951-8DAC-8ED3EDFC04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4672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0223" y="546118"/>
            <a:ext cx="3467100" cy="1560336"/>
          </a:xfrm>
        </p:spPr>
        <p:txBody>
          <a:bodyPr anchor="b">
            <a:normAutofit/>
          </a:bodyPr>
          <a:lstStyle>
            <a:lvl1pPr algn="l">
              <a:defRPr sz="2048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850" y="546118"/>
            <a:ext cx="4808651" cy="561721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70223" y="2262490"/>
            <a:ext cx="3467100" cy="2141128"/>
          </a:xfrm>
        </p:spPr>
        <p:txBody>
          <a:bodyPr anchor="t">
            <a:normAutofit/>
          </a:bodyPr>
          <a:lstStyle>
            <a:lvl1pPr marL="0" indent="0">
              <a:buNone/>
              <a:defRPr sz="1638"/>
            </a:lvl1pPr>
            <a:lvl2pPr marL="468081" indent="0">
              <a:buNone/>
              <a:defRPr sz="1229"/>
            </a:lvl2pPr>
            <a:lvl3pPr marL="936163" indent="0">
              <a:buNone/>
              <a:defRPr sz="1024"/>
            </a:lvl3pPr>
            <a:lvl4pPr marL="1404244" indent="0">
              <a:buNone/>
              <a:defRPr sz="921"/>
            </a:lvl4pPr>
            <a:lvl5pPr marL="1872325" indent="0">
              <a:buNone/>
              <a:defRPr sz="921"/>
            </a:lvl5pPr>
            <a:lvl6pPr marL="2340407" indent="0">
              <a:buNone/>
              <a:defRPr sz="921"/>
            </a:lvl6pPr>
            <a:lvl7pPr marL="2808488" indent="0">
              <a:buNone/>
              <a:defRPr sz="921"/>
            </a:lvl7pPr>
            <a:lvl8pPr marL="3276570" indent="0">
              <a:buNone/>
              <a:defRPr sz="921"/>
            </a:lvl8pPr>
            <a:lvl9pPr marL="3744651" indent="0">
              <a:buNone/>
              <a:defRPr sz="92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7361-B63A-41FF-AC19-CA9D6260D6F4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D2C5-7D35-4951-8DAC-8ED3EDFC04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1481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0450" y="1482319"/>
            <a:ext cx="3860196" cy="1170252"/>
          </a:xfrm>
        </p:spPr>
        <p:txBody>
          <a:bodyPr anchor="b">
            <a:normAutofit/>
          </a:bodyPr>
          <a:lstStyle>
            <a:lvl1pPr algn="l">
              <a:defRPr sz="2457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825500" y="936202"/>
            <a:ext cx="3554389" cy="4915059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38"/>
            </a:lvl1pPr>
            <a:lvl2pPr marL="468081" indent="0">
              <a:buNone/>
              <a:defRPr sz="1638"/>
            </a:lvl2pPr>
            <a:lvl3pPr marL="936163" indent="0">
              <a:buNone/>
              <a:defRPr sz="1638"/>
            </a:lvl3pPr>
            <a:lvl4pPr marL="1404244" indent="0">
              <a:buNone/>
              <a:defRPr sz="1638"/>
            </a:lvl4pPr>
            <a:lvl5pPr marL="1872325" indent="0">
              <a:buNone/>
              <a:defRPr sz="1638"/>
            </a:lvl5pPr>
            <a:lvl6pPr marL="2340407" indent="0">
              <a:buNone/>
              <a:defRPr sz="1638"/>
            </a:lvl6pPr>
            <a:lvl7pPr marL="2808488" indent="0">
              <a:buNone/>
              <a:defRPr sz="1638"/>
            </a:lvl7pPr>
            <a:lvl8pPr marL="3276570" indent="0">
              <a:buNone/>
              <a:defRPr sz="1638"/>
            </a:lvl8pPr>
            <a:lvl9pPr marL="3744651" indent="0">
              <a:buNone/>
              <a:defRPr sz="1638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70696" y="2808605"/>
            <a:ext cx="3861242" cy="2132460"/>
          </a:xfrm>
        </p:spPr>
        <p:txBody>
          <a:bodyPr anchor="t">
            <a:normAutofit/>
          </a:bodyPr>
          <a:lstStyle>
            <a:lvl1pPr marL="0" indent="0">
              <a:buNone/>
              <a:defRPr sz="1843"/>
            </a:lvl1pPr>
            <a:lvl2pPr marL="468081" indent="0">
              <a:buNone/>
              <a:defRPr sz="1229"/>
            </a:lvl2pPr>
            <a:lvl3pPr marL="936163" indent="0">
              <a:buNone/>
              <a:defRPr sz="1024"/>
            </a:lvl3pPr>
            <a:lvl4pPr marL="1404244" indent="0">
              <a:buNone/>
              <a:defRPr sz="921"/>
            </a:lvl4pPr>
            <a:lvl5pPr marL="1872325" indent="0">
              <a:buNone/>
              <a:defRPr sz="921"/>
            </a:lvl5pPr>
            <a:lvl6pPr marL="2340407" indent="0">
              <a:buNone/>
              <a:defRPr sz="921"/>
            </a:lvl6pPr>
            <a:lvl7pPr marL="2808488" indent="0">
              <a:buNone/>
              <a:defRPr sz="921"/>
            </a:lvl7pPr>
            <a:lvl8pPr marL="3276570" indent="0">
              <a:buNone/>
              <a:defRPr sz="921"/>
            </a:lvl8pPr>
            <a:lvl9pPr marL="3744651" indent="0">
              <a:buNone/>
              <a:defRPr sz="92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7361-B63A-41FF-AC19-CA9D6260D6F4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7850" y="6319362"/>
            <a:ext cx="6296034" cy="3738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D2C5-7D35-4951-8DAC-8ED3EDFC04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7570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7226565" y="3987527"/>
            <a:ext cx="2676327" cy="2721920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7851" y="4602992"/>
            <a:ext cx="7101106" cy="1560336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546119"/>
            <a:ext cx="7101106" cy="38575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9432" y="6319365"/>
            <a:ext cx="1300502" cy="373831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24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4A67361-B63A-41FF-AC19-CA9D6260D6F4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7850" y="6319362"/>
            <a:ext cx="6296034" cy="373831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24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22295" y="5711484"/>
            <a:ext cx="928316" cy="68589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67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DA9D2C5-7D35-4951-8DAC-8ED3EDFC04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13688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238" r:id="rId1"/>
    <p:sldLayoutId id="2147484239" r:id="rId2"/>
    <p:sldLayoutId id="2147484240" r:id="rId3"/>
    <p:sldLayoutId id="2147484241" r:id="rId4"/>
    <p:sldLayoutId id="2147484242" r:id="rId5"/>
    <p:sldLayoutId id="2147484243" r:id="rId6"/>
    <p:sldLayoutId id="2147484244" r:id="rId7"/>
    <p:sldLayoutId id="2147484245" r:id="rId8"/>
    <p:sldLayoutId id="2147484246" r:id="rId9"/>
    <p:sldLayoutId id="2147484247" r:id="rId10"/>
    <p:sldLayoutId id="2147484248" r:id="rId11"/>
    <p:sldLayoutId id="2147484249" r:id="rId12"/>
    <p:sldLayoutId id="2147484250" r:id="rId13"/>
    <p:sldLayoutId id="2147484251" r:id="rId14"/>
    <p:sldLayoutId id="2147484252" r:id="rId15"/>
    <p:sldLayoutId id="2147484253" r:id="rId16"/>
    <p:sldLayoutId id="2147484254" r:id="rId17"/>
  </p:sldLayoutIdLst>
  <p:txStyles>
    <p:titleStyle>
      <a:lvl1pPr algn="l" defTabSz="468081" rtl="0" eaLnBrk="1" latinLnBrk="0" hangingPunct="1">
        <a:spcBef>
          <a:spcPct val="0"/>
        </a:spcBef>
        <a:buNone/>
        <a:defRPr sz="3276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92551" indent="-292551" algn="l" defTabSz="468081" rtl="0" eaLnBrk="1" latinLnBrk="0" hangingPunct="1">
        <a:spcBef>
          <a:spcPct val="20000"/>
        </a:spcBef>
        <a:spcAft>
          <a:spcPts val="614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48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60632" indent="-292551" algn="l" defTabSz="468081" rtl="0" eaLnBrk="1" latinLnBrk="0" hangingPunct="1">
        <a:spcBef>
          <a:spcPct val="20000"/>
        </a:spcBef>
        <a:spcAft>
          <a:spcPts val="614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43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28714" indent="-292551" algn="l" defTabSz="468081" rtl="0" eaLnBrk="1" latinLnBrk="0" hangingPunct="1">
        <a:spcBef>
          <a:spcPct val="20000"/>
        </a:spcBef>
        <a:spcAft>
          <a:spcPts val="614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38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79775" indent="-175531" algn="l" defTabSz="468081" rtl="0" eaLnBrk="1" latinLnBrk="0" hangingPunct="1">
        <a:spcBef>
          <a:spcPct val="20000"/>
        </a:spcBef>
        <a:spcAft>
          <a:spcPts val="614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33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47856" indent="-175531" algn="l" defTabSz="468081" rtl="0" eaLnBrk="1" latinLnBrk="0" hangingPunct="1">
        <a:spcBef>
          <a:spcPct val="20000"/>
        </a:spcBef>
        <a:spcAft>
          <a:spcPts val="614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33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74447" indent="-234041" algn="l" defTabSz="468081" rtl="0" eaLnBrk="1" latinLnBrk="0" hangingPunct="1">
        <a:spcBef>
          <a:spcPct val="20000"/>
        </a:spcBef>
        <a:spcAft>
          <a:spcPts val="614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33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3042529" indent="-234041" algn="l" defTabSz="468081" rtl="0" eaLnBrk="1" latinLnBrk="0" hangingPunct="1">
        <a:spcBef>
          <a:spcPct val="20000"/>
        </a:spcBef>
        <a:spcAft>
          <a:spcPts val="614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33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510610" indent="-234041" algn="l" defTabSz="468081" rtl="0" eaLnBrk="1" latinLnBrk="0" hangingPunct="1">
        <a:spcBef>
          <a:spcPct val="20000"/>
        </a:spcBef>
        <a:spcAft>
          <a:spcPts val="614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33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978692" indent="-234041" algn="l" defTabSz="468081" rtl="0" eaLnBrk="1" latinLnBrk="0" hangingPunct="1">
        <a:spcBef>
          <a:spcPct val="20000"/>
        </a:spcBef>
        <a:spcAft>
          <a:spcPts val="614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33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68081" rtl="0" eaLnBrk="1" latinLnBrk="0" hangingPunct="1">
        <a:defRPr sz="1843" kern="1200">
          <a:solidFill>
            <a:schemeClr val="tx1"/>
          </a:solidFill>
          <a:latin typeface="+mn-lt"/>
          <a:ea typeface="+mn-ea"/>
          <a:cs typeface="+mn-cs"/>
        </a:defRPr>
      </a:lvl1pPr>
      <a:lvl2pPr marL="468081" algn="l" defTabSz="468081" rtl="0" eaLnBrk="1" latinLnBrk="0" hangingPunct="1">
        <a:defRPr sz="1843" kern="1200">
          <a:solidFill>
            <a:schemeClr val="tx1"/>
          </a:solidFill>
          <a:latin typeface="+mn-lt"/>
          <a:ea typeface="+mn-ea"/>
          <a:cs typeface="+mn-cs"/>
        </a:defRPr>
      </a:lvl2pPr>
      <a:lvl3pPr marL="936163" algn="l" defTabSz="468081" rtl="0" eaLnBrk="1" latinLnBrk="0" hangingPunct="1">
        <a:defRPr sz="1843" kern="1200">
          <a:solidFill>
            <a:schemeClr val="tx1"/>
          </a:solidFill>
          <a:latin typeface="+mn-lt"/>
          <a:ea typeface="+mn-ea"/>
          <a:cs typeface="+mn-cs"/>
        </a:defRPr>
      </a:lvl3pPr>
      <a:lvl4pPr marL="1404244" algn="l" defTabSz="468081" rtl="0" eaLnBrk="1" latinLnBrk="0" hangingPunct="1">
        <a:defRPr sz="1843" kern="1200">
          <a:solidFill>
            <a:schemeClr val="tx1"/>
          </a:solidFill>
          <a:latin typeface="+mn-lt"/>
          <a:ea typeface="+mn-ea"/>
          <a:cs typeface="+mn-cs"/>
        </a:defRPr>
      </a:lvl4pPr>
      <a:lvl5pPr marL="1872325" algn="l" defTabSz="468081" rtl="0" eaLnBrk="1" latinLnBrk="0" hangingPunct="1">
        <a:defRPr sz="1843" kern="1200">
          <a:solidFill>
            <a:schemeClr val="tx1"/>
          </a:solidFill>
          <a:latin typeface="+mn-lt"/>
          <a:ea typeface="+mn-ea"/>
          <a:cs typeface="+mn-cs"/>
        </a:defRPr>
      </a:lvl5pPr>
      <a:lvl6pPr marL="2340407" algn="l" defTabSz="468081" rtl="0" eaLnBrk="1" latinLnBrk="0" hangingPunct="1">
        <a:defRPr sz="1843" kern="1200">
          <a:solidFill>
            <a:schemeClr val="tx1"/>
          </a:solidFill>
          <a:latin typeface="+mn-lt"/>
          <a:ea typeface="+mn-ea"/>
          <a:cs typeface="+mn-cs"/>
        </a:defRPr>
      </a:lvl6pPr>
      <a:lvl7pPr marL="2808488" algn="l" defTabSz="468081" rtl="0" eaLnBrk="1" latinLnBrk="0" hangingPunct="1">
        <a:defRPr sz="1843" kern="1200">
          <a:solidFill>
            <a:schemeClr val="tx1"/>
          </a:solidFill>
          <a:latin typeface="+mn-lt"/>
          <a:ea typeface="+mn-ea"/>
          <a:cs typeface="+mn-cs"/>
        </a:defRPr>
      </a:lvl7pPr>
      <a:lvl8pPr marL="3276570" algn="l" defTabSz="468081" rtl="0" eaLnBrk="1" latinLnBrk="0" hangingPunct="1">
        <a:defRPr sz="1843" kern="1200">
          <a:solidFill>
            <a:schemeClr val="tx1"/>
          </a:solidFill>
          <a:latin typeface="+mn-lt"/>
          <a:ea typeface="+mn-ea"/>
          <a:cs typeface="+mn-cs"/>
        </a:defRPr>
      </a:lvl8pPr>
      <a:lvl9pPr marL="3744651" algn="l" defTabSz="468081" rtl="0" eaLnBrk="1" latinLnBrk="0" hangingPunct="1">
        <a:defRPr sz="18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image" Target="../media/image5.png"/><Relationship Id="rId7" Type="http://schemas.openxmlformats.org/officeDocument/2006/relationships/diagramLayout" Target="../diagrams/layout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1.xml"/><Relationship Id="rId5" Type="http://schemas.openxmlformats.org/officeDocument/2006/relationships/image" Target="../media/image3.png"/><Relationship Id="rId10" Type="http://schemas.microsoft.com/office/2007/relationships/diagramDrawing" Target="../diagrams/drawing1.xml"/><Relationship Id="rId4" Type="http://schemas.openxmlformats.org/officeDocument/2006/relationships/image" Target="../media/image6.png"/><Relationship Id="rId9" Type="http://schemas.openxmlformats.org/officeDocument/2006/relationships/diagramColors" Target="../diagrams/colors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image" Target="../media/image5.png"/><Relationship Id="rId7" Type="http://schemas.openxmlformats.org/officeDocument/2006/relationships/diagramLayout" Target="../diagrams/layout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2.xml"/><Relationship Id="rId5" Type="http://schemas.openxmlformats.org/officeDocument/2006/relationships/image" Target="../media/image3.png"/><Relationship Id="rId10" Type="http://schemas.microsoft.com/office/2007/relationships/diagramDrawing" Target="../diagrams/drawing2.xml"/><Relationship Id="rId4" Type="http://schemas.openxmlformats.org/officeDocument/2006/relationships/image" Target="../media/image6.png"/><Relationship Id="rId9" Type="http://schemas.openxmlformats.org/officeDocument/2006/relationships/diagramColors" Target="../diagrams/colors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647" b="5602"/>
          <a:stretch/>
        </p:blipFill>
        <p:spPr>
          <a:xfrm>
            <a:off x="0" y="-17637"/>
            <a:ext cx="9921552" cy="7039149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297016" y="6210655"/>
            <a:ext cx="3572263" cy="543003"/>
          </a:xfrm>
          <a:prstGeom prst="rect">
            <a:avLst/>
          </a:prstGeom>
          <a:noFill/>
        </p:spPr>
        <p:txBody>
          <a:bodyPr wrap="none" lIns="95791" tIns="47896" rIns="95791" bIns="47896">
            <a:spAutoFit/>
          </a:bodyPr>
          <a:lstStyle/>
          <a:p>
            <a:pPr algn="ctr"/>
            <a:r>
              <a:rPr lang="ru-RU" sz="2900" i="1" dirty="0" smtClean="0">
                <a:ln w="6350" cmpd="sng">
                  <a:noFill/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tx2">
                      <a:lumMod val="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22 августа 2024 года</a:t>
            </a:r>
            <a:endParaRPr lang="ru-RU" sz="2900" i="1" dirty="0">
              <a:ln w="6350" cmpd="sng">
                <a:noFill/>
                <a:prstDash val="solid"/>
              </a:ln>
              <a:solidFill>
                <a:srgbClr val="FFFFFF"/>
              </a:solidFill>
              <a:effectLst>
                <a:glow rad="101600">
                  <a:schemeClr val="tx2">
                    <a:lumMod val="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140" descr="герб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3278" y="0"/>
            <a:ext cx="1947321" cy="2225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1880158" y="211558"/>
            <a:ext cx="6033120" cy="3970318"/>
          </a:xfrm>
          <a:prstGeom prst="rect">
            <a:avLst/>
          </a:prstGeom>
          <a:effectLst>
            <a:glow rad="1905000">
              <a:schemeClr val="accent5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effectLst>
                  <a:glow rad="101600">
                    <a:schemeClr val="tx2">
                      <a:lumMod val="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Оказание методической помощи работникам образования Приморского края в рамках проведения </a:t>
            </a:r>
            <a:r>
              <a:rPr lang="ru-RU" sz="2800" b="1" i="1" dirty="0" smtClean="0">
                <a:effectLst>
                  <a:glow rad="101600">
                    <a:schemeClr val="tx2">
                      <a:lumMod val="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августовской</a:t>
            </a:r>
            <a:br>
              <a:rPr lang="ru-RU" sz="2800" b="1" i="1" dirty="0" smtClean="0">
                <a:effectLst>
                  <a:glow rad="101600">
                    <a:schemeClr val="tx2">
                      <a:lumMod val="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1" dirty="0" smtClean="0">
                <a:effectLst>
                  <a:glow rad="101600">
                    <a:schemeClr val="tx2">
                      <a:lumMod val="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научно </a:t>
            </a:r>
            <a:r>
              <a:rPr lang="ru-RU" sz="2800" b="1" i="1" dirty="0">
                <a:effectLst>
                  <a:glow rad="101600">
                    <a:schemeClr val="tx2">
                      <a:lumMod val="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– практической конференции по </a:t>
            </a:r>
            <a:r>
              <a:rPr lang="ru-RU" sz="2800" b="1" i="1" dirty="0" smtClean="0">
                <a:effectLst>
                  <a:glow rad="101600">
                    <a:schemeClr val="tx2">
                      <a:lumMod val="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вопросу</a:t>
            </a:r>
            <a:br>
              <a:rPr lang="ru-RU" sz="2800" b="1" i="1" dirty="0" smtClean="0">
                <a:effectLst>
                  <a:glow rad="101600">
                    <a:schemeClr val="tx2">
                      <a:lumMod val="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1" dirty="0" smtClean="0">
                <a:effectLst>
                  <a:glow rad="101600">
                    <a:schemeClr val="tx2">
                      <a:lumMod val="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«Введение </a:t>
            </a:r>
            <a:r>
              <a:rPr lang="ru-RU" sz="2800" b="1" i="1" dirty="0">
                <a:effectLst>
                  <a:glow rad="101600">
                    <a:schemeClr val="tx2">
                      <a:lumMod val="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учебного предмета «Основы </a:t>
            </a:r>
            <a:r>
              <a:rPr lang="ru-RU" sz="2800" b="1" i="1" dirty="0" smtClean="0">
                <a:effectLst>
                  <a:glow rad="101600">
                    <a:schemeClr val="tx2">
                      <a:lumMod val="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безопасности</a:t>
            </a:r>
            <a:br>
              <a:rPr lang="ru-RU" sz="2800" b="1" i="1" dirty="0" smtClean="0">
                <a:effectLst>
                  <a:glow rad="101600">
                    <a:schemeClr val="tx2">
                      <a:lumMod val="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1" dirty="0" smtClean="0">
                <a:effectLst>
                  <a:glow rad="101600">
                    <a:schemeClr val="tx2">
                      <a:lumMod val="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800" b="1" i="1">
                <a:effectLst>
                  <a:glow rad="101600">
                    <a:schemeClr val="tx2">
                      <a:lumMod val="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защиты </a:t>
            </a:r>
            <a:r>
              <a:rPr lang="ru-RU" sz="2800" b="1" i="1" smtClean="0">
                <a:effectLst>
                  <a:glow rad="101600">
                    <a:schemeClr val="tx2">
                      <a:lumMod val="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Родины</a:t>
            </a:r>
            <a:r>
              <a:rPr lang="ru-RU" sz="2800" b="1" i="1" dirty="0">
                <a:effectLst>
                  <a:glow rad="101600">
                    <a:schemeClr val="tx2">
                      <a:lumMod val="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</p:txBody>
      </p:sp>
      <p:pic>
        <p:nvPicPr>
          <p:cNvPr id="7" name="Picture 2" descr="C:\Users\Администратор\Desktop\Герб МЧС  (ТО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29" y="9053"/>
            <a:ext cx="1656184" cy="1972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0644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85" descr="http://10.115.127.11/map/pics/blank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25" y="-50800"/>
            <a:ext cx="6350" cy="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-1588"/>
            <a:ext cx="9909175" cy="838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4" descr="C:\Users\Александр\Desktop\Без названия (1).pn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6390" y="23813"/>
            <a:ext cx="665162" cy="795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261"/>
          <p:cNvSpPr>
            <a:spLocks noChangeArrowheads="1"/>
          </p:cNvSpPr>
          <p:nvPr/>
        </p:nvSpPr>
        <p:spPr bwMode="auto">
          <a:xfrm>
            <a:off x="1220885" y="229125"/>
            <a:ext cx="7689850" cy="384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5" rIns="91429" bIns="45715">
            <a:spAutoFit/>
          </a:bodyPr>
          <a:lstStyle/>
          <a:p>
            <a:pPr algn="ctr" defTabSz="912813"/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НОРМАТИВНО – ПРАВОВАЯ БАЗА</a:t>
            </a:r>
            <a:endParaRPr lang="ru-RU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" name="Picture 2" descr="C:\Users\Администратор\Desktop\Герб МЧС  (ТО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56" y="-1588"/>
            <a:ext cx="657225" cy="78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871898569"/>
              </p:ext>
            </p:extLst>
          </p:nvPr>
        </p:nvGraphicFramePr>
        <p:xfrm>
          <a:off x="257163" y="1062484"/>
          <a:ext cx="9388498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412405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85" descr="http://10.115.127.11/map/pics/blank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25" y="-50800"/>
            <a:ext cx="6350" cy="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-1588"/>
            <a:ext cx="9909175" cy="838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4" descr="C:\Users\Александр\Desktop\Без названия (1).pn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6390" y="23813"/>
            <a:ext cx="665162" cy="795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261"/>
          <p:cNvSpPr>
            <a:spLocks noChangeArrowheads="1"/>
          </p:cNvSpPr>
          <p:nvPr/>
        </p:nvSpPr>
        <p:spPr bwMode="auto">
          <a:xfrm>
            <a:off x="1196918" y="197375"/>
            <a:ext cx="7689850" cy="384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5" rIns="91429" bIns="45715">
            <a:spAutoFit/>
          </a:bodyPr>
          <a:lstStyle/>
          <a:p>
            <a:pPr algn="ctr" defTabSz="912813"/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ОБУЧЕНИЕ</a:t>
            </a:r>
            <a:endParaRPr lang="ru-RU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" name="Picture 2" descr="C:\Users\Администратор\Desktop\Герб МЧС  (ТО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56" y="-1588"/>
            <a:ext cx="657225" cy="78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537248107"/>
              </p:ext>
            </p:extLst>
          </p:nvPr>
        </p:nvGraphicFramePr>
        <p:xfrm>
          <a:off x="339725" y="1134492"/>
          <a:ext cx="9249246" cy="54726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1061951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85" descr="http://10.115.127.11/map/pics/blank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25" y="-50800"/>
            <a:ext cx="6350" cy="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-1588"/>
            <a:ext cx="9909175" cy="838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4" descr="C:\Users\Александр\Desktop\Без названия (1).pn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6390" y="23813"/>
            <a:ext cx="665162" cy="795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261"/>
          <p:cNvSpPr>
            <a:spLocks noChangeArrowheads="1"/>
          </p:cNvSpPr>
          <p:nvPr/>
        </p:nvSpPr>
        <p:spPr bwMode="auto">
          <a:xfrm>
            <a:off x="1196918" y="197375"/>
            <a:ext cx="7689850" cy="384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5" rIns="91429" bIns="45715">
            <a:spAutoFit/>
          </a:bodyPr>
          <a:lstStyle/>
          <a:p>
            <a:pPr algn="ctr" defTabSz="912813"/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ПРЕДОСТАВЛЕНИЕ СВЕДЕНИЙ</a:t>
            </a:r>
            <a:endParaRPr lang="ru-RU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" name="Picture 2" descr="C:\Users\Администратор\Desktop\Герб МЧС  (ТО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56" y="-1588"/>
            <a:ext cx="657225" cy="78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39892" y="850654"/>
            <a:ext cx="9203902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Электронный адрес отдела подготовки населения: 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opn@25.mchs.gov.ru</a:t>
            </a:r>
            <a:endPara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Телефон: 8 (423) 240-07-17</a:t>
            </a:r>
          </a:p>
          <a:p>
            <a:pPr algn="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ОБРАЗЕЦ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5496852"/>
              </p:ext>
            </p:extLst>
          </p:nvPr>
        </p:nvGraphicFramePr>
        <p:xfrm>
          <a:off x="439892" y="1841229"/>
          <a:ext cx="9249245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58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3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54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172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27466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п/п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Фамилия имя отчество, занимаемая должность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Муниципальное образование, образовательная организация, контактный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телефон (рабочий/мобильный)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Место и дата прохождения обучения в области ГО и ЧС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Регистрацион-ный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номер удостоверения об окончании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обучения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Приме-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чание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485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Иванов Иван Иванович, учитель ОБЗР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Владивостокский городской округ, «МКОУ СОШ  № 1 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г. Владивосток», </a:t>
                      </a:r>
                    </a:p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8(423)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800-ХХ-ХХ/ 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8(914)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800-ХХ-ХХ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КГОКУ УМЦ ГОЧС ПБ,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 16.01.2024 по 20.02.2024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Рег.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25631</a:t>
                      </a:r>
                    </a:p>
                    <a:p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от  20.02.2024</a:t>
                      </a:r>
                    </a:p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7485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Петров Пётр Петрович, преподаватель ОБЗР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Владивостокский городской округ, КГБ ПОУ  «НАЗВАНИЕ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», 8(423)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800-ХХ-ХХ/ 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8(914)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800-ХХ-ХХ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МКУ по делам ГОЧС и ПБ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Владивостокского городского округа, с 16.01.2024 по 20.02.2024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Рег.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25631</a:t>
                      </a:r>
                    </a:p>
                    <a:p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от  20.02.2024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452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85" descr="http://10.115.127.11/map/pics/blank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25" y="-50800"/>
            <a:ext cx="6350" cy="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-1588"/>
            <a:ext cx="9909175" cy="838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4" descr="C:\Users\Александр\Desktop\Без названия (1).pn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6390" y="23813"/>
            <a:ext cx="665162" cy="795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261"/>
          <p:cNvSpPr>
            <a:spLocks noChangeArrowheads="1"/>
          </p:cNvSpPr>
          <p:nvPr/>
        </p:nvSpPr>
        <p:spPr bwMode="auto">
          <a:xfrm>
            <a:off x="1106487" y="225156"/>
            <a:ext cx="7689850" cy="384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5" rIns="91429" bIns="45715">
            <a:spAutoFit/>
          </a:bodyPr>
          <a:lstStyle/>
          <a:p>
            <a:pPr algn="ctr" defTabSz="912813"/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Всероссийские открытые уроки</a:t>
            </a:r>
            <a:endParaRPr lang="ru-RU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" name="Picture 2" descr="C:\Users\Администратор\Desktop\Герб МЧС  (ТО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56" y="-1588"/>
            <a:ext cx="657225" cy="78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97850" y="871269"/>
            <a:ext cx="9035670" cy="60026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рамках Соглашение между Главным управление МЧС России и Министерством образования Приморского края, осуществляется проведение Всероссийских открытых уроков (далее – 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Открытых уроков)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 раза в год в общеобразовательных организациях, приуроченные к 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празднованию: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марта 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к Всемирному дню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гражданской обороны.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30 апреля –к Дню пожарной охраны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сентября – к Дню знаний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 октября – 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 Дню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гражданской обороны Российской Федерации 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эти даты мы рассылаем информационный материал для проведения 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уроков</a:t>
            </a:r>
            <a:b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этим датам. </a:t>
            </a:r>
            <a:endParaRPr lang="ru-RU" sz="2000" dirty="0" smtClean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интересующем вас вопросам обращайтесь: 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лектронный 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адрес отдела подготовки населения: opn@25.mchs.gov.ru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Телефон: 8 (423) 240-07-17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16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910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85" descr="http://10.115.127.11/map/pics/blank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25" y="-50800"/>
            <a:ext cx="6350" cy="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-1588"/>
            <a:ext cx="9909175" cy="838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4" descr="C:\Users\Александр\Desktop\Без названия (1).pn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6390" y="23813"/>
            <a:ext cx="665162" cy="795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261"/>
          <p:cNvSpPr>
            <a:spLocks noChangeArrowheads="1"/>
          </p:cNvSpPr>
          <p:nvPr/>
        </p:nvSpPr>
        <p:spPr bwMode="auto">
          <a:xfrm>
            <a:off x="1106487" y="2818693"/>
            <a:ext cx="7689850" cy="769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5" rIns="91429" bIns="45715" anchor="ctr">
            <a:spAutoFit/>
          </a:bodyPr>
          <a:lstStyle/>
          <a:p>
            <a:pPr algn="ctr" defTabSz="912813"/>
            <a:r>
              <a:rPr lang="ru-RU" sz="4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</p:txBody>
      </p:sp>
      <p:pic>
        <p:nvPicPr>
          <p:cNvPr id="21" name="Picture 2" descr="C:\Users\Администратор\Desktop\Герб МЧС  (ТО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56" y="-1588"/>
            <a:ext cx="657225" cy="78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2589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2769</TotalTime>
  <Words>439</Words>
  <Application>Microsoft Office PowerPoint</Application>
  <PresentationFormat>Произвольный</PresentationFormat>
  <Paragraphs>59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Calibri</vt:lpstr>
      <vt:lpstr>Century Gothic</vt:lpstr>
      <vt:lpstr>Times New Roman</vt:lpstr>
      <vt:lpstr>Wingdings 3</vt:lpstr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СМИ</dc:creator>
  <cp:lastModifiedBy>shmeleva_ta</cp:lastModifiedBy>
  <cp:revision>301</cp:revision>
  <dcterms:created xsi:type="dcterms:W3CDTF">2013-09-15T14:10:10Z</dcterms:created>
  <dcterms:modified xsi:type="dcterms:W3CDTF">2024-08-21T07:59:14Z</dcterms:modified>
</cp:coreProperties>
</file>