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86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73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1714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445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3969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669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92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7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83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24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33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154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652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5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6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8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56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270576" cy="2376264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10000"/>
              </a:lnSpc>
              <a:spcBef>
                <a:spcPts val="0"/>
              </a:spcBef>
              <a:spcAft>
                <a:spcPts val="750"/>
              </a:spcAft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задач, отражающих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ситуацию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купли-продажи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636912"/>
            <a:ext cx="7992888" cy="331236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</a:p>
          <a:p>
            <a:pPr marL="571500" lvl="0" indent="-571500" algn="just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500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500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аучиться решать </a:t>
            </a:r>
            <a:r>
              <a:rPr lang="ru-RU" sz="3500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sz="3500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задачи, связанные </a:t>
            </a:r>
            <a:r>
              <a:rPr lang="ru-RU" sz="3500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повседневной жизнью </a:t>
            </a:r>
            <a:r>
              <a:rPr lang="ru-RU" sz="3500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(покупка </a:t>
            </a:r>
            <a:r>
              <a:rPr lang="ru-RU" sz="3500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товара,  выполнение расчётов), </a:t>
            </a:r>
            <a:r>
              <a:rPr lang="ru-RU" sz="3500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3500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различные способы </a:t>
            </a:r>
            <a:r>
              <a:rPr lang="ru-RU" sz="3500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</a:t>
            </a:r>
            <a:endParaRPr lang="ru-RU" sz="35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7"/>
            <a:ext cx="7787291" cy="4084686"/>
          </a:xfrm>
        </p:spPr>
        <p:txBody>
          <a:bodyPr/>
          <a:lstStyle/>
          <a:p>
            <a:r>
              <a:rPr lang="ru-RU" dirty="0" err="1" smtClean="0"/>
              <a:t>оо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2816" y="404664"/>
            <a:ext cx="7530050" cy="1872208"/>
          </a:xfrm>
        </p:spPr>
        <p:txBody>
          <a:bodyPr>
            <a:normAutofit/>
          </a:bodyPr>
          <a:lstStyle/>
          <a:p>
            <a:pPr algn="ctr"/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Какие  </a:t>
            </a:r>
            <a:r>
              <a:rPr lang="ru-RU" sz="3200" b="1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купюры действуют в </a:t>
            </a:r>
            <a:r>
              <a:rPr lang="ru-RU" sz="3200" b="1" dirty="0" smtClean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России?</a:t>
            </a:r>
            <a:endParaRPr lang="ru-RU" sz="3200" b="1" dirty="0"/>
          </a:p>
        </p:txBody>
      </p:sp>
      <p:pic>
        <p:nvPicPr>
          <p:cNvPr id="4" name="Picture 2"/>
          <p:cNvPicPr/>
          <p:nvPr/>
        </p:nvPicPr>
        <p:blipFill>
          <a:blip r:embed="rId2"/>
          <a:stretch/>
        </p:blipFill>
        <p:spPr>
          <a:xfrm>
            <a:off x="1012816" y="2492896"/>
            <a:ext cx="7530050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7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/>
          <p:nvPr/>
        </p:nvPicPr>
        <p:blipFill>
          <a:blip r:embed="rId2"/>
          <a:stretch/>
        </p:blipFill>
        <p:spPr>
          <a:xfrm>
            <a:off x="1187624" y="2111417"/>
            <a:ext cx="6696744" cy="44859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620688"/>
            <a:ext cx="7344816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чем можно заменить денежные банкноты?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453010"/>
              </p:ext>
            </p:extLst>
          </p:nvPr>
        </p:nvGraphicFramePr>
        <p:xfrm>
          <a:off x="1331639" y="2492896"/>
          <a:ext cx="6624737" cy="3816425"/>
        </p:xfrm>
        <a:graphic>
          <a:graphicData uri="http://schemas.openxmlformats.org/drawingml/2006/table">
            <a:tbl>
              <a:tblPr firstRow="1" firstCol="1" bandRow="1"/>
              <a:tblGrid>
                <a:gridCol w="1472635">
                  <a:extLst>
                    <a:ext uri="{9D8B030D-6E8A-4147-A177-3AD203B41FA5}">
                      <a16:colId xmlns:a16="http://schemas.microsoft.com/office/drawing/2014/main" xmlns="" val="1611066893"/>
                    </a:ext>
                  </a:extLst>
                </a:gridCol>
                <a:gridCol w="3648698">
                  <a:extLst>
                    <a:ext uri="{9D8B030D-6E8A-4147-A177-3AD203B41FA5}">
                      <a16:colId xmlns:a16="http://schemas.microsoft.com/office/drawing/2014/main" xmlns="" val="3267207487"/>
                    </a:ext>
                  </a:extLst>
                </a:gridCol>
                <a:gridCol w="1503404">
                  <a:extLst>
                    <a:ext uri="{9D8B030D-6E8A-4147-A177-3AD203B41FA5}">
                      <a16:colId xmlns:a16="http://schemas.microsoft.com/office/drawing/2014/main" xmlns="" val="3088206333"/>
                    </a:ext>
                  </a:extLst>
                </a:gridCol>
              </a:tblGrid>
              <a:tr h="763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цифра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Частное 42 и 6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1660469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цифра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Разность  299 и 290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5473416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цифра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Произведение 45 и 0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5728872"/>
                  </a:ext>
                </a:extLst>
              </a:tr>
              <a:tr h="1526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цифра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сколько 84 больше чем 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80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888016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764704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Расшифруйте 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Пин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-код по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таблице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Решите примеры (работа в парах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19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499604"/>
              </p:ext>
            </p:extLst>
          </p:nvPr>
        </p:nvGraphicFramePr>
        <p:xfrm>
          <a:off x="683569" y="2492896"/>
          <a:ext cx="7776862" cy="3828453"/>
        </p:xfrm>
        <a:graphic>
          <a:graphicData uri="http://schemas.openxmlformats.org/drawingml/2006/table">
            <a:tbl>
              <a:tblPr firstRow="1" firstCol="1" bandRow="1"/>
              <a:tblGrid>
                <a:gridCol w="2520279">
                  <a:extLst>
                    <a:ext uri="{9D8B030D-6E8A-4147-A177-3AD203B41FA5}">
                      <a16:colId xmlns:a16="http://schemas.microsoft.com/office/drawing/2014/main" xmlns="" val="3117452456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17012063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116510208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xmlns="" val="4039196369"/>
                    </a:ext>
                  </a:extLst>
                </a:gridCol>
              </a:tblGrid>
              <a:tr h="19082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товара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Ст.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3209306"/>
                  </a:ext>
                </a:extLst>
              </a:tr>
              <a:tr h="636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Хлеб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 руб.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буханки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189815"/>
                  </a:ext>
                </a:extLst>
              </a:tr>
              <a:tr h="636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Соль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 руб.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пакета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 руб.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928085"/>
                  </a:ext>
                </a:extLst>
              </a:tr>
              <a:tr h="636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руб.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? пакета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270 руб.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980952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23728" y="692696"/>
            <a:ext cx="5544616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Прайс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товаров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15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/>
          <a:srcRect/>
          <a:stretch/>
        </p:blipFill>
        <p:spPr>
          <a:xfrm>
            <a:off x="1187624" y="2060848"/>
            <a:ext cx="7056784" cy="43924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764704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найти 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цену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количество, стоимость?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50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/>
          <p:nvPr/>
        </p:nvPicPr>
        <p:blipFill>
          <a:blip r:embed="rId2"/>
          <a:stretch/>
        </p:blipFill>
        <p:spPr>
          <a:xfrm>
            <a:off x="1877430" y="620688"/>
            <a:ext cx="5112568" cy="1656184"/>
          </a:xfrm>
          <a:prstGeom prst="rect">
            <a:avLst/>
          </a:prstGeom>
        </p:spPr>
      </p:pic>
      <p:pic>
        <p:nvPicPr>
          <p:cNvPr id="3" name="Picture 18"/>
          <p:cNvPicPr/>
          <p:nvPr/>
        </p:nvPicPr>
        <p:blipFill>
          <a:blip r:embed="rId3"/>
          <a:stretch/>
        </p:blipFill>
        <p:spPr>
          <a:xfrm>
            <a:off x="1403649" y="4504838"/>
            <a:ext cx="1368152" cy="1588457"/>
          </a:xfrm>
          <a:prstGeom prst="rect">
            <a:avLst/>
          </a:prstGeom>
        </p:spPr>
      </p:pic>
      <p:pic>
        <p:nvPicPr>
          <p:cNvPr id="4" name="Picture 10"/>
          <p:cNvPicPr/>
          <p:nvPr/>
        </p:nvPicPr>
        <p:blipFill>
          <a:blip r:embed="rId4"/>
          <a:stretch/>
        </p:blipFill>
        <p:spPr>
          <a:xfrm>
            <a:off x="960240" y="2636912"/>
            <a:ext cx="2171599" cy="1507887"/>
          </a:xfrm>
          <a:prstGeom prst="rect">
            <a:avLst/>
          </a:prstGeom>
        </p:spPr>
      </p:pic>
      <p:pic>
        <p:nvPicPr>
          <p:cNvPr id="5" name="Picture 14"/>
          <p:cNvPicPr/>
          <p:nvPr/>
        </p:nvPicPr>
        <p:blipFill>
          <a:blip r:embed="rId5"/>
          <a:stretch/>
        </p:blipFill>
        <p:spPr>
          <a:xfrm>
            <a:off x="3928710" y="2852937"/>
            <a:ext cx="1867425" cy="1064758"/>
          </a:xfrm>
          <a:prstGeom prst="rect">
            <a:avLst/>
          </a:prstGeom>
        </p:spPr>
      </p:pic>
      <p:pic>
        <p:nvPicPr>
          <p:cNvPr id="6" name="Picture 16"/>
          <p:cNvPicPr/>
          <p:nvPr/>
        </p:nvPicPr>
        <p:blipFill>
          <a:blip r:embed="rId6"/>
          <a:stretch/>
        </p:blipFill>
        <p:spPr>
          <a:xfrm>
            <a:off x="6593006" y="2780928"/>
            <a:ext cx="1795418" cy="1080119"/>
          </a:xfrm>
          <a:prstGeom prst="rect">
            <a:avLst/>
          </a:prstGeom>
        </p:spPr>
      </p:pic>
      <p:pic>
        <p:nvPicPr>
          <p:cNvPr id="7" name="Picture 12"/>
          <p:cNvPicPr/>
          <p:nvPr/>
        </p:nvPicPr>
        <p:blipFill>
          <a:blip r:embed="rId7"/>
          <a:stretch/>
        </p:blipFill>
        <p:spPr>
          <a:xfrm>
            <a:off x="6963523" y="4465523"/>
            <a:ext cx="1224136" cy="1372434"/>
          </a:xfrm>
          <a:prstGeom prst="rect">
            <a:avLst/>
          </a:prstGeom>
        </p:spPr>
      </p:pic>
      <p:pic>
        <p:nvPicPr>
          <p:cNvPr id="9" name="Picture 20"/>
          <p:cNvPicPr/>
          <p:nvPr/>
        </p:nvPicPr>
        <p:blipFill>
          <a:blip r:embed="rId8"/>
          <a:stretch/>
        </p:blipFill>
        <p:spPr>
          <a:xfrm>
            <a:off x="4281631" y="4493760"/>
            <a:ext cx="1172062" cy="145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</TotalTime>
  <Words>110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                        Тема урока: «Решение задач, отражающих  ситуацию купли-продажи» </vt:lpstr>
      <vt:lpstr>оо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урока: «Решение задач, отражающих ситуацию купли-продажи». </dc:title>
  <dc:creator>Админ</dc:creator>
  <cp:lastModifiedBy>Пользователь Windows</cp:lastModifiedBy>
  <cp:revision>18</cp:revision>
  <dcterms:created xsi:type="dcterms:W3CDTF">2024-10-16T06:17:45Z</dcterms:created>
  <dcterms:modified xsi:type="dcterms:W3CDTF">2024-10-18T06:55:33Z</dcterms:modified>
</cp:coreProperties>
</file>