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7"/>
  </p:notesMasterIdLst>
  <p:sldIdLst>
    <p:sldId id="299" r:id="rId3"/>
    <p:sldId id="301" r:id="rId4"/>
    <p:sldId id="302" r:id="rId5"/>
    <p:sldId id="318" r:id="rId6"/>
    <p:sldId id="303" r:id="rId7"/>
    <p:sldId id="319" r:id="rId8"/>
    <p:sldId id="320" r:id="rId9"/>
    <p:sldId id="321" r:id="rId10"/>
    <p:sldId id="322" r:id="rId11"/>
    <p:sldId id="314" r:id="rId12"/>
    <p:sldId id="324" r:id="rId13"/>
    <p:sldId id="326" r:id="rId14"/>
    <p:sldId id="317" r:id="rId15"/>
    <p:sldId id="32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1" autoAdjust="0"/>
  </p:normalViewPr>
  <p:slideViewPr>
    <p:cSldViewPr>
      <p:cViewPr varScale="1">
        <p:scale>
          <a:sx n="111" d="100"/>
          <a:sy n="111" d="100"/>
        </p:scale>
        <p:origin x="160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0FF9D-EA65-4C76-9FC2-CEFE134E742F}" type="doc">
      <dgm:prSet loTypeId="urn:microsoft.com/office/officeart/2005/8/layout/process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B21F10F-9B12-4646-A9F2-3C560848EF7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ПОД ОЦЕНКОЙ ПОНИМАЕТСЯ ПРОЦЕСС СООТНОШЕНИЯ РЕАЛЬНЫХ РЕЗУЛЬТАТОВ ОБРАЗОВАНИЯ УЧАЩИХСЯ С ПЛАНИРУЕМЫМИ ЦЕЛЯМИ</a:t>
          </a:r>
          <a:endParaRPr lang="ru-RU" dirty="0"/>
        </a:p>
      </dgm:t>
    </dgm:pt>
    <dgm:pt modelId="{1043B697-A529-4B8D-B462-DE38EFC93BA3}" type="parTrans" cxnId="{DD38CCC7-1F46-474E-BD18-583358A762C6}">
      <dgm:prSet/>
      <dgm:spPr/>
      <dgm:t>
        <a:bodyPr/>
        <a:lstStyle/>
        <a:p>
          <a:endParaRPr lang="ru-RU"/>
        </a:p>
      </dgm:t>
    </dgm:pt>
    <dgm:pt modelId="{3438771E-DAA3-4C94-8678-2F3107FF6496}" type="sibTrans" cxnId="{DD38CCC7-1F46-474E-BD18-583358A762C6}">
      <dgm:prSet/>
      <dgm:spPr/>
      <dgm:t>
        <a:bodyPr/>
        <a:lstStyle/>
        <a:p>
          <a:endParaRPr lang="ru-RU"/>
        </a:p>
      </dgm:t>
    </dgm:pt>
    <dgm:pt modelId="{2DB2BEFC-C690-4A95-B943-C2B4CD046A3A}">
      <dgm:prSet phldrT="[Текст]"/>
      <dgm:spPr/>
      <dgm:t>
        <a:bodyPr/>
        <a:lstStyle/>
        <a:p>
          <a:r>
            <a:rPr lang="ru-RU" dirty="0" smtClean="0"/>
            <a:t>ОСНОВНЫЕ ФУНКЦИИ ОЦЕНКИ</a:t>
          </a:r>
          <a:endParaRPr lang="ru-RU" dirty="0"/>
        </a:p>
      </dgm:t>
    </dgm:pt>
    <dgm:pt modelId="{827C5CD1-83E2-4F4B-B9F9-696F1B05A3CF}" type="parTrans" cxnId="{27C5C7EA-3721-44E2-949E-DB7AFBABCE8D}">
      <dgm:prSet/>
      <dgm:spPr/>
      <dgm:t>
        <a:bodyPr/>
        <a:lstStyle/>
        <a:p>
          <a:endParaRPr lang="ru-RU"/>
        </a:p>
      </dgm:t>
    </dgm:pt>
    <dgm:pt modelId="{85B228CB-BFE7-41AC-8A7F-CB9B4888432D}" type="sibTrans" cxnId="{27C5C7EA-3721-44E2-949E-DB7AFBABCE8D}">
      <dgm:prSet/>
      <dgm:spPr/>
      <dgm:t>
        <a:bodyPr/>
        <a:lstStyle/>
        <a:p>
          <a:endParaRPr lang="ru-RU"/>
        </a:p>
      </dgm:t>
    </dgm:pt>
    <dgm:pt modelId="{EBF869D0-ACD3-4A16-879C-470E11AC32D0}">
      <dgm:prSet phldrT="[Текст]"/>
      <dgm:spPr/>
      <dgm:t>
        <a:bodyPr/>
        <a:lstStyle/>
        <a:p>
          <a:r>
            <a:rPr lang="ru-RU" dirty="0" smtClean="0"/>
            <a:t>регулирующая</a:t>
          </a:r>
          <a:endParaRPr lang="ru-RU" dirty="0"/>
        </a:p>
      </dgm:t>
    </dgm:pt>
    <dgm:pt modelId="{B75F5380-8474-4681-BD57-CB16FDCBB100}" type="parTrans" cxnId="{8E8542E9-2A84-4BF0-BA9E-6EFA5BE1FD5B}">
      <dgm:prSet/>
      <dgm:spPr/>
      <dgm:t>
        <a:bodyPr/>
        <a:lstStyle/>
        <a:p>
          <a:endParaRPr lang="ru-RU"/>
        </a:p>
      </dgm:t>
    </dgm:pt>
    <dgm:pt modelId="{400A7F6F-F512-4E5E-AB50-201B3F87012C}" type="sibTrans" cxnId="{8E8542E9-2A84-4BF0-BA9E-6EFA5BE1FD5B}">
      <dgm:prSet/>
      <dgm:spPr/>
      <dgm:t>
        <a:bodyPr/>
        <a:lstStyle/>
        <a:p>
          <a:endParaRPr lang="ru-RU"/>
        </a:p>
      </dgm:t>
    </dgm:pt>
    <dgm:pt modelId="{CBA1C921-5162-4C8F-A290-3986BD827652}">
      <dgm:prSet phldrT="[Текст]"/>
      <dgm:spPr/>
      <dgm:t>
        <a:bodyPr/>
        <a:lstStyle/>
        <a:p>
          <a:r>
            <a:rPr lang="ru-RU" dirty="0" smtClean="0"/>
            <a:t>контролирующая</a:t>
          </a:r>
          <a:endParaRPr lang="ru-RU" dirty="0"/>
        </a:p>
      </dgm:t>
    </dgm:pt>
    <dgm:pt modelId="{7021680F-638C-496A-A747-8DBE718F67BA}" type="parTrans" cxnId="{10D8C777-6D0B-4726-8084-BF75329DF69D}">
      <dgm:prSet/>
      <dgm:spPr/>
      <dgm:t>
        <a:bodyPr/>
        <a:lstStyle/>
        <a:p>
          <a:endParaRPr lang="ru-RU"/>
        </a:p>
      </dgm:t>
    </dgm:pt>
    <dgm:pt modelId="{DF0B00CE-2B42-4F18-A98F-DCAAF987AEAA}" type="sibTrans" cxnId="{10D8C777-6D0B-4726-8084-BF75329DF69D}">
      <dgm:prSet/>
      <dgm:spPr/>
      <dgm:t>
        <a:bodyPr/>
        <a:lstStyle/>
        <a:p>
          <a:endParaRPr lang="ru-RU"/>
        </a:p>
      </dgm:t>
    </dgm:pt>
    <dgm:pt modelId="{255726E6-D925-44AE-9677-8D56CD32BFE2}">
      <dgm:prSet phldrT="[Текст]"/>
      <dgm:spPr/>
      <dgm:t>
        <a:bodyPr/>
        <a:lstStyle/>
        <a:p>
          <a:r>
            <a:rPr lang="ru-RU" dirty="0" smtClean="0"/>
            <a:t>информационная</a:t>
          </a:r>
          <a:endParaRPr lang="ru-RU" dirty="0"/>
        </a:p>
      </dgm:t>
    </dgm:pt>
    <dgm:pt modelId="{309940BD-36DB-4E18-8C4B-2774D014D82F}" type="parTrans" cxnId="{B38AF705-B737-4A33-95E1-32D4808F6D0C}">
      <dgm:prSet/>
      <dgm:spPr/>
      <dgm:t>
        <a:bodyPr/>
        <a:lstStyle/>
        <a:p>
          <a:endParaRPr lang="ru-RU"/>
        </a:p>
      </dgm:t>
    </dgm:pt>
    <dgm:pt modelId="{D9A8353F-E220-4066-ADF8-5FF1E9ADD8D6}" type="sibTrans" cxnId="{B38AF705-B737-4A33-95E1-32D4808F6D0C}">
      <dgm:prSet/>
      <dgm:spPr/>
      <dgm:t>
        <a:bodyPr/>
        <a:lstStyle/>
        <a:p>
          <a:endParaRPr lang="ru-RU"/>
        </a:p>
      </dgm:t>
    </dgm:pt>
    <dgm:pt modelId="{F2358705-F176-4D55-A8F1-AE094A22BC21}" type="pres">
      <dgm:prSet presAssocID="{D010FF9D-EA65-4C76-9FC2-CEFE134E74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796FE-7596-444A-ADE6-06B579B9C747}" type="pres">
      <dgm:prSet presAssocID="{2DB2BEFC-C690-4A95-B943-C2B4CD046A3A}" presName="boxAndChildren" presStyleCnt="0"/>
      <dgm:spPr/>
    </dgm:pt>
    <dgm:pt modelId="{C8B0E1DE-7F5E-4AC7-BD96-8237EB419B6E}" type="pres">
      <dgm:prSet presAssocID="{2DB2BEFC-C690-4A95-B943-C2B4CD046A3A}" presName="parentTextBox" presStyleLbl="node1" presStyleIdx="0" presStyleCnt="2"/>
      <dgm:spPr/>
      <dgm:t>
        <a:bodyPr/>
        <a:lstStyle/>
        <a:p>
          <a:endParaRPr lang="ru-RU"/>
        </a:p>
      </dgm:t>
    </dgm:pt>
    <dgm:pt modelId="{01A92EA5-9DC7-4EB3-856A-44DC2513A2DF}" type="pres">
      <dgm:prSet presAssocID="{2DB2BEFC-C690-4A95-B943-C2B4CD046A3A}" presName="entireBox" presStyleLbl="node1" presStyleIdx="0" presStyleCnt="2" custLinFactNeighborX="-855" custLinFactNeighborY="3312"/>
      <dgm:spPr/>
      <dgm:t>
        <a:bodyPr/>
        <a:lstStyle/>
        <a:p>
          <a:endParaRPr lang="ru-RU"/>
        </a:p>
      </dgm:t>
    </dgm:pt>
    <dgm:pt modelId="{16F6B29B-29DA-4B45-9CE1-8644D4105215}" type="pres">
      <dgm:prSet presAssocID="{2DB2BEFC-C690-4A95-B943-C2B4CD046A3A}" presName="descendantBox" presStyleCnt="0"/>
      <dgm:spPr/>
    </dgm:pt>
    <dgm:pt modelId="{8D3BF731-4EF1-48A8-98B5-DD139D046DA8}" type="pres">
      <dgm:prSet presAssocID="{255726E6-D925-44AE-9677-8D56CD32BFE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C8D7E-1162-4D7D-BD49-0741C2F78504}" type="pres">
      <dgm:prSet presAssocID="{CBA1C921-5162-4C8F-A290-3986BD827652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AD9BE-8F23-4142-BDB5-C04E37707CEF}" type="pres">
      <dgm:prSet presAssocID="{EBF869D0-ACD3-4A16-879C-470E11AC32D0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F409A-0CC3-4B1E-83A4-ED6315BD8ECA}" type="pres">
      <dgm:prSet presAssocID="{3438771E-DAA3-4C94-8678-2F3107FF6496}" presName="sp" presStyleCnt="0"/>
      <dgm:spPr/>
    </dgm:pt>
    <dgm:pt modelId="{4E09990C-E920-485E-A4AC-BA0BA9BB54FF}" type="pres">
      <dgm:prSet presAssocID="{9B21F10F-9B12-4646-A9F2-3C560848EF72}" presName="arrowAndChildren" presStyleCnt="0"/>
      <dgm:spPr/>
    </dgm:pt>
    <dgm:pt modelId="{975F5A24-19AA-4ABF-8A6D-F9ED49E96E6E}" type="pres">
      <dgm:prSet presAssocID="{9B21F10F-9B12-4646-A9F2-3C560848EF72}" presName="parentTextArrow" presStyleLbl="node1" presStyleIdx="1" presStyleCnt="2" custLinFactNeighborX="-855" custLinFactNeighborY="-8284"/>
      <dgm:spPr/>
      <dgm:t>
        <a:bodyPr/>
        <a:lstStyle/>
        <a:p>
          <a:endParaRPr lang="ru-RU"/>
        </a:p>
      </dgm:t>
    </dgm:pt>
  </dgm:ptLst>
  <dgm:cxnLst>
    <dgm:cxn modelId="{2BBB788C-F874-4DFD-814C-2DCB036B474B}" type="presOf" srcId="{CBA1C921-5162-4C8F-A290-3986BD827652}" destId="{68FC8D7E-1162-4D7D-BD49-0741C2F78504}" srcOrd="0" destOrd="0" presId="urn:microsoft.com/office/officeart/2005/8/layout/process4"/>
    <dgm:cxn modelId="{B38AF705-B737-4A33-95E1-32D4808F6D0C}" srcId="{2DB2BEFC-C690-4A95-B943-C2B4CD046A3A}" destId="{255726E6-D925-44AE-9677-8D56CD32BFE2}" srcOrd="0" destOrd="0" parTransId="{309940BD-36DB-4E18-8C4B-2774D014D82F}" sibTransId="{D9A8353F-E220-4066-ADF8-5FF1E9ADD8D6}"/>
    <dgm:cxn modelId="{6E6B25F0-3947-4F01-8FC0-C70CF2D8AA66}" type="presOf" srcId="{EBF869D0-ACD3-4A16-879C-470E11AC32D0}" destId="{DCBAD9BE-8F23-4142-BDB5-C04E37707CEF}" srcOrd="0" destOrd="0" presId="urn:microsoft.com/office/officeart/2005/8/layout/process4"/>
    <dgm:cxn modelId="{10D8C777-6D0B-4726-8084-BF75329DF69D}" srcId="{2DB2BEFC-C690-4A95-B943-C2B4CD046A3A}" destId="{CBA1C921-5162-4C8F-A290-3986BD827652}" srcOrd="1" destOrd="0" parTransId="{7021680F-638C-496A-A747-8DBE718F67BA}" sibTransId="{DF0B00CE-2B42-4F18-A98F-DCAAF987AEAA}"/>
    <dgm:cxn modelId="{8E8542E9-2A84-4BF0-BA9E-6EFA5BE1FD5B}" srcId="{2DB2BEFC-C690-4A95-B943-C2B4CD046A3A}" destId="{EBF869D0-ACD3-4A16-879C-470E11AC32D0}" srcOrd="2" destOrd="0" parTransId="{B75F5380-8474-4681-BD57-CB16FDCBB100}" sibTransId="{400A7F6F-F512-4E5E-AB50-201B3F87012C}"/>
    <dgm:cxn modelId="{389B20F7-0791-4D4A-82F4-D17DABCAADAE}" type="presOf" srcId="{2DB2BEFC-C690-4A95-B943-C2B4CD046A3A}" destId="{01A92EA5-9DC7-4EB3-856A-44DC2513A2DF}" srcOrd="1" destOrd="0" presId="urn:microsoft.com/office/officeart/2005/8/layout/process4"/>
    <dgm:cxn modelId="{2DB22953-FC41-4B58-B64E-FD5DF4218794}" type="presOf" srcId="{9B21F10F-9B12-4646-A9F2-3C560848EF72}" destId="{975F5A24-19AA-4ABF-8A6D-F9ED49E96E6E}" srcOrd="0" destOrd="0" presId="urn:microsoft.com/office/officeart/2005/8/layout/process4"/>
    <dgm:cxn modelId="{6361232A-CBFB-468F-B6BE-1CDF9C6C2071}" type="presOf" srcId="{D010FF9D-EA65-4C76-9FC2-CEFE134E742F}" destId="{F2358705-F176-4D55-A8F1-AE094A22BC21}" srcOrd="0" destOrd="0" presId="urn:microsoft.com/office/officeart/2005/8/layout/process4"/>
    <dgm:cxn modelId="{DD38CCC7-1F46-474E-BD18-583358A762C6}" srcId="{D010FF9D-EA65-4C76-9FC2-CEFE134E742F}" destId="{9B21F10F-9B12-4646-A9F2-3C560848EF72}" srcOrd="0" destOrd="0" parTransId="{1043B697-A529-4B8D-B462-DE38EFC93BA3}" sibTransId="{3438771E-DAA3-4C94-8678-2F3107FF6496}"/>
    <dgm:cxn modelId="{27C5C7EA-3721-44E2-949E-DB7AFBABCE8D}" srcId="{D010FF9D-EA65-4C76-9FC2-CEFE134E742F}" destId="{2DB2BEFC-C690-4A95-B943-C2B4CD046A3A}" srcOrd="1" destOrd="0" parTransId="{827C5CD1-83E2-4F4B-B9F9-696F1B05A3CF}" sibTransId="{85B228CB-BFE7-41AC-8A7F-CB9B4888432D}"/>
    <dgm:cxn modelId="{F7376237-DF07-47E9-8B9D-21238BF83172}" type="presOf" srcId="{255726E6-D925-44AE-9677-8D56CD32BFE2}" destId="{8D3BF731-4EF1-48A8-98B5-DD139D046DA8}" srcOrd="0" destOrd="0" presId="urn:microsoft.com/office/officeart/2005/8/layout/process4"/>
    <dgm:cxn modelId="{5528E730-4D9D-49CF-A753-373206494CA4}" type="presOf" srcId="{2DB2BEFC-C690-4A95-B943-C2B4CD046A3A}" destId="{C8B0E1DE-7F5E-4AC7-BD96-8237EB419B6E}" srcOrd="0" destOrd="0" presId="urn:microsoft.com/office/officeart/2005/8/layout/process4"/>
    <dgm:cxn modelId="{1A076550-3663-4545-8135-9ABD84BAD1D6}" type="presParOf" srcId="{F2358705-F176-4D55-A8F1-AE094A22BC21}" destId="{444796FE-7596-444A-ADE6-06B579B9C747}" srcOrd="0" destOrd="0" presId="urn:microsoft.com/office/officeart/2005/8/layout/process4"/>
    <dgm:cxn modelId="{03A66D61-DA31-40F9-AEA6-E473DC203D56}" type="presParOf" srcId="{444796FE-7596-444A-ADE6-06B579B9C747}" destId="{C8B0E1DE-7F5E-4AC7-BD96-8237EB419B6E}" srcOrd="0" destOrd="0" presId="urn:microsoft.com/office/officeart/2005/8/layout/process4"/>
    <dgm:cxn modelId="{70840AAC-BE54-42D3-9D26-F51331963444}" type="presParOf" srcId="{444796FE-7596-444A-ADE6-06B579B9C747}" destId="{01A92EA5-9DC7-4EB3-856A-44DC2513A2DF}" srcOrd="1" destOrd="0" presId="urn:microsoft.com/office/officeart/2005/8/layout/process4"/>
    <dgm:cxn modelId="{577B6113-5EC8-4468-896D-29013C6925B1}" type="presParOf" srcId="{444796FE-7596-444A-ADE6-06B579B9C747}" destId="{16F6B29B-29DA-4B45-9CE1-8644D4105215}" srcOrd="2" destOrd="0" presId="urn:microsoft.com/office/officeart/2005/8/layout/process4"/>
    <dgm:cxn modelId="{9CB7C75A-4279-48AF-87E6-D52F4C884AC7}" type="presParOf" srcId="{16F6B29B-29DA-4B45-9CE1-8644D4105215}" destId="{8D3BF731-4EF1-48A8-98B5-DD139D046DA8}" srcOrd="0" destOrd="0" presId="urn:microsoft.com/office/officeart/2005/8/layout/process4"/>
    <dgm:cxn modelId="{66F5AE21-8FE0-4050-9B5A-398398960B8A}" type="presParOf" srcId="{16F6B29B-29DA-4B45-9CE1-8644D4105215}" destId="{68FC8D7E-1162-4D7D-BD49-0741C2F78504}" srcOrd="1" destOrd="0" presId="urn:microsoft.com/office/officeart/2005/8/layout/process4"/>
    <dgm:cxn modelId="{2CA92B38-4135-4CDA-838A-86847A5A0922}" type="presParOf" srcId="{16F6B29B-29DA-4B45-9CE1-8644D4105215}" destId="{DCBAD9BE-8F23-4142-BDB5-C04E37707CEF}" srcOrd="2" destOrd="0" presId="urn:microsoft.com/office/officeart/2005/8/layout/process4"/>
    <dgm:cxn modelId="{07D86A05-1F81-4060-90FA-27557F819841}" type="presParOf" srcId="{F2358705-F176-4D55-A8F1-AE094A22BC21}" destId="{E59F409A-0CC3-4B1E-83A4-ED6315BD8ECA}" srcOrd="1" destOrd="0" presId="urn:microsoft.com/office/officeart/2005/8/layout/process4"/>
    <dgm:cxn modelId="{2096DD93-08DD-4E87-8615-88745B2ABBC8}" type="presParOf" srcId="{F2358705-F176-4D55-A8F1-AE094A22BC21}" destId="{4E09990C-E920-485E-A4AC-BA0BA9BB54FF}" srcOrd="2" destOrd="0" presId="urn:microsoft.com/office/officeart/2005/8/layout/process4"/>
    <dgm:cxn modelId="{F694C34B-D383-4E2D-9407-C46C16B02CC5}" type="presParOf" srcId="{4E09990C-E920-485E-A4AC-BA0BA9BB54FF}" destId="{975F5A24-19AA-4ABF-8A6D-F9ED49E96E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B3898-CC40-4307-898C-CB2A0436A95F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C26171D-DAB9-42DD-960A-E6CC8F26B8C1}">
      <dgm:prSet phldrT="[Текст]"/>
      <dgm:spPr/>
      <dgm:t>
        <a:bodyPr/>
        <a:lstStyle/>
        <a:p>
          <a:r>
            <a:rPr lang="ru-RU" dirty="0" smtClean="0"/>
            <a:t>ОЦЕНКА</a:t>
          </a:r>
          <a:endParaRPr lang="ru-RU" dirty="0"/>
        </a:p>
      </dgm:t>
    </dgm:pt>
    <dgm:pt modelId="{5B7AE951-F381-45C6-AA4D-5E0C41298035}" type="parTrans" cxnId="{178C9FA4-30A7-4A4B-BCB8-8037E350E88F}">
      <dgm:prSet/>
      <dgm:spPr/>
      <dgm:t>
        <a:bodyPr/>
        <a:lstStyle/>
        <a:p>
          <a:endParaRPr lang="ru-RU"/>
        </a:p>
      </dgm:t>
    </dgm:pt>
    <dgm:pt modelId="{10277B29-BE56-49D6-8B61-9E0B368D6E93}" type="sibTrans" cxnId="{178C9FA4-30A7-4A4B-BCB8-8037E350E88F}">
      <dgm:prSet/>
      <dgm:spPr/>
      <dgm:t>
        <a:bodyPr/>
        <a:lstStyle/>
        <a:p>
          <a:endParaRPr lang="ru-RU"/>
        </a:p>
      </dgm:t>
    </dgm:pt>
    <dgm:pt modelId="{D2D1850B-75E3-4613-895A-69E4D07835DC}">
      <dgm:prSet phldrT="[Текст]"/>
      <dgm:spPr/>
      <dgm:t>
        <a:bodyPr/>
        <a:lstStyle/>
        <a:p>
          <a:r>
            <a:rPr lang="ru-RU" dirty="0" smtClean="0"/>
            <a:t>внешняя</a:t>
          </a:r>
          <a:endParaRPr lang="ru-RU" dirty="0"/>
        </a:p>
      </dgm:t>
    </dgm:pt>
    <dgm:pt modelId="{A0EBFAA3-1944-40B7-BDFE-6786D7B95AF3}" type="parTrans" cxnId="{230C77B8-4FF1-46A2-BEA0-8055C7C15A03}">
      <dgm:prSet/>
      <dgm:spPr/>
      <dgm:t>
        <a:bodyPr/>
        <a:lstStyle/>
        <a:p>
          <a:endParaRPr lang="ru-RU"/>
        </a:p>
      </dgm:t>
    </dgm:pt>
    <dgm:pt modelId="{3D3B5B74-9E18-46C4-8D99-A2546F89036C}" type="sibTrans" cxnId="{230C77B8-4FF1-46A2-BEA0-8055C7C15A03}">
      <dgm:prSet/>
      <dgm:spPr/>
      <dgm:t>
        <a:bodyPr/>
        <a:lstStyle/>
        <a:p>
          <a:endParaRPr lang="ru-RU"/>
        </a:p>
      </dgm:t>
    </dgm:pt>
    <dgm:pt modelId="{BA65D816-E94C-47E8-973E-499D0ABEF346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суммативная</a:t>
          </a:r>
          <a:endParaRPr lang="ru-RU" dirty="0"/>
        </a:p>
      </dgm:t>
    </dgm:pt>
    <dgm:pt modelId="{6179CFA1-A09F-415E-8779-5F3C597D6E60}" type="parTrans" cxnId="{1D435D3E-1371-427F-97AC-7F5FF589633D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5400"/>
      </dgm:spPr>
      <dgm:t>
        <a:bodyPr/>
        <a:lstStyle/>
        <a:p>
          <a:endParaRPr lang="ru-RU"/>
        </a:p>
      </dgm:t>
    </dgm:pt>
    <dgm:pt modelId="{6AA43CE9-6602-4B42-A746-569FB3068598}" type="sibTrans" cxnId="{1D435D3E-1371-427F-97AC-7F5FF589633D}">
      <dgm:prSet/>
      <dgm:spPr/>
      <dgm:t>
        <a:bodyPr/>
        <a:lstStyle/>
        <a:p>
          <a:endParaRPr lang="ru-RU"/>
        </a:p>
      </dgm:t>
    </dgm:pt>
    <dgm:pt modelId="{BC8F951A-31A6-49C4-B890-F27C46FBB42F}">
      <dgm:prSet phldrT="[Текст]"/>
      <dgm:spPr/>
      <dgm:t>
        <a:bodyPr/>
        <a:lstStyle/>
        <a:p>
          <a:r>
            <a:rPr lang="ru-RU" dirty="0" smtClean="0"/>
            <a:t>внутренняя</a:t>
          </a:r>
          <a:endParaRPr lang="ru-RU" dirty="0"/>
        </a:p>
      </dgm:t>
    </dgm:pt>
    <dgm:pt modelId="{346D1CF8-E801-47D2-8B65-8BCCDF800F4A}" type="parTrans" cxnId="{6FE518D1-F30C-4BBD-A1E7-669ECF47FBBD}">
      <dgm:prSet/>
      <dgm:spPr/>
      <dgm:t>
        <a:bodyPr/>
        <a:lstStyle/>
        <a:p>
          <a:endParaRPr lang="ru-RU"/>
        </a:p>
      </dgm:t>
    </dgm:pt>
    <dgm:pt modelId="{066BC293-80E1-49BA-A0B1-0FDD2985082B}" type="sibTrans" cxnId="{6FE518D1-F30C-4BBD-A1E7-669ECF47FBBD}">
      <dgm:prSet/>
      <dgm:spPr/>
      <dgm:t>
        <a:bodyPr/>
        <a:lstStyle/>
        <a:p>
          <a:endParaRPr lang="ru-RU"/>
        </a:p>
      </dgm:t>
    </dgm:pt>
    <dgm:pt modelId="{B4A368F0-5B76-4FF1-87C0-5F8E799A29D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формирующая</a:t>
          </a:r>
          <a:endParaRPr lang="ru-RU" dirty="0"/>
        </a:p>
      </dgm:t>
    </dgm:pt>
    <dgm:pt modelId="{728CB82A-F4FB-4B30-98A4-7BF8CA056737}" type="parTrans" cxnId="{2F691ABF-220A-4FCF-9FD9-8288A0BDC76B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5400"/>
      </dgm:spPr>
      <dgm:t>
        <a:bodyPr/>
        <a:lstStyle/>
        <a:p>
          <a:endParaRPr lang="ru-RU"/>
        </a:p>
      </dgm:t>
    </dgm:pt>
    <dgm:pt modelId="{73601547-87ED-48D9-9BB1-7983671F0CA4}" type="sibTrans" cxnId="{2F691ABF-220A-4FCF-9FD9-8288A0BDC76B}">
      <dgm:prSet/>
      <dgm:spPr/>
      <dgm:t>
        <a:bodyPr/>
        <a:lstStyle/>
        <a:p>
          <a:endParaRPr lang="ru-RU"/>
        </a:p>
      </dgm:t>
    </dgm:pt>
    <dgm:pt modelId="{446008E3-CC9C-40B3-B313-DC607516C580}" type="pres">
      <dgm:prSet presAssocID="{80CB3898-CC40-4307-898C-CB2A0436A9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51F39-E8E4-4274-8B87-784008B58E9A}" type="pres">
      <dgm:prSet presAssocID="{FC26171D-DAB9-42DD-960A-E6CC8F26B8C1}" presName="root1" presStyleCnt="0"/>
      <dgm:spPr/>
    </dgm:pt>
    <dgm:pt modelId="{AE995181-20A3-4EF2-9B3D-FFDC2BCD7F12}" type="pres">
      <dgm:prSet presAssocID="{FC26171D-DAB9-42DD-960A-E6CC8F26B8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A4664-F537-4D1B-8316-31EE2C96A73B}" type="pres">
      <dgm:prSet presAssocID="{FC26171D-DAB9-42DD-960A-E6CC8F26B8C1}" presName="level2hierChild" presStyleCnt="0"/>
      <dgm:spPr/>
    </dgm:pt>
    <dgm:pt modelId="{AAB5BF59-AA8C-430E-908E-7F80717F47EA}" type="pres">
      <dgm:prSet presAssocID="{A0EBFAA3-1944-40B7-BDFE-6786D7B95AF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E0ED6D1-1BA5-427A-BC9E-3E00B3067968}" type="pres">
      <dgm:prSet presAssocID="{A0EBFAA3-1944-40B7-BDFE-6786D7B95AF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C7C56A9-D3BA-4BDD-9BB3-929B6D6868EB}" type="pres">
      <dgm:prSet presAssocID="{D2D1850B-75E3-4613-895A-69E4D07835DC}" presName="root2" presStyleCnt="0"/>
      <dgm:spPr/>
    </dgm:pt>
    <dgm:pt modelId="{D4AC5FA2-A2FE-478B-9ED0-73A66E1D7C69}" type="pres">
      <dgm:prSet presAssocID="{D2D1850B-75E3-4613-895A-69E4D07835D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4D494-B355-4533-9ACF-06FC8DE4221C}" type="pres">
      <dgm:prSet presAssocID="{D2D1850B-75E3-4613-895A-69E4D07835DC}" presName="level3hierChild" presStyleCnt="0"/>
      <dgm:spPr/>
    </dgm:pt>
    <dgm:pt modelId="{DE97CEF1-33FD-48DB-A7BE-BEC5A5BB520F}" type="pres">
      <dgm:prSet presAssocID="{6179CFA1-A09F-415E-8779-5F3C597D6E60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A0B2187C-1806-4123-871E-6D0940283F76}" type="pres">
      <dgm:prSet presAssocID="{6179CFA1-A09F-415E-8779-5F3C597D6E60}" presName="connTx" presStyleLbl="parChTrans1D3" presStyleIdx="0" presStyleCnt="2"/>
      <dgm:spPr/>
      <dgm:t>
        <a:bodyPr/>
        <a:lstStyle/>
        <a:p>
          <a:endParaRPr lang="ru-RU"/>
        </a:p>
      </dgm:t>
    </dgm:pt>
    <dgm:pt modelId="{63332724-173A-4C66-AFCC-895D1F9F7622}" type="pres">
      <dgm:prSet presAssocID="{BA65D816-E94C-47E8-973E-499D0ABEF346}" presName="root2" presStyleCnt="0"/>
      <dgm:spPr/>
    </dgm:pt>
    <dgm:pt modelId="{989B7EA5-330F-48DE-BC73-0F9AFFED9E57}" type="pres">
      <dgm:prSet presAssocID="{BA65D816-E94C-47E8-973E-499D0ABEF346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3DC7F0-87F2-42E0-8F02-27833A1FE27F}" type="pres">
      <dgm:prSet presAssocID="{BA65D816-E94C-47E8-973E-499D0ABEF346}" presName="level3hierChild" presStyleCnt="0"/>
      <dgm:spPr/>
    </dgm:pt>
    <dgm:pt modelId="{3FB3539F-AAC7-4303-9AD0-354374224A69}" type="pres">
      <dgm:prSet presAssocID="{346D1CF8-E801-47D2-8B65-8BCCDF800F4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80F1A5B-2B0B-4293-86F1-E86DDED4D02C}" type="pres">
      <dgm:prSet presAssocID="{346D1CF8-E801-47D2-8B65-8BCCDF800F4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61A1731-FC90-4D2D-A0E9-808D40002A04}" type="pres">
      <dgm:prSet presAssocID="{BC8F951A-31A6-49C4-B890-F27C46FBB42F}" presName="root2" presStyleCnt="0"/>
      <dgm:spPr/>
    </dgm:pt>
    <dgm:pt modelId="{70A7FE25-1024-41CF-A7F4-162F52459C42}" type="pres">
      <dgm:prSet presAssocID="{BC8F951A-31A6-49C4-B890-F27C46FBB42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C17430-C6A5-47B5-A8E8-8CF900AC2052}" type="pres">
      <dgm:prSet presAssocID="{BC8F951A-31A6-49C4-B890-F27C46FBB42F}" presName="level3hierChild" presStyleCnt="0"/>
      <dgm:spPr/>
    </dgm:pt>
    <dgm:pt modelId="{177BDC2F-C464-4303-95AE-DC2E0288BC20}" type="pres">
      <dgm:prSet presAssocID="{728CB82A-F4FB-4B30-98A4-7BF8CA05673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70D1E885-2C8A-43D3-97E0-DC4E7CC331FE}" type="pres">
      <dgm:prSet presAssocID="{728CB82A-F4FB-4B30-98A4-7BF8CA05673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5F3E9C8-430F-4404-BA98-926EABFAA5BE}" type="pres">
      <dgm:prSet presAssocID="{B4A368F0-5B76-4FF1-87C0-5F8E799A29D8}" presName="root2" presStyleCnt="0"/>
      <dgm:spPr/>
    </dgm:pt>
    <dgm:pt modelId="{6FD72B87-4D54-41ED-866F-C15777FE71D3}" type="pres">
      <dgm:prSet presAssocID="{B4A368F0-5B76-4FF1-87C0-5F8E799A29D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9624F-0406-47B5-8F86-3E15DB6C281B}" type="pres">
      <dgm:prSet presAssocID="{B4A368F0-5B76-4FF1-87C0-5F8E799A29D8}" presName="level3hierChild" presStyleCnt="0"/>
      <dgm:spPr/>
    </dgm:pt>
  </dgm:ptLst>
  <dgm:cxnLst>
    <dgm:cxn modelId="{D1A193F7-F33B-489B-9C8C-346335C36A46}" type="presOf" srcId="{6179CFA1-A09F-415E-8779-5F3C597D6E60}" destId="{A0B2187C-1806-4123-871E-6D0940283F76}" srcOrd="1" destOrd="0" presId="urn:microsoft.com/office/officeart/2005/8/layout/hierarchy2"/>
    <dgm:cxn modelId="{8EA28604-91B0-468A-99F7-15CAAEBFD53D}" type="presOf" srcId="{346D1CF8-E801-47D2-8B65-8BCCDF800F4A}" destId="{3FB3539F-AAC7-4303-9AD0-354374224A69}" srcOrd="0" destOrd="0" presId="urn:microsoft.com/office/officeart/2005/8/layout/hierarchy2"/>
    <dgm:cxn modelId="{DBF625F2-43C8-46CE-8507-93EDC15F8E7C}" type="presOf" srcId="{FC26171D-DAB9-42DD-960A-E6CC8F26B8C1}" destId="{AE995181-20A3-4EF2-9B3D-FFDC2BCD7F12}" srcOrd="0" destOrd="0" presId="urn:microsoft.com/office/officeart/2005/8/layout/hierarchy2"/>
    <dgm:cxn modelId="{9597976F-9206-45B9-A839-407044F270C2}" type="presOf" srcId="{A0EBFAA3-1944-40B7-BDFE-6786D7B95AF3}" destId="{AAB5BF59-AA8C-430E-908E-7F80717F47EA}" srcOrd="0" destOrd="0" presId="urn:microsoft.com/office/officeart/2005/8/layout/hierarchy2"/>
    <dgm:cxn modelId="{F566956A-F4EB-40F9-82C4-54F77014529C}" type="presOf" srcId="{BA65D816-E94C-47E8-973E-499D0ABEF346}" destId="{989B7EA5-330F-48DE-BC73-0F9AFFED9E57}" srcOrd="0" destOrd="0" presId="urn:microsoft.com/office/officeart/2005/8/layout/hierarchy2"/>
    <dgm:cxn modelId="{6F3B96E3-73D0-4754-B2C2-5B6881B546AE}" type="presOf" srcId="{728CB82A-F4FB-4B30-98A4-7BF8CA056737}" destId="{177BDC2F-C464-4303-95AE-DC2E0288BC20}" srcOrd="0" destOrd="0" presId="urn:microsoft.com/office/officeart/2005/8/layout/hierarchy2"/>
    <dgm:cxn modelId="{2F691ABF-220A-4FCF-9FD9-8288A0BDC76B}" srcId="{BC8F951A-31A6-49C4-B890-F27C46FBB42F}" destId="{B4A368F0-5B76-4FF1-87C0-5F8E799A29D8}" srcOrd="0" destOrd="0" parTransId="{728CB82A-F4FB-4B30-98A4-7BF8CA056737}" sibTransId="{73601547-87ED-48D9-9BB1-7983671F0CA4}"/>
    <dgm:cxn modelId="{599D20B7-CBEB-464E-93EB-ADD58004A75A}" type="presOf" srcId="{80CB3898-CC40-4307-898C-CB2A0436A95F}" destId="{446008E3-CC9C-40B3-B313-DC607516C580}" srcOrd="0" destOrd="0" presId="urn:microsoft.com/office/officeart/2005/8/layout/hierarchy2"/>
    <dgm:cxn modelId="{178C9FA4-30A7-4A4B-BCB8-8037E350E88F}" srcId="{80CB3898-CC40-4307-898C-CB2A0436A95F}" destId="{FC26171D-DAB9-42DD-960A-E6CC8F26B8C1}" srcOrd="0" destOrd="0" parTransId="{5B7AE951-F381-45C6-AA4D-5E0C41298035}" sibTransId="{10277B29-BE56-49D6-8B61-9E0B368D6E93}"/>
    <dgm:cxn modelId="{6506531F-8CA2-451B-91C5-45490A6B59FC}" type="presOf" srcId="{B4A368F0-5B76-4FF1-87C0-5F8E799A29D8}" destId="{6FD72B87-4D54-41ED-866F-C15777FE71D3}" srcOrd="0" destOrd="0" presId="urn:microsoft.com/office/officeart/2005/8/layout/hierarchy2"/>
    <dgm:cxn modelId="{140C632F-D983-471C-8B6F-CB23BA176732}" type="presOf" srcId="{728CB82A-F4FB-4B30-98A4-7BF8CA056737}" destId="{70D1E885-2C8A-43D3-97E0-DC4E7CC331FE}" srcOrd="1" destOrd="0" presId="urn:microsoft.com/office/officeart/2005/8/layout/hierarchy2"/>
    <dgm:cxn modelId="{864157C0-7940-491F-BBF3-6BFE3CEDA3A1}" type="presOf" srcId="{D2D1850B-75E3-4613-895A-69E4D07835DC}" destId="{D4AC5FA2-A2FE-478B-9ED0-73A66E1D7C69}" srcOrd="0" destOrd="0" presId="urn:microsoft.com/office/officeart/2005/8/layout/hierarchy2"/>
    <dgm:cxn modelId="{E65255CA-01DD-4871-8CC0-A453E9910922}" type="presOf" srcId="{A0EBFAA3-1944-40B7-BDFE-6786D7B95AF3}" destId="{FE0ED6D1-1BA5-427A-BC9E-3E00B3067968}" srcOrd="1" destOrd="0" presId="urn:microsoft.com/office/officeart/2005/8/layout/hierarchy2"/>
    <dgm:cxn modelId="{1D435D3E-1371-427F-97AC-7F5FF589633D}" srcId="{D2D1850B-75E3-4613-895A-69E4D07835DC}" destId="{BA65D816-E94C-47E8-973E-499D0ABEF346}" srcOrd="0" destOrd="0" parTransId="{6179CFA1-A09F-415E-8779-5F3C597D6E60}" sibTransId="{6AA43CE9-6602-4B42-A746-569FB3068598}"/>
    <dgm:cxn modelId="{230C77B8-4FF1-46A2-BEA0-8055C7C15A03}" srcId="{FC26171D-DAB9-42DD-960A-E6CC8F26B8C1}" destId="{D2D1850B-75E3-4613-895A-69E4D07835DC}" srcOrd="0" destOrd="0" parTransId="{A0EBFAA3-1944-40B7-BDFE-6786D7B95AF3}" sibTransId="{3D3B5B74-9E18-46C4-8D99-A2546F89036C}"/>
    <dgm:cxn modelId="{6FE518D1-F30C-4BBD-A1E7-669ECF47FBBD}" srcId="{FC26171D-DAB9-42DD-960A-E6CC8F26B8C1}" destId="{BC8F951A-31A6-49C4-B890-F27C46FBB42F}" srcOrd="1" destOrd="0" parTransId="{346D1CF8-E801-47D2-8B65-8BCCDF800F4A}" sibTransId="{066BC293-80E1-49BA-A0B1-0FDD2985082B}"/>
    <dgm:cxn modelId="{6E9083BF-E091-4E97-A484-0CEA54A063D0}" type="presOf" srcId="{346D1CF8-E801-47D2-8B65-8BCCDF800F4A}" destId="{180F1A5B-2B0B-4293-86F1-E86DDED4D02C}" srcOrd="1" destOrd="0" presId="urn:microsoft.com/office/officeart/2005/8/layout/hierarchy2"/>
    <dgm:cxn modelId="{D796879F-1CEB-45A7-85A8-3C4C9BFD79C8}" type="presOf" srcId="{6179CFA1-A09F-415E-8779-5F3C597D6E60}" destId="{DE97CEF1-33FD-48DB-A7BE-BEC5A5BB520F}" srcOrd="0" destOrd="0" presId="urn:microsoft.com/office/officeart/2005/8/layout/hierarchy2"/>
    <dgm:cxn modelId="{E24FC840-8BA7-4F2D-9B3D-1B85D2000EC3}" type="presOf" srcId="{BC8F951A-31A6-49C4-B890-F27C46FBB42F}" destId="{70A7FE25-1024-41CF-A7F4-162F52459C42}" srcOrd="0" destOrd="0" presId="urn:microsoft.com/office/officeart/2005/8/layout/hierarchy2"/>
    <dgm:cxn modelId="{63EC7906-AD46-4B70-80BA-0E3F48AAFB2F}" type="presParOf" srcId="{446008E3-CC9C-40B3-B313-DC607516C580}" destId="{71351F39-E8E4-4274-8B87-784008B58E9A}" srcOrd="0" destOrd="0" presId="urn:microsoft.com/office/officeart/2005/8/layout/hierarchy2"/>
    <dgm:cxn modelId="{DD96A5A3-3AA7-4AD4-87D8-601971F10381}" type="presParOf" srcId="{71351F39-E8E4-4274-8B87-784008B58E9A}" destId="{AE995181-20A3-4EF2-9B3D-FFDC2BCD7F12}" srcOrd="0" destOrd="0" presId="urn:microsoft.com/office/officeart/2005/8/layout/hierarchy2"/>
    <dgm:cxn modelId="{359CC34E-BABE-441D-A1EF-BC934401B773}" type="presParOf" srcId="{71351F39-E8E4-4274-8B87-784008B58E9A}" destId="{A56A4664-F537-4D1B-8316-31EE2C96A73B}" srcOrd="1" destOrd="0" presId="urn:microsoft.com/office/officeart/2005/8/layout/hierarchy2"/>
    <dgm:cxn modelId="{284104CE-3CC7-4D19-AB03-AFCF72EAE186}" type="presParOf" srcId="{A56A4664-F537-4D1B-8316-31EE2C96A73B}" destId="{AAB5BF59-AA8C-430E-908E-7F80717F47EA}" srcOrd="0" destOrd="0" presId="urn:microsoft.com/office/officeart/2005/8/layout/hierarchy2"/>
    <dgm:cxn modelId="{F72B1A41-9940-4F3A-95AD-C26E58D4D5A8}" type="presParOf" srcId="{AAB5BF59-AA8C-430E-908E-7F80717F47EA}" destId="{FE0ED6D1-1BA5-427A-BC9E-3E00B3067968}" srcOrd="0" destOrd="0" presId="urn:microsoft.com/office/officeart/2005/8/layout/hierarchy2"/>
    <dgm:cxn modelId="{6E69F694-B853-4231-B217-1670B55DE6A0}" type="presParOf" srcId="{A56A4664-F537-4D1B-8316-31EE2C96A73B}" destId="{4C7C56A9-D3BA-4BDD-9BB3-929B6D6868EB}" srcOrd="1" destOrd="0" presId="urn:microsoft.com/office/officeart/2005/8/layout/hierarchy2"/>
    <dgm:cxn modelId="{03DFC945-8105-487B-8034-59CE3A61D79E}" type="presParOf" srcId="{4C7C56A9-D3BA-4BDD-9BB3-929B6D6868EB}" destId="{D4AC5FA2-A2FE-478B-9ED0-73A66E1D7C69}" srcOrd="0" destOrd="0" presId="urn:microsoft.com/office/officeart/2005/8/layout/hierarchy2"/>
    <dgm:cxn modelId="{16942BE6-81D4-47A7-9039-AFDCFDC3E685}" type="presParOf" srcId="{4C7C56A9-D3BA-4BDD-9BB3-929B6D6868EB}" destId="{8234D494-B355-4533-9ACF-06FC8DE4221C}" srcOrd="1" destOrd="0" presId="urn:microsoft.com/office/officeart/2005/8/layout/hierarchy2"/>
    <dgm:cxn modelId="{044DC8E2-87D5-4097-81CE-4953FE28FACA}" type="presParOf" srcId="{8234D494-B355-4533-9ACF-06FC8DE4221C}" destId="{DE97CEF1-33FD-48DB-A7BE-BEC5A5BB520F}" srcOrd="0" destOrd="0" presId="urn:microsoft.com/office/officeart/2005/8/layout/hierarchy2"/>
    <dgm:cxn modelId="{1511A162-81A8-43E4-9926-F6F3D9F10E05}" type="presParOf" srcId="{DE97CEF1-33FD-48DB-A7BE-BEC5A5BB520F}" destId="{A0B2187C-1806-4123-871E-6D0940283F76}" srcOrd="0" destOrd="0" presId="urn:microsoft.com/office/officeart/2005/8/layout/hierarchy2"/>
    <dgm:cxn modelId="{1ED58298-7DA1-48C1-9FF9-A4DF459A64F5}" type="presParOf" srcId="{8234D494-B355-4533-9ACF-06FC8DE4221C}" destId="{63332724-173A-4C66-AFCC-895D1F9F7622}" srcOrd="1" destOrd="0" presId="urn:microsoft.com/office/officeart/2005/8/layout/hierarchy2"/>
    <dgm:cxn modelId="{9CB17E14-22C5-4A16-AE52-A228EB284568}" type="presParOf" srcId="{63332724-173A-4C66-AFCC-895D1F9F7622}" destId="{989B7EA5-330F-48DE-BC73-0F9AFFED9E57}" srcOrd="0" destOrd="0" presId="urn:microsoft.com/office/officeart/2005/8/layout/hierarchy2"/>
    <dgm:cxn modelId="{AB675495-C615-4DA4-BA61-387D45DC7740}" type="presParOf" srcId="{63332724-173A-4C66-AFCC-895D1F9F7622}" destId="{E33DC7F0-87F2-42E0-8F02-27833A1FE27F}" srcOrd="1" destOrd="0" presId="urn:microsoft.com/office/officeart/2005/8/layout/hierarchy2"/>
    <dgm:cxn modelId="{42D9E653-8F7B-4AF1-AD33-6BF5B560B736}" type="presParOf" srcId="{A56A4664-F537-4D1B-8316-31EE2C96A73B}" destId="{3FB3539F-AAC7-4303-9AD0-354374224A69}" srcOrd="2" destOrd="0" presId="urn:microsoft.com/office/officeart/2005/8/layout/hierarchy2"/>
    <dgm:cxn modelId="{0F05548C-DAFD-4B36-B400-7060F28A74DD}" type="presParOf" srcId="{3FB3539F-AAC7-4303-9AD0-354374224A69}" destId="{180F1A5B-2B0B-4293-86F1-E86DDED4D02C}" srcOrd="0" destOrd="0" presId="urn:microsoft.com/office/officeart/2005/8/layout/hierarchy2"/>
    <dgm:cxn modelId="{0500939F-A5C2-48DB-8626-102736754ED3}" type="presParOf" srcId="{A56A4664-F537-4D1B-8316-31EE2C96A73B}" destId="{761A1731-FC90-4D2D-A0E9-808D40002A04}" srcOrd="3" destOrd="0" presId="urn:microsoft.com/office/officeart/2005/8/layout/hierarchy2"/>
    <dgm:cxn modelId="{0D9DDA37-6D07-4AD1-B938-0CB1CCEAEFE9}" type="presParOf" srcId="{761A1731-FC90-4D2D-A0E9-808D40002A04}" destId="{70A7FE25-1024-41CF-A7F4-162F52459C42}" srcOrd="0" destOrd="0" presId="urn:microsoft.com/office/officeart/2005/8/layout/hierarchy2"/>
    <dgm:cxn modelId="{E7516314-3C7C-4643-856D-8FC505E3EC6D}" type="presParOf" srcId="{761A1731-FC90-4D2D-A0E9-808D40002A04}" destId="{F2C17430-C6A5-47B5-A8E8-8CF900AC2052}" srcOrd="1" destOrd="0" presId="urn:microsoft.com/office/officeart/2005/8/layout/hierarchy2"/>
    <dgm:cxn modelId="{7873C3DA-CCF4-4D1B-A7DC-7F17C9918F93}" type="presParOf" srcId="{F2C17430-C6A5-47B5-A8E8-8CF900AC2052}" destId="{177BDC2F-C464-4303-95AE-DC2E0288BC20}" srcOrd="0" destOrd="0" presId="urn:microsoft.com/office/officeart/2005/8/layout/hierarchy2"/>
    <dgm:cxn modelId="{3ADEB177-C150-44F4-8C20-257EAD9E38FC}" type="presParOf" srcId="{177BDC2F-C464-4303-95AE-DC2E0288BC20}" destId="{70D1E885-2C8A-43D3-97E0-DC4E7CC331FE}" srcOrd="0" destOrd="0" presId="urn:microsoft.com/office/officeart/2005/8/layout/hierarchy2"/>
    <dgm:cxn modelId="{AD2C8445-0075-423E-9320-BDFFCE95870E}" type="presParOf" srcId="{F2C17430-C6A5-47B5-A8E8-8CF900AC2052}" destId="{05F3E9C8-430F-4404-BA98-926EABFAA5BE}" srcOrd="1" destOrd="0" presId="urn:microsoft.com/office/officeart/2005/8/layout/hierarchy2"/>
    <dgm:cxn modelId="{C1BEE847-F7B1-4426-A897-D5F2944C1D4E}" type="presParOf" srcId="{05F3E9C8-430F-4404-BA98-926EABFAA5BE}" destId="{6FD72B87-4D54-41ED-866F-C15777FE71D3}" srcOrd="0" destOrd="0" presId="urn:microsoft.com/office/officeart/2005/8/layout/hierarchy2"/>
    <dgm:cxn modelId="{B532A1F8-B0C7-48A5-9CA5-2D0564BC7E6F}" type="presParOf" srcId="{05F3E9C8-430F-4404-BA98-926EABFAA5BE}" destId="{8279624F-0406-47B5-8F86-3E15DB6C28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DD2D4-2ED8-4503-B32E-058CF6069A55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0FF65F-2A3B-4D5F-A610-CA6DB0287EBA}">
      <dgm:prSet phldrT="[Текст]" custT="1"/>
      <dgm:spPr/>
      <dgm:t>
        <a:bodyPr/>
        <a:lstStyle/>
        <a:p>
          <a:r>
            <a:rPr lang="ru-RU" sz="1800" dirty="0" smtClean="0"/>
            <a:t>1.</a:t>
          </a:r>
          <a:endParaRPr lang="ru-RU" sz="1800" dirty="0"/>
        </a:p>
      </dgm:t>
    </dgm:pt>
    <dgm:pt modelId="{4528CAA0-4AFD-4250-B216-B89F5612005E}" type="parTrans" cxnId="{035FD984-8E26-4D4A-8C0A-EE8BA1852A8C}">
      <dgm:prSet/>
      <dgm:spPr/>
      <dgm:t>
        <a:bodyPr/>
        <a:lstStyle/>
        <a:p>
          <a:endParaRPr lang="ru-RU"/>
        </a:p>
      </dgm:t>
    </dgm:pt>
    <dgm:pt modelId="{37A0148B-A47C-43EA-982F-D6096CDC5C53}" type="sibTrans" cxnId="{035FD984-8E26-4D4A-8C0A-EE8BA1852A8C}">
      <dgm:prSet/>
      <dgm:spPr/>
      <dgm:t>
        <a:bodyPr/>
        <a:lstStyle/>
        <a:p>
          <a:endParaRPr lang="ru-RU"/>
        </a:p>
      </dgm:t>
    </dgm:pt>
    <dgm:pt modelId="{5CF774C9-1E09-4041-8F61-254DE3892913}">
      <dgm:prSet phldrT="[Текст]" custT="1"/>
      <dgm:spPr/>
      <dgm:t>
        <a:bodyPr/>
        <a:lstStyle/>
        <a:p>
          <a:r>
            <a:rPr lang="ru-RU" sz="1800" dirty="0" smtClean="0"/>
            <a:t>Спланировать образовательные результаты обучающихся по темам</a:t>
          </a:r>
          <a:endParaRPr lang="ru-RU" sz="1800" dirty="0"/>
        </a:p>
      </dgm:t>
    </dgm:pt>
    <dgm:pt modelId="{639D07EA-4649-4353-BB70-1C0E40C44C10}" type="parTrans" cxnId="{4CAE4B3F-1463-4728-9FE0-AFF660644E09}">
      <dgm:prSet/>
      <dgm:spPr/>
      <dgm:t>
        <a:bodyPr/>
        <a:lstStyle/>
        <a:p>
          <a:endParaRPr lang="ru-RU"/>
        </a:p>
      </dgm:t>
    </dgm:pt>
    <dgm:pt modelId="{968FFD6A-3C39-4E2F-B0F2-90962C7E2746}" type="sibTrans" cxnId="{4CAE4B3F-1463-4728-9FE0-AFF660644E09}">
      <dgm:prSet/>
      <dgm:spPr/>
      <dgm:t>
        <a:bodyPr/>
        <a:lstStyle/>
        <a:p>
          <a:endParaRPr lang="ru-RU"/>
        </a:p>
      </dgm:t>
    </dgm:pt>
    <dgm:pt modelId="{59EBFF3F-D5D5-44D2-B4A6-3A1B0B561CFE}">
      <dgm:prSet phldrT="[Текст]" custT="1"/>
      <dgm:spPr/>
      <dgm:t>
        <a:bodyPr/>
        <a:lstStyle/>
        <a:p>
          <a:r>
            <a:rPr lang="ru-RU" sz="1800" dirty="0" smtClean="0"/>
            <a:t>2.</a:t>
          </a:r>
          <a:endParaRPr lang="ru-RU" sz="1800" dirty="0"/>
        </a:p>
      </dgm:t>
    </dgm:pt>
    <dgm:pt modelId="{6209E106-FCA0-4D1A-A7BE-49984DAC4695}" type="parTrans" cxnId="{C526C45F-598A-4511-8F55-8F5AFFF94BD2}">
      <dgm:prSet/>
      <dgm:spPr/>
      <dgm:t>
        <a:bodyPr/>
        <a:lstStyle/>
        <a:p>
          <a:endParaRPr lang="ru-RU"/>
        </a:p>
      </dgm:t>
    </dgm:pt>
    <dgm:pt modelId="{5D4E442D-F58B-49FE-A9E5-27C0DB8C2F1D}" type="sibTrans" cxnId="{C526C45F-598A-4511-8F55-8F5AFFF94BD2}">
      <dgm:prSet/>
      <dgm:spPr/>
      <dgm:t>
        <a:bodyPr/>
        <a:lstStyle/>
        <a:p>
          <a:endParaRPr lang="ru-RU"/>
        </a:p>
      </dgm:t>
    </dgm:pt>
    <dgm:pt modelId="{DD7113F4-06E4-4A2F-A5FF-01F9438D9F51}">
      <dgm:prSet phldrT="[Текст]" custT="1"/>
      <dgm:spPr/>
      <dgm:t>
        <a:bodyPr/>
        <a:lstStyle/>
        <a:p>
          <a:r>
            <a:rPr lang="ru-RU" sz="1800" dirty="0" smtClean="0"/>
            <a:t>Спланировать цели урока как образовательные результаты деятельности обучающихся</a:t>
          </a:r>
          <a:endParaRPr lang="ru-RU" sz="1800" dirty="0"/>
        </a:p>
      </dgm:t>
    </dgm:pt>
    <dgm:pt modelId="{8414ADEB-1F11-4DD3-A61A-608976FEF4D9}" type="parTrans" cxnId="{ED942627-16A3-41C5-8D86-99E147D4ECF3}">
      <dgm:prSet/>
      <dgm:spPr/>
      <dgm:t>
        <a:bodyPr/>
        <a:lstStyle/>
        <a:p>
          <a:endParaRPr lang="ru-RU"/>
        </a:p>
      </dgm:t>
    </dgm:pt>
    <dgm:pt modelId="{39E89168-81F4-4A16-82DD-C23373EDC297}" type="sibTrans" cxnId="{ED942627-16A3-41C5-8D86-99E147D4ECF3}">
      <dgm:prSet/>
      <dgm:spPr/>
      <dgm:t>
        <a:bodyPr/>
        <a:lstStyle/>
        <a:p>
          <a:endParaRPr lang="ru-RU"/>
        </a:p>
      </dgm:t>
    </dgm:pt>
    <dgm:pt modelId="{F2F87EB6-0DC8-4BD3-BF22-2E7CB00CC9C8}">
      <dgm:prSet phldrT="[Текст]" custT="1"/>
      <dgm:spPr/>
      <dgm:t>
        <a:bodyPr/>
        <a:lstStyle/>
        <a:p>
          <a:r>
            <a:rPr lang="ru-RU" sz="1800" dirty="0" smtClean="0"/>
            <a:t>3. </a:t>
          </a:r>
          <a:endParaRPr lang="ru-RU" sz="1800" dirty="0"/>
        </a:p>
      </dgm:t>
    </dgm:pt>
    <dgm:pt modelId="{6C3E8C6D-CA8D-4856-80D0-94A7E43A9323}" type="parTrans" cxnId="{C2A38B97-E293-4010-8036-7AD38C126B4E}">
      <dgm:prSet/>
      <dgm:spPr/>
      <dgm:t>
        <a:bodyPr/>
        <a:lstStyle/>
        <a:p>
          <a:endParaRPr lang="ru-RU"/>
        </a:p>
      </dgm:t>
    </dgm:pt>
    <dgm:pt modelId="{6B2014D8-9B40-4215-A1E8-2655B6C7C17C}" type="sibTrans" cxnId="{C2A38B97-E293-4010-8036-7AD38C126B4E}">
      <dgm:prSet/>
      <dgm:spPr/>
      <dgm:t>
        <a:bodyPr/>
        <a:lstStyle/>
        <a:p>
          <a:endParaRPr lang="ru-RU"/>
        </a:p>
      </dgm:t>
    </dgm:pt>
    <dgm:pt modelId="{2F48721F-3EB5-446D-8CC2-69BEDE2277DC}">
      <dgm:prSet phldrT="[Текст]" custT="1"/>
      <dgm:spPr/>
      <dgm:t>
        <a:bodyPr/>
        <a:lstStyle/>
        <a:p>
          <a:r>
            <a:rPr lang="ru-RU" sz="1800" dirty="0" smtClean="0"/>
            <a:t>Сформировать задачи урока как шаги деятельности обучающихся</a:t>
          </a:r>
          <a:endParaRPr lang="ru-RU" sz="1800" dirty="0"/>
        </a:p>
      </dgm:t>
    </dgm:pt>
    <dgm:pt modelId="{B06733FC-E6D2-4273-A93C-D14CDA195BB5}" type="parTrans" cxnId="{4D88A709-9DB0-4906-B2C3-C078A25C5E8E}">
      <dgm:prSet/>
      <dgm:spPr/>
      <dgm:t>
        <a:bodyPr/>
        <a:lstStyle/>
        <a:p>
          <a:endParaRPr lang="ru-RU"/>
        </a:p>
      </dgm:t>
    </dgm:pt>
    <dgm:pt modelId="{88D1CD53-4453-4B86-98A2-D70C05634D26}" type="sibTrans" cxnId="{4D88A709-9DB0-4906-B2C3-C078A25C5E8E}">
      <dgm:prSet/>
      <dgm:spPr/>
      <dgm:t>
        <a:bodyPr/>
        <a:lstStyle/>
        <a:p>
          <a:endParaRPr lang="ru-RU"/>
        </a:p>
      </dgm:t>
    </dgm:pt>
    <dgm:pt modelId="{8C17A496-81A7-4683-A1E5-60B3F3157EF7}">
      <dgm:prSet phldrT="[Текст]" custT="1"/>
      <dgm:spPr/>
      <dgm:t>
        <a:bodyPr/>
        <a:lstStyle/>
        <a:p>
          <a:r>
            <a:rPr lang="ru-RU" sz="1800" dirty="0" smtClean="0"/>
            <a:t>4. </a:t>
          </a:r>
          <a:endParaRPr lang="ru-RU" sz="1800" dirty="0"/>
        </a:p>
      </dgm:t>
    </dgm:pt>
    <dgm:pt modelId="{44917459-4A0D-4045-8FC5-C5C21C657EB4}" type="parTrans" cxnId="{DCB373B6-5AEB-46E7-85AA-0CB17E6DB689}">
      <dgm:prSet/>
      <dgm:spPr/>
      <dgm:t>
        <a:bodyPr/>
        <a:lstStyle/>
        <a:p>
          <a:endParaRPr lang="ru-RU"/>
        </a:p>
      </dgm:t>
    </dgm:pt>
    <dgm:pt modelId="{7731F16B-CF7F-4376-8D4C-A51AF4B0F714}" type="sibTrans" cxnId="{DCB373B6-5AEB-46E7-85AA-0CB17E6DB689}">
      <dgm:prSet/>
      <dgm:spPr/>
      <dgm:t>
        <a:bodyPr/>
        <a:lstStyle/>
        <a:p>
          <a:endParaRPr lang="ru-RU"/>
        </a:p>
      </dgm:t>
    </dgm:pt>
    <dgm:pt modelId="{7B38E6C6-33EF-4413-872A-FA0122104FF8}">
      <dgm:prSet phldrT="[Текст]" custT="1"/>
      <dgm:spPr/>
      <dgm:t>
        <a:bodyPr/>
        <a:lstStyle/>
        <a:p>
          <a:r>
            <a:rPr lang="ru-RU" sz="1800" dirty="0" smtClean="0"/>
            <a:t>Сформулировать конкретные критерии оценивания деятельности обучающихся на уроке</a:t>
          </a:r>
          <a:endParaRPr lang="ru-RU" sz="1800" dirty="0"/>
        </a:p>
      </dgm:t>
    </dgm:pt>
    <dgm:pt modelId="{3E805520-C182-4519-9F1E-738A686F4B37}" type="parTrans" cxnId="{94D1DCB9-D851-4156-9496-CC4632EFC5F3}">
      <dgm:prSet/>
      <dgm:spPr/>
      <dgm:t>
        <a:bodyPr/>
        <a:lstStyle/>
        <a:p>
          <a:endParaRPr lang="ru-RU"/>
        </a:p>
      </dgm:t>
    </dgm:pt>
    <dgm:pt modelId="{5FC2A09B-58E7-424B-B67C-F7027229AAF6}" type="sibTrans" cxnId="{94D1DCB9-D851-4156-9496-CC4632EFC5F3}">
      <dgm:prSet/>
      <dgm:spPr/>
      <dgm:t>
        <a:bodyPr/>
        <a:lstStyle/>
        <a:p>
          <a:endParaRPr lang="ru-RU"/>
        </a:p>
      </dgm:t>
    </dgm:pt>
    <dgm:pt modelId="{0A1531C9-BD3E-4335-9A09-920484F8CBC0}">
      <dgm:prSet phldrT="[Текст]" custT="1"/>
      <dgm:spPr/>
      <dgm:t>
        <a:bodyPr/>
        <a:lstStyle/>
        <a:p>
          <a:r>
            <a:rPr lang="ru-RU" sz="1800" dirty="0" smtClean="0"/>
            <a:t>5.</a:t>
          </a:r>
          <a:endParaRPr lang="ru-RU" sz="1800" dirty="0"/>
        </a:p>
      </dgm:t>
    </dgm:pt>
    <dgm:pt modelId="{6DE950C6-87EB-42CF-BF27-F11ADE37238E}" type="parTrans" cxnId="{5A5E7A50-9397-4D45-B1A6-60EC8346FE16}">
      <dgm:prSet/>
      <dgm:spPr/>
      <dgm:t>
        <a:bodyPr/>
        <a:lstStyle/>
        <a:p>
          <a:endParaRPr lang="ru-RU"/>
        </a:p>
      </dgm:t>
    </dgm:pt>
    <dgm:pt modelId="{98D546CB-E66F-4E39-986D-7343D67045FB}" type="sibTrans" cxnId="{5A5E7A50-9397-4D45-B1A6-60EC8346FE16}">
      <dgm:prSet/>
      <dgm:spPr/>
      <dgm:t>
        <a:bodyPr/>
        <a:lstStyle/>
        <a:p>
          <a:endParaRPr lang="ru-RU"/>
        </a:p>
      </dgm:t>
    </dgm:pt>
    <dgm:pt modelId="{DAD22F5B-CD72-447F-B475-56B4E7637820}">
      <dgm:prSet phldrT="[Текст]" custT="1"/>
      <dgm:spPr/>
      <dgm:t>
        <a:bodyPr/>
        <a:lstStyle/>
        <a:p>
          <a:r>
            <a:rPr lang="ru-RU" sz="1800" dirty="0" smtClean="0"/>
            <a:t>Оценивать деятельность обучающихся по критериям</a:t>
          </a:r>
          <a:endParaRPr lang="ru-RU" sz="1800" dirty="0"/>
        </a:p>
      </dgm:t>
    </dgm:pt>
    <dgm:pt modelId="{3B340FC3-E6D8-48CC-8BD1-C2D7831818F5}" type="parTrans" cxnId="{B9548528-D186-4C06-AED0-D1A57518280F}">
      <dgm:prSet/>
      <dgm:spPr/>
      <dgm:t>
        <a:bodyPr/>
        <a:lstStyle/>
        <a:p>
          <a:endParaRPr lang="ru-RU"/>
        </a:p>
      </dgm:t>
    </dgm:pt>
    <dgm:pt modelId="{EFDDD317-3C92-473C-9A7A-56B4A6720A36}" type="sibTrans" cxnId="{B9548528-D186-4C06-AED0-D1A57518280F}">
      <dgm:prSet/>
      <dgm:spPr/>
      <dgm:t>
        <a:bodyPr/>
        <a:lstStyle/>
        <a:p>
          <a:endParaRPr lang="ru-RU"/>
        </a:p>
      </dgm:t>
    </dgm:pt>
    <dgm:pt modelId="{068774B8-0C56-4382-B35A-17983C030D69}">
      <dgm:prSet phldrT="[Текст]" custT="1"/>
      <dgm:spPr/>
      <dgm:t>
        <a:bodyPr/>
        <a:lstStyle/>
        <a:p>
          <a:r>
            <a:rPr lang="ru-RU" sz="1800" dirty="0" smtClean="0"/>
            <a:t>Осуществлять обратную связь: учитель-ученик, ученик-ученик, ученик-учитель</a:t>
          </a:r>
          <a:endParaRPr lang="ru-RU" sz="1800" dirty="0"/>
        </a:p>
      </dgm:t>
    </dgm:pt>
    <dgm:pt modelId="{C14BDDC1-9743-4C6F-BB00-C0674696F129}" type="parTrans" cxnId="{EAAE5A98-154F-4B03-B0F1-38EA45B0BA74}">
      <dgm:prSet/>
      <dgm:spPr/>
      <dgm:t>
        <a:bodyPr/>
        <a:lstStyle/>
        <a:p>
          <a:endParaRPr lang="ru-RU"/>
        </a:p>
      </dgm:t>
    </dgm:pt>
    <dgm:pt modelId="{ADFAFB92-AC5A-4CB6-BA97-78FA10C08FD4}" type="sibTrans" cxnId="{EAAE5A98-154F-4B03-B0F1-38EA45B0BA74}">
      <dgm:prSet/>
      <dgm:spPr/>
      <dgm:t>
        <a:bodyPr/>
        <a:lstStyle/>
        <a:p>
          <a:endParaRPr lang="ru-RU"/>
        </a:p>
      </dgm:t>
    </dgm:pt>
    <dgm:pt modelId="{235ADE99-99A8-4ED6-8721-68244A022ECE}">
      <dgm:prSet phldrT="[Текст]" custT="1"/>
      <dgm:spPr/>
      <dgm:t>
        <a:bodyPr/>
        <a:lstStyle/>
        <a:p>
          <a:r>
            <a:rPr lang="ru-RU" sz="1800" dirty="0" smtClean="0"/>
            <a:t>6.</a:t>
          </a:r>
          <a:endParaRPr lang="ru-RU" sz="1800" dirty="0"/>
        </a:p>
      </dgm:t>
    </dgm:pt>
    <dgm:pt modelId="{58556DF8-C749-4B18-AF6B-69FB5312FFB7}" type="parTrans" cxnId="{B5241BC9-8884-4C2A-8631-EF1AA4D09A59}">
      <dgm:prSet/>
      <dgm:spPr/>
      <dgm:t>
        <a:bodyPr/>
        <a:lstStyle/>
        <a:p>
          <a:endParaRPr lang="ru-RU"/>
        </a:p>
      </dgm:t>
    </dgm:pt>
    <dgm:pt modelId="{BE11E696-EDE7-4812-8889-D216296946DA}" type="sibTrans" cxnId="{B5241BC9-8884-4C2A-8631-EF1AA4D09A59}">
      <dgm:prSet/>
      <dgm:spPr/>
      <dgm:t>
        <a:bodyPr/>
        <a:lstStyle/>
        <a:p>
          <a:endParaRPr lang="ru-RU"/>
        </a:p>
      </dgm:t>
    </dgm:pt>
    <dgm:pt modelId="{310DB2A0-6696-43A6-A609-DD6721FC7C82}">
      <dgm:prSet phldrT="[Текст]" custT="1"/>
      <dgm:spPr/>
      <dgm:t>
        <a:bodyPr/>
        <a:lstStyle/>
        <a:p>
          <a:r>
            <a:rPr lang="ru-RU" sz="1800" dirty="0" smtClean="0"/>
            <a:t> 7.</a:t>
          </a:r>
          <a:endParaRPr lang="ru-RU" sz="1800" dirty="0"/>
        </a:p>
      </dgm:t>
    </dgm:pt>
    <dgm:pt modelId="{F31FD3E7-0821-452E-A1A1-D1036A6FBB8F}" type="parTrans" cxnId="{29133A0D-FC40-4BAC-BD7D-2A60923765EB}">
      <dgm:prSet/>
      <dgm:spPr/>
      <dgm:t>
        <a:bodyPr/>
        <a:lstStyle/>
        <a:p>
          <a:endParaRPr lang="ru-RU"/>
        </a:p>
      </dgm:t>
    </dgm:pt>
    <dgm:pt modelId="{8B3AA567-7577-4218-8756-E95F42FAAD38}" type="sibTrans" cxnId="{29133A0D-FC40-4BAC-BD7D-2A60923765EB}">
      <dgm:prSet/>
      <dgm:spPr/>
      <dgm:t>
        <a:bodyPr/>
        <a:lstStyle/>
        <a:p>
          <a:endParaRPr lang="ru-RU"/>
        </a:p>
      </dgm:t>
    </dgm:pt>
    <dgm:pt modelId="{6059A3E9-767A-48FD-84D9-1E09D8FFB70A}">
      <dgm:prSet phldrT="[Текст]" custT="1"/>
      <dgm:spPr/>
      <dgm:t>
        <a:bodyPr/>
        <a:lstStyle/>
        <a:p>
          <a:r>
            <a:rPr lang="ru-RU" sz="1800" dirty="0" smtClean="0"/>
            <a:t>При оценивании сравнивать данные результаты достижений обучающихся с предыдущим уровнем достижений</a:t>
          </a:r>
          <a:endParaRPr lang="ru-RU" sz="1800" dirty="0"/>
        </a:p>
      </dgm:t>
    </dgm:pt>
    <dgm:pt modelId="{B96296AD-FB7F-4818-A92A-1498442C6445}" type="parTrans" cxnId="{2211968C-7DD7-4900-8747-0251BC24DAB5}">
      <dgm:prSet/>
      <dgm:spPr/>
      <dgm:t>
        <a:bodyPr/>
        <a:lstStyle/>
        <a:p>
          <a:endParaRPr lang="ru-RU"/>
        </a:p>
      </dgm:t>
    </dgm:pt>
    <dgm:pt modelId="{296857AE-83B1-4AD9-BEEF-168FDCE64012}" type="sibTrans" cxnId="{2211968C-7DD7-4900-8747-0251BC24DAB5}">
      <dgm:prSet/>
      <dgm:spPr/>
      <dgm:t>
        <a:bodyPr/>
        <a:lstStyle/>
        <a:p>
          <a:endParaRPr lang="ru-RU"/>
        </a:p>
      </dgm:t>
    </dgm:pt>
    <dgm:pt modelId="{026F47A7-37B5-428A-9D06-939B47BA46B6}">
      <dgm:prSet phldrT="[Текст]" custT="1"/>
      <dgm:spPr/>
      <dgm:t>
        <a:bodyPr/>
        <a:lstStyle/>
        <a:p>
          <a:r>
            <a:rPr lang="ru-RU" sz="1800" dirty="0" smtClean="0"/>
            <a:t>8.</a:t>
          </a:r>
          <a:endParaRPr lang="ru-RU" sz="1800" dirty="0"/>
        </a:p>
      </dgm:t>
    </dgm:pt>
    <dgm:pt modelId="{99B40F75-9524-49D4-B093-32CD635099B6}" type="parTrans" cxnId="{46ED9E43-DB0D-4D47-92FE-F9A8FB64E68F}">
      <dgm:prSet/>
      <dgm:spPr/>
      <dgm:t>
        <a:bodyPr/>
        <a:lstStyle/>
        <a:p>
          <a:endParaRPr lang="ru-RU"/>
        </a:p>
      </dgm:t>
    </dgm:pt>
    <dgm:pt modelId="{97C0481B-6A73-4995-A025-7C71D2CA307E}" type="sibTrans" cxnId="{46ED9E43-DB0D-4D47-92FE-F9A8FB64E68F}">
      <dgm:prSet/>
      <dgm:spPr/>
      <dgm:t>
        <a:bodyPr/>
        <a:lstStyle/>
        <a:p>
          <a:endParaRPr lang="ru-RU"/>
        </a:p>
      </dgm:t>
    </dgm:pt>
    <dgm:pt modelId="{9356F1FD-1F11-4CCD-8FF9-5FB77A5BB391}">
      <dgm:prSet phldrT="[Текст]" custT="1"/>
      <dgm:spPr/>
      <dgm:t>
        <a:bodyPr/>
        <a:lstStyle/>
        <a:p>
          <a:r>
            <a:rPr lang="ru-RU" sz="1800" dirty="0" smtClean="0"/>
            <a:t>Определить место обучающегося на пути достижения цели</a:t>
          </a:r>
          <a:endParaRPr lang="ru-RU" sz="1800" dirty="0"/>
        </a:p>
      </dgm:t>
    </dgm:pt>
    <dgm:pt modelId="{0B924DF6-A7D2-4574-B02A-D5BC86FC90DD}" type="parTrans" cxnId="{756C2D79-A33D-4422-A979-CF53A175348A}">
      <dgm:prSet/>
      <dgm:spPr/>
      <dgm:t>
        <a:bodyPr/>
        <a:lstStyle/>
        <a:p>
          <a:endParaRPr lang="ru-RU"/>
        </a:p>
      </dgm:t>
    </dgm:pt>
    <dgm:pt modelId="{2BD27EC7-02A0-49CC-A427-0C313A5EEABF}" type="sibTrans" cxnId="{756C2D79-A33D-4422-A979-CF53A175348A}">
      <dgm:prSet/>
      <dgm:spPr/>
      <dgm:t>
        <a:bodyPr/>
        <a:lstStyle/>
        <a:p>
          <a:endParaRPr lang="ru-RU"/>
        </a:p>
      </dgm:t>
    </dgm:pt>
    <dgm:pt modelId="{9FF7C503-7531-4129-93F5-D7937193E7FF}">
      <dgm:prSet phldrT="[Текст]" custT="1"/>
      <dgm:spPr/>
      <dgm:t>
        <a:bodyPr/>
        <a:lstStyle/>
        <a:p>
          <a:r>
            <a:rPr lang="ru-RU" sz="1800" dirty="0" smtClean="0"/>
            <a:t>Откорректировать образовательный маршрут обучающегося</a:t>
          </a:r>
          <a:endParaRPr lang="ru-RU" sz="1800" dirty="0"/>
        </a:p>
      </dgm:t>
    </dgm:pt>
    <dgm:pt modelId="{1B9A5CD5-E9BA-4439-B0BA-DAD2E74E5DB2}" type="parTrans" cxnId="{262AA74C-A336-4772-987D-194071AC94E7}">
      <dgm:prSet/>
      <dgm:spPr/>
      <dgm:t>
        <a:bodyPr/>
        <a:lstStyle/>
        <a:p>
          <a:endParaRPr lang="ru-RU"/>
        </a:p>
      </dgm:t>
    </dgm:pt>
    <dgm:pt modelId="{637515F3-04F3-469C-A204-755542BAEA20}" type="sibTrans" cxnId="{262AA74C-A336-4772-987D-194071AC94E7}">
      <dgm:prSet/>
      <dgm:spPr/>
      <dgm:t>
        <a:bodyPr/>
        <a:lstStyle/>
        <a:p>
          <a:endParaRPr lang="ru-RU"/>
        </a:p>
      </dgm:t>
    </dgm:pt>
    <dgm:pt modelId="{A7F3A06E-8250-4995-85AD-55BDEAE8C669}">
      <dgm:prSet phldrT="[Текст]" custT="1"/>
      <dgm:spPr/>
      <dgm:t>
        <a:bodyPr/>
        <a:lstStyle/>
        <a:p>
          <a:r>
            <a:rPr lang="ru-RU" sz="1800" dirty="0" smtClean="0"/>
            <a:t>9.</a:t>
          </a:r>
          <a:endParaRPr lang="ru-RU" sz="1800" dirty="0"/>
        </a:p>
      </dgm:t>
    </dgm:pt>
    <dgm:pt modelId="{61816C88-EF72-4927-B7A7-129D4ADFF64E}" type="parTrans" cxnId="{749E080D-C953-4195-A1C6-51EF684A2A35}">
      <dgm:prSet/>
      <dgm:spPr/>
      <dgm:t>
        <a:bodyPr/>
        <a:lstStyle/>
        <a:p>
          <a:endParaRPr lang="ru-RU"/>
        </a:p>
      </dgm:t>
    </dgm:pt>
    <dgm:pt modelId="{CC66CE39-D246-4B83-BDE6-20F40A4A464F}" type="sibTrans" cxnId="{749E080D-C953-4195-A1C6-51EF684A2A35}">
      <dgm:prSet/>
      <dgm:spPr/>
      <dgm:t>
        <a:bodyPr/>
        <a:lstStyle/>
        <a:p>
          <a:endParaRPr lang="ru-RU"/>
        </a:p>
      </dgm:t>
    </dgm:pt>
    <dgm:pt modelId="{F4015A7A-9C1B-4DAD-BAD9-E8CEC77EB531}" type="pres">
      <dgm:prSet presAssocID="{0D1DD2D4-2ED8-4503-B32E-058CF6069A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28F09-E5C7-4568-8C79-FE893EFCC59C}" type="pres">
      <dgm:prSet presAssocID="{590FF65F-2A3B-4D5F-A610-CA6DB0287EBA}" presName="composite" presStyleCnt="0"/>
      <dgm:spPr/>
    </dgm:pt>
    <dgm:pt modelId="{925C31D7-B1BC-43A5-8AB2-9D0FF5F6D827}" type="pres">
      <dgm:prSet presAssocID="{590FF65F-2A3B-4D5F-A610-CA6DB0287EBA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AD294-8799-42E1-B0F9-6368DCE79AD8}" type="pres">
      <dgm:prSet presAssocID="{590FF65F-2A3B-4D5F-A610-CA6DB0287EBA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6284F-0390-42E1-A707-E6884625983C}" type="pres">
      <dgm:prSet presAssocID="{37A0148B-A47C-43EA-982F-D6096CDC5C53}" presName="sp" presStyleCnt="0"/>
      <dgm:spPr/>
    </dgm:pt>
    <dgm:pt modelId="{3A624D16-982C-4C27-A565-C28E9C347ABE}" type="pres">
      <dgm:prSet presAssocID="{59EBFF3F-D5D5-44D2-B4A6-3A1B0B561CFE}" presName="composite" presStyleCnt="0"/>
      <dgm:spPr/>
    </dgm:pt>
    <dgm:pt modelId="{FBE1E266-FD0F-45BA-9683-BE735E6368E3}" type="pres">
      <dgm:prSet presAssocID="{59EBFF3F-D5D5-44D2-B4A6-3A1B0B561CFE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03606-F6A2-43CA-8B67-609619189C70}" type="pres">
      <dgm:prSet presAssocID="{59EBFF3F-D5D5-44D2-B4A6-3A1B0B561CFE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5615F-9A5C-43C0-9A01-8AA2B1BF2DC9}" type="pres">
      <dgm:prSet presAssocID="{5D4E442D-F58B-49FE-A9E5-27C0DB8C2F1D}" presName="sp" presStyleCnt="0"/>
      <dgm:spPr/>
    </dgm:pt>
    <dgm:pt modelId="{7ABF8FCB-E5B9-47D2-ACAA-A9F888168DFE}" type="pres">
      <dgm:prSet presAssocID="{F2F87EB6-0DC8-4BD3-BF22-2E7CB00CC9C8}" presName="composite" presStyleCnt="0"/>
      <dgm:spPr/>
    </dgm:pt>
    <dgm:pt modelId="{46BBF585-20DA-43EF-93E0-6A8608C559A2}" type="pres">
      <dgm:prSet presAssocID="{F2F87EB6-0DC8-4BD3-BF22-2E7CB00CC9C8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095C0-21AA-47CB-A058-FFA5A84867BC}" type="pres">
      <dgm:prSet presAssocID="{F2F87EB6-0DC8-4BD3-BF22-2E7CB00CC9C8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EDEED-89A4-4097-866F-1A08F8929843}" type="pres">
      <dgm:prSet presAssocID="{6B2014D8-9B40-4215-A1E8-2655B6C7C17C}" presName="sp" presStyleCnt="0"/>
      <dgm:spPr/>
    </dgm:pt>
    <dgm:pt modelId="{1E346B94-26DF-4B4D-9655-AED7BFE3F402}" type="pres">
      <dgm:prSet presAssocID="{8C17A496-81A7-4683-A1E5-60B3F3157EF7}" presName="composite" presStyleCnt="0"/>
      <dgm:spPr/>
    </dgm:pt>
    <dgm:pt modelId="{8E2EBB03-EE83-4FCC-BC85-6D88C3FB6D74}" type="pres">
      <dgm:prSet presAssocID="{8C17A496-81A7-4683-A1E5-60B3F3157EF7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3A436-C7AF-4FA7-A69B-2525A993320A}" type="pres">
      <dgm:prSet presAssocID="{8C17A496-81A7-4683-A1E5-60B3F3157EF7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B3801-AEBE-4004-A182-12AAD84D7FB8}" type="pres">
      <dgm:prSet presAssocID="{7731F16B-CF7F-4376-8D4C-A51AF4B0F714}" presName="sp" presStyleCnt="0"/>
      <dgm:spPr/>
    </dgm:pt>
    <dgm:pt modelId="{57EC3081-B4FB-41BE-B4B1-B0D18983ABC4}" type="pres">
      <dgm:prSet presAssocID="{0A1531C9-BD3E-4335-9A09-920484F8CBC0}" presName="composite" presStyleCnt="0"/>
      <dgm:spPr/>
    </dgm:pt>
    <dgm:pt modelId="{5F14B14D-D0D5-4452-ADA2-EF187358A2E1}" type="pres">
      <dgm:prSet presAssocID="{0A1531C9-BD3E-4335-9A09-920484F8CBC0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DBA49-D3C1-4893-B0C1-FAC246446C9B}" type="pres">
      <dgm:prSet presAssocID="{0A1531C9-BD3E-4335-9A09-920484F8CBC0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81F0E-BE6E-4790-B1D6-228224886849}" type="pres">
      <dgm:prSet presAssocID="{98D546CB-E66F-4E39-986D-7343D67045FB}" presName="sp" presStyleCnt="0"/>
      <dgm:spPr/>
    </dgm:pt>
    <dgm:pt modelId="{3B9C244E-F381-4B70-9908-607DD0C892F4}" type="pres">
      <dgm:prSet presAssocID="{235ADE99-99A8-4ED6-8721-68244A022ECE}" presName="composite" presStyleCnt="0"/>
      <dgm:spPr/>
    </dgm:pt>
    <dgm:pt modelId="{83C4EBED-9007-4993-B61F-F3D10798C9D2}" type="pres">
      <dgm:prSet presAssocID="{235ADE99-99A8-4ED6-8721-68244A022ECE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0731A-FFC8-4C5D-95C5-01C5BF3D4C86}" type="pres">
      <dgm:prSet presAssocID="{235ADE99-99A8-4ED6-8721-68244A022ECE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C5FBB-379C-4BD8-9018-B412682E0F0F}" type="pres">
      <dgm:prSet presAssocID="{BE11E696-EDE7-4812-8889-D216296946DA}" presName="sp" presStyleCnt="0"/>
      <dgm:spPr/>
    </dgm:pt>
    <dgm:pt modelId="{0FF851A5-8190-4BA3-9F75-35A7BDEE9513}" type="pres">
      <dgm:prSet presAssocID="{310DB2A0-6696-43A6-A609-DD6721FC7C82}" presName="composite" presStyleCnt="0"/>
      <dgm:spPr/>
    </dgm:pt>
    <dgm:pt modelId="{D70CDB33-1962-4C35-AE14-08AB69F42AA5}" type="pres">
      <dgm:prSet presAssocID="{310DB2A0-6696-43A6-A609-DD6721FC7C82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F1783-5EF1-4B63-85E0-293C4E291995}" type="pres">
      <dgm:prSet presAssocID="{310DB2A0-6696-43A6-A609-DD6721FC7C82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EA801-9A4A-4787-B0F0-F7D032B05DFB}" type="pres">
      <dgm:prSet presAssocID="{8B3AA567-7577-4218-8756-E95F42FAAD38}" presName="sp" presStyleCnt="0"/>
      <dgm:spPr/>
    </dgm:pt>
    <dgm:pt modelId="{0E29D74D-D5A2-4620-B9E4-E1178E091770}" type="pres">
      <dgm:prSet presAssocID="{026F47A7-37B5-428A-9D06-939B47BA46B6}" presName="composite" presStyleCnt="0"/>
      <dgm:spPr/>
    </dgm:pt>
    <dgm:pt modelId="{825F3BE7-E0F0-44B0-8E56-4EA4979ABD2D}" type="pres">
      <dgm:prSet presAssocID="{026F47A7-37B5-428A-9D06-939B47BA46B6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9DF55-3535-4759-A200-C6945EBCEC12}" type="pres">
      <dgm:prSet presAssocID="{026F47A7-37B5-428A-9D06-939B47BA46B6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59E4-37DE-4C19-8AB0-711CFFE6AEDA}" type="pres">
      <dgm:prSet presAssocID="{97C0481B-6A73-4995-A025-7C71D2CA307E}" presName="sp" presStyleCnt="0"/>
      <dgm:spPr/>
    </dgm:pt>
    <dgm:pt modelId="{7093A208-F052-46AA-9C23-455268C02C86}" type="pres">
      <dgm:prSet presAssocID="{A7F3A06E-8250-4995-85AD-55BDEAE8C669}" presName="composite" presStyleCnt="0"/>
      <dgm:spPr/>
    </dgm:pt>
    <dgm:pt modelId="{01D132AC-91AE-427F-B5DC-DE92D6F6B5D0}" type="pres">
      <dgm:prSet presAssocID="{A7F3A06E-8250-4995-85AD-55BDEAE8C669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C7201-3ACF-4FD5-8C16-3F0C7B191216}" type="pres">
      <dgm:prSet presAssocID="{A7F3A06E-8250-4995-85AD-55BDEAE8C669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F111A-ED37-477F-A86A-13DAB2B74BD5}" type="presOf" srcId="{8C17A496-81A7-4683-A1E5-60B3F3157EF7}" destId="{8E2EBB03-EE83-4FCC-BC85-6D88C3FB6D74}" srcOrd="0" destOrd="0" presId="urn:microsoft.com/office/officeart/2005/8/layout/chevron2"/>
    <dgm:cxn modelId="{F200FD1A-FBFD-4D86-A91A-2EC821D130C5}" type="presOf" srcId="{068774B8-0C56-4382-B35A-17983C030D69}" destId="{AD70731A-FFC8-4C5D-95C5-01C5BF3D4C86}" srcOrd="0" destOrd="0" presId="urn:microsoft.com/office/officeart/2005/8/layout/chevron2"/>
    <dgm:cxn modelId="{F58FC8F9-28B5-491B-8984-ACA26B02BF93}" type="presOf" srcId="{310DB2A0-6696-43A6-A609-DD6721FC7C82}" destId="{D70CDB33-1962-4C35-AE14-08AB69F42AA5}" srcOrd="0" destOrd="0" presId="urn:microsoft.com/office/officeart/2005/8/layout/chevron2"/>
    <dgm:cxn modelId="{7B5F212D-B95E-47A1-B6ED-E4EF00843038}" type="presOf" srcId="{235ADE99-99A8-4ED6-8721-68244A022ECE}" destId="{83C4EBED-9007-4993-B61F-F3D10798C9D2}" srcOrd="0" destOrd="0" presId="urn:microsoft.com/office/officeart/2005/8/layout/chevron2"/>
    <dgm:cxn modelId="{E578CA29-4446-4A7A-A0E5-1C63B12236A0}" type="presOf" srcId="{6059A3E9-767A-48FD-84D9-1E09D8FFB70A}" destId="{83DF1783-5EF1-4B63-85E0-293C4E291995}" srcOrd="0" destOrd="0" presId="urn:microsoft.com/office/officeart/2005/8/layout/chevron2"/>
    <dgm:cxn modelId="{663DA486-8EAC-44CD-86FF-27EEFBC5BFF9}" type="presOf" srcId="{2F48721F-3EB5-446D-8CC2-69BEDE2277DC}" destId="{009095C0-21AA-47CB-A058-FFA5A84867BC}" srcOrd="0" destOrd="0" presId="urn:microsoft.com/office/officeart/2005/8/layout/chevron2"/>
    <dgm:cxn modelId="{812DC92C-4921-4754-899B-E1BBED2A9823}" type="presOf" srcId="{9356F1FD-1F11-4CCD-8FF9-5FB77A5BB391}" destId="{E5B9DF55-3535-4759-A200-C6945EBCEC12}" srcOrd="0" destOrd="0" presId="urn:microsoft.com/office/officeart/2005/8/layout/chevron2"/>
    <dgm:cxn modelId="{1103124D-964C-485E-B2CA-6967686F7D31}" type="presOf" srcId="{026F47A7-37B5-428A-9D06-939B47BA46B6}" destId="{825F3BE7-E0F0-44B0-8E56-4EA4979ABD2D}" srcOrd="0" destOrd="0" presId="urn:microsoft.com/office/officeart/2005/8/layout/chevron2"/>
    <dgm:cxn modelId="{262AA74C-A336-4772-987D-194071AC94E7}" srcId="{A7F3A06E-8250-4995-85AD-55BDEAE8C669}" destId="{9FF7C503-7531-4129-93F5-D7937193E7FF}" srcOrd="0" destOrd="0" parTransId="{1B9A5CD5-E9BA-4439-B0BA-DAD2E74E5DB2}" sibTransId="{637515F3-04F3-469C-A204-755542BAEA20}"/>
    <dgm:cxn modelId="{C526C45F-598A-4511-8F55-8F5AFFF94BD2}" srcId="{0D1DD2D4-2ED8-4503-B32E-058CF6069A55}" destId="{59EBFF3F-D5D5-44D2-B4A6-3A1B0B561CFE}" srcOrd="1" destOrd="0" parTransId="{6209E106-FCA0-4D1A-A7BE-49984DAC4695}" sibTransId="{5D4E442D-F58B-49FE-A9E5-27C0DB8C2F1D}"/>
    <dgm:cxn modelId="{DCB373B6-5AEB-46E7-85AA-0CB17E6DB689}" srcId="{0D1DD2D4-2ED8-4503-B32E-058CF6069A55}" destId="{8C17A496-81A7-4683-A1E5-60B3F3157EF7}" srcOrd="3" destOrd="0" parTransId="{44917459-4A0D-4045-8FC5-C5C21C657EB4}" sibTransId="{7731F16B-CF7F-4376-8D4C-A51AF4B0F714}"/>
    <dgm:cxn modelId="{5A5E7A50-9397-4D45-B1A6-60EC8346FE16}" srcId="{0D1DD2D4-2ED8-4503-B32E-058CF6069A55}" destId="{0A1531C9-BD3E-4335-9A09-920484F8CBC0}" srcOrd="4" destOrd="0" parTransId="{6DE950C6-87EB-42CF-BF27-F11ADE37238E}" sibTransId="{98D546CB-E66F-4E39-986D-7343D67045FB}"/>
    <dgm:cxn modelId="{36D47D04-55B1-44C9-A6B1-9AC57EFDBDCC}" type="presOf" srcId="{7B38E6C6-33EF-4413-872A-FA0122104FF8}" destId="{CDD3A436-C7AF-4FA7-A69B-2525A993320A}" srcOrd="0" destOrd="0" presId="urn:microsoft.com/office/officeart/2005/8/layout/chevron2"/>
    <dgm:cxn modelId="{756C2D79-A33D-4422-A979-CF53A175348A}" srcId="{026F47A7-37B5-428A-9D06-939B47BA46B6}" destId="{9356F1FD-1F11-4CCD-8FF9-5FB77A5BB391}" srcOrd="0" destOrd="0" parTransId="{0B924DF6-A7D2-4574-B02A-D5BC86FC90DD}" sibTransId="{2BD27EC7-02A0-49CC-A427-0C313A5EEABF}"/>
    <dgm:cxn modelId="{4D88A709-9DB0-4906-B2C3-C078A25C5E8E}" srcId="{F2F87EB6-0DC8-4BD3-BF22-2E7CB00CC9C8}" destId="{2F48721F-3EB5-446D-8CC2-69BEDE2277DC}" srcOrd="0" destOrd="0" parTransId="{B06733FC-E6D2-4273-A93C-D14CDA195BB5}" sibTransId="{88D1CD53-4453-4B86-98A2-D70C05634D26}"/>
    <dgm:cxn modelId="{B5241BC9-8884-4C2A-8631-EF1AA4D09A59}" srcId="{0D1DD2D4-2ED8-4503-B32E-058CF6069A55}" destId="{235ADE99-99A8-4ED6-8721-68244A022ECE}" srcOrd="5" destOrd="0" parTransId="{58556DF8-C749-4B18-AF6B-69FB5312FFB7}" sibTransId="{BE11E696-EDE7-4812-8889-D216296946DA}"/>
    <dgm:cxn modelId="{2211968C-7DD7-4900-8747-0251BC24DAB5}" srcId="{310DB2A0-6696-43A6-A609-DD6721FC7C82}" destId="{6059A3E9-767A-48FD-84D9-1E09D8FFB70A}" srcOrd="0" destOrd="0" parTransId="{B96296AD-FB7F-4818-A92A-1498442C6445}" sibTransId="{296857AE-83B1-4AD9-BEEF-168FDCE64012}"/>
    <dgm:cxn modelId="{517A04F4-9807-48AA-AC1A-B704E916B3D7}" type="presOf" srcId="{F2F87EB6-0DC8-4BD3-BF22-2E7CB00CC9C8}" destId="{46BBF585-20DA-43EF-93E0-6A8608C559A2}" srcOrd="0" destOrd="0" presId="urn:microsoft.com/office/officeart/2005/8/layout/chevron2"/>
    <dgm:cxn modelId="{B9548528-D186-4C06-AED0-D1A57518280F}" srcId="{0A1531C9-BD3E-4335-9A09-920484F8CBC0}" destId="{DAD22F5B-CD72-447F-B475-56B4E7637820}" srcOrd="0" destOrd="0" parTransId="{3B340FC3-E6D8-48CC-8BD1-C2D7831818F5}" sibTransId="{EFDDD317-3C92-473C-9A7A-56B4A6720A36}"/>
    <dgm:cxn modelId="{94D1DCB9-D851-4156-9496-CC4632EFC5F3}" srcId="{8C17A496-81A7-4683-A1E5-60B3F3157EF7}" destId="{7B38E6C6-33EF-4413-872A-FA0122104FF8}" srcOrd="0" destOrd="0" parTransId="{3E805520-C182-4519-9F1E-738A686F4B37}" sibTransId="{5FC2A09B-58E7-424B-B67C-F7027229AAF6}"/>
    <dgm:cxn modelId="{EAAE5A98-154F-4B03-B0F1-38EA45B0BA74}" srcId="{235ADE99-99A8-4ED6-8721-68244A022ECE}" destId="{068774B8-0C56-4382-B35A-17983C030D69}" srcOrd="0" destOrd="0" parTransId="{C14BDDC1-9743-4C6F-BB00-C0674696F129}" sibTransId="{ADFAFB92-AC5A-4CB6-BA97-78FA10C08FD4}"/>
    <dgm:cxn modelId="{E81CBA38-8FEC-4726-97EC-FA1C3F617513}" type="presOf" srcId="{9FF7C503-7531-4129-93F5-D7937193E7FF}" destId="{9D3C7201-3ACF-4FD5-8C16-3F0C7B191216}" srcOrd="0" destOrd="0" presId="urn:microsoft.com/office/officeart/2005/8/layout/chevron2"/>
    <dgm:cxn modelId="{80888116-A17E-454A-9BA6-2D5455F2402B}" type="presOf" srcId="{590FF65F-2A3B-4D5F-A610-CA6DB0287EBA}" destId="{925C31D7-B1BC-43A5-8AB2-9D0FF5F6D827}" srcOrd="0" destOrd="0" presId="urn:microsoft.com/office/officeart/2005/8/layout/chevron2"/>
    <dgm:cxn modelId="{97BF3C0C-FF1E-4C71-9EFC-3268E99794F9}" type="presOf" srcId="{A7F3A06E-8250-4995-85AD-55BDEAE8C669}" destId="{01D132AC-91AE-427F-B5DC-DE92D6F6B5D0}" srcOrd="0" destOrd="0" presId="urn:microsoft.com/office/officeart/2005/8/layout/chevron2"/>
    <dgm:cxn modelId="{46ED9E43-DB0D-4D47-92FE-F9A8FB64E68F}" srcId="{0D1DD2D4-2ED8-4503-B32E-058CF6069A55}" destId="{026F47A7-37B5-428A-9D06-939B47BA46B6}" srcOrd="7" destOrd="0" parTransId="{99B40F75-9524-49D4-B093-32CD635099B6}" sibTransId="{97C0481B-6A73-4995-A025-7C71D2CA307E}"/>
    <dgm:cxn modelId="{ED942627-16A3-41C5-8D86-99E147D4ECF3}" srcId="{59EBFF3F-D5D5-44D2-B4A6-3A1B0B561CFE}" destId="{DD7113F4-06E4-4A2F-A5FF-01F9438D9F51}" srcOrd="0" destOrd="0" parTransId="{8414ADEB-1F11-4DD3-A61A-608976FEF4D9}" sibTransId="{39E89168-81F4-4A16-82DD-C23373EDC297}"/>
    <dgm:cxn modelId="{5C211F47-A48B-49BB-8FC5-62E895290F44}" type="presOf" srcId="{59EBFF3F-D5D5-44D2-B4A6-3A1B0B561CFE}" destId="{FBE1E266-FD0F-45BA-9683-BE735E6368E3}" srcOrd="0" destOrd="0" presId="urn:microsoft.com/office/officeart/2005/8/layout/chevron2"/>
    <dgm:cxn modelId="{5D9821B0-8E98-45BC-900A-2A6F56A3A8A6}" type="presOf" srcId="{DD7113F4-06E4-4A2F-A5FF-01F9438D9F51}" destId="{98F03606-F6A2-43CA-8B67-609619189C70}" srcOrd="0" destOrd="0" presId="urn:microsoft.com/office/officeart/2005/8/layout/chevron2"/>
    <dgm:cxn modelId="{749E080D-C953-4195-A1C6-51EF684A2A35}" srcId="{0D1DD2D4-2ED8-4503-B32E-058CF6069A55}" destId="{A7F3A06E-8250-4995-85AD-55BDEAE8C669}" srcOrd="8" destOrd="0" parTransId="{61816C88-EF72-4927-B7A7-129D4ADFF64E}" sibTransId="{CC66CE39-D246-4B83-BDE6-20F40A4A464F}"/>
    <dgm:cxn modelId="{00D60CDC-1440-431F-94BA-F4E5890B07CD}" type="presOf" srcId="{0D1DD2D4-2ED8-4503-B32E-058CF6069A55}" destId="{F4015A7A-9C1B-4DAD-BAD9-E8CEC77EB531}" srcOrd="0" destOrd="0" presId="urn:microsoft.com/office/officeart/2005/8/layout/chevron2"/>
    <dgm:cxn modelId="{035FD984-8E26-4D4A-8C0A-EE8BA1852A8C}" srcId="{0D1DD2D4-2ED8-4503-B32E-058CF6069A55}" destId="{590FF65F-2A3B-4D5F-A610-CA6DB0287EBA}" srcOrd="0" destOrd="0" parTransId="{4528CAA0-4AFD-4250-B216-B89F5612005E}" sibTransId="{37A0148B-A47C-43EA-982F-D6096CDC5C53}"/>
    <dgm:cxn modelId="{4CAE4B3F-1463-4728-9FE0-AFF660644E09}" srcId="{590FF65F-2A3B-4D5F-A610-CA6DB0287EBA}" destId="{5CF774C9-1E09-4041-8F61-254DE3892913}" srcOrd="0" destOrd="0" parTransId="{639D07EA-4649-4353-BB70-1C0E40C44C10}" sibTransId="{968FFD6A-3C39-4E2F-B0F2-90962C7E2746}"/>
    <dgm:cxn modelId="{6F3B61A4-25F4-4410-A104-D08328E71529}" type="presOf" srcId="{DAD22F5B-CD72-447F-B475-56B4E7637820}" destId="{B14DBA49-D3C1-4893-B0C1-FAC246446C9B}" srcOrd="0" destOrd="0" presId="urn:microsoft.com/office/officeart/2005/8/layout/chevron2"/>
    <dgm:cxn modelId="{C2A38B97-E293-4010-8036-7AD38C126B4E}" srcId="{0D1DD2D4-2ED8-4503-B32E-058CF6069A55}" destId="{F2F87EB6-0DC8-4BD3-BF22-2E7CB00CC9C8}" srcOrd="2" destOrd="0" parTransId="{6C3E8C6D-CA8D-4856-80D0-94A7E43A9323}" sibTransId="{6B2014D8-9B40-4215-A1E8-2655B6C7C17C}"/>
    <dgm:cxn modelId="{29133A0D-FC40-4BAC-BD7D-2A60923765EB}" srcId="{0D1DD2D4-2ED8-4503-B32E-058CF6069A55}" destId="{310DB2A0-6696-43A6-A609-DD6721FC7C82}" srcOrd="6" destOrd="0" parTransId="{F31FD3E7-0821-452E-A1A1-D1036A6FBB8F}" sibTransId="{8B3AA567-7577-4218-8756-E95F42FAAD38}"/>
    <dgm:cxn modelId="{4BE3E136-AED0-45F1-9294-C5D15AB31559}" type="presOf" srcId="{5CF774C9-1E09-4041-8F61-254DE3892913}" destId="{D84AD294-8799-42E1-B0F9-6368DCE79AD8}" srcOrd="0" destOrd="0" presId="urn:microsoft.com/office/officeart/2005/8/layout/chevron2"/>
    <dgm:cxn modelId="{15853925-AD91-40F7-8A7E-760F9B364ACA}" type="presOf" srcId="{0A1531C9-BD3E-4335-9A09-920484F8CBC0}" destId="{5F14B14D-D0D5-4452-ADA2-EF187358A2E1}" srcOrd="0" destOrd="0" presId="urn:microsoft.com/office/officeart/2005/8/layout/chevron2"/>
    <dgm:cxn modelId="{16855EC0-5B3C-48D7-9D9D-302CFD941401}" type="presParOf" srcId="{F4015A7A-9C1B-4DAD-BAD9-E8CEC77EB531}" destId="{58628F09-E5C7-4568-8C79-FE893EFCC59C}" srcOrd="0" destOrd="0" presId="urn:microsoft.com/office/officeart/2005/8/layout/chevron2"/>
    <dgm:cxn modelId="{0310F423-4DFD-49D4-A25A-BC451145806F}" type="presParOf" srcId="{58628F09-E5C7-4568-8C79-FE893EFCC59C}" destId="{925C31D7-B1BC-43A5-8AB2-9D0FF5F6D827}" srcOrd="0" destOrd="0" presId="urn:microsoft.com/office/officeart/2005/8/layout/chevron2"/>
    <dgm:cxn modelId="{81D775B7-FC2E-466A-ABAC-7679D0BCC659}" type="presParOf" srcId="{58628F09-E5C7-4568-8C79-FE893EFCC59C}" destId="{D84AD294-8799-42E1-B0F9-6368DCE79AD8}" srcOrd="1" destOrd="0" presId="urn:microsoft.com/office/officeart/2005/8/layout/chevron2"/>
    <dgm:cxn modelId="{2EB39142-620F-4277-B6ED-843F027071C8}" type="presParOf" srcId="{F4015A7A-9C1B-4DAD-BAD9-E8CEC77EB531}" destId="{9E66284F-0390-42E1-A707-E6884625983C}" srcOrd="1" destOrd="0" presId="urn:microsoft.com/office/officeart/2005/8/layout/chevron2"/>
    <dgm:cxn modelId="{1E28A351-6577-48C8-AD8F-54E869B0F2DD}" type="presParOf" srcId="{F4015A7A-9C1B-4DAD-BAD9-E8CEC77EB531}" destId="{3A624D16-982C-4C27-A565-C28E9C347ABE}" srcOrd="2" destOrd="0" presId="urn:microsoft.com/office/officeart/2005/8/layout/chevron2"/>
    <dgm:cxn modelId="{FA9816D6-C3AF-42CD-91D4-6B767B45B032}" type="presParOf" srcId="{3A624D16-982C-4C27-A565-C28E9C347ABE}" destId="{FBE1E266-FD0F-45BA-9683-BE735E6368E3}" srcOrd="0" destOrd="0" presId="urn:microsoft.com/office/officeart/2005/8/layout/chevron2"/>
    <dgm:cxn modelId="{4BE4DCB3-7B5C-4608-9833-01693DEDAF8F}" type="presParOf" srcId="{3A624D16-982C-4C27-A565-C28E9C347ABE}" destId="{98F03606-F6A2-43CA-8B67-609619189C70}" srcOrd="1" destOrd="0" presId="urn:microsoft.com/office/officeart/2005/8/layout/chevron2"/>
    <dgm:cxn modelId="{A19322E5-7F29-4A45-BE7E-D072310AF305}" type="presParOf" srcId="{F4015A7A-9C1B-4DAD-BAD9-E8CEC77EB531}" destId="{0945615F-9A5C-43C0-9A01-8AA2B1BF2DC9}" srcOrd="3" destOrd="0" presId="urn:microsoft.com/office/officeart/2005/8/layout/chevron2"/>
    <dgm:cxn modelId="{1846EEC9-7AFD-45EF-9BAD-1450A9311655}" type="presParOf" srcId="{F4015A7A-9C1B-4DAD-BAD9-E8CEC77EB531}" destId="{7ABF8FCB-E5B9-47D2-ACAA-A9F888168DFE}" srcOrd="4" destOrd="0" presId="urn:microsoft.com/office/officeart/2005/8/layout/chevron2"/>
    <dgm:cxn modelId="{59C70CEE-D96D-4AF5-B34A-A0E975B0587B}" type="presParOf" srcId="{7ABF8FCB-E5B9-47D2-ACAA-A9F888168DFE}" destId="{46BBF585-20DA-43EF-93E0-6A8608C559A2}" srcOrd="0" destOrd="0" presId="urn:microsoft.com/office/officeart/2005/8/layout/chevron2"/>
    <dgm:cxn modelId="{B638106F-800C-4BAB-98F7-8E89A1F61B44}" type="presParOf" srcId="{7ABF8FCB-E5B9-47D2-ACAA-A9F888168DFE}" destId="{009095C0-21AA-47CB-A058-FFA5A84867BC}" srcOrd="1" destOrd="0" presId="urn:microsoft.com/office/officeart/2005/8/layout/chevron2"/>
    <dgm:cxn modelId="{CF2493B0-E631-4B25-AF05-06DF3E03130A}" type="presParOf" srcId="{F4015A7A-9C1B-4DAD-BAD9-E8CEC77EB531}" destId="{A56EDEED-89A4-4097-866F-1A08F8929843}" srcOrd="5" destOrd="0" presId="urn:microsoft.com/office/officeart/2005/8/layout/chevron2"/>
    <dgm:cxn modelId="{1B82C509-5B07-42D0-9290-1BA2048DA672}" type="presParOf" srcId="{F4015A7A-9C1B-4DAD-BAD9-E8CEC77EB531}" destId="{1E346B94-26DF-4B4D-9655-AED7BFE3F402}" srcOrd="6" destOrd="0" presId="urn:microsoft.com/office/officeart/2005/8/layout/chevron2"/>
    <dgm:cxn modelId="{9E702B5A-B17C-47CA-8F60-1983EB9DDDE3}" type="presParOf" srcId="{1E346B94-26DF-4B4D-9655-AED7BFE3F402}" destId="{8E2EBB03-EE83-4FCC-BC85-6D88C3FB6D74}" srcOrd="0" destOrd="0" presId="urn:microsoft.com/office/officeart/2005/8/layout/chevron2"/>
    <dgm:cxn modelId="{0B598932-425C-4CAC-AAE2-761856D260E6}" type="presParOf" srcId="{1E346B94-26DF-4B4D-9655-AED7BFE3F402}" destId="{CDD3A436-C7AF-4FA7-A69B-2525A993320A}" srcOrd="1" destOrd="0" presId="urn:microsoft.com/office/officeart/2005/8/layout/chevron2"/>
    <dgm:cxn modelId="{7313132D-D75E-4865-8B0D-1E9441A7CF7F}" type="presParOf" srcId="{F4015A7A-9C1B-4DAD-BAD9-E8CEC77EB531}" destId="{5D4B3801-AEBE-4004-A182-12AAD84D7FB8}" srcOrd="7" destOrd="0" presId="urn:microsoft.com/office/officeart/2005/8/layout/chevron2"/>
    <dgm:cxn modelId="{B0B52FF4-1D4F-49E6-B7E6-19B0AD835415}" type="presParOf" srcId="{F4015A7A-9C1B-4DAD-BAD9-E8CEC77EB531}" destId="{57EC3081-B4FB-41BE-B4B1-B0D18983ABC4}" srcOrd="8" destOrd="0" presId="urn:microsoft.com/office/officeart/2005/8/layout/chevron2"/>
    <dgm:cxn modelId="{8E207E58-50E4-41B9-A95C-22157C6102D0}" type="presParOf" srcId="{57EC3081-B4FB-41BE-B4B1-B0D18983ABC4}" destId="{5F14B14D-D0D5-4452-ADA2-EF187358A2E1}" srcOrd="0" destOrd="0" presId="urn:microsoft.com/office/officeart/2005/8/layout/chevron2"/>
    <dgm:cxn modelId="{B07DB3D5-873E-41E1-BDC1-C4864BE5DF22}" type="presParOf" srcId="{57EC3081-B4FB-41BE-B4B1-B0D18983ABC4}" destId="{B14DBA49-D3C1-4893-B0C1-FAC246446C9B}" srcOrd="1" destOrd="0" presId="urn:microsoft.com/office/officeart/2005/8/layout/chevron2"/>
    <dgm:cxn modelId="{D4D2B84C-13A9-41E0-BE9C-0FA1ABA4E41F}" type="presParOf" srcId="{F4015A7A-9C1B-4DAD-BAD9-E8CEC77EB531}" destId="{7BB81F0E-BE6E-4790-B1D6-228224886849}" srcOrd="9" destOrd="0" presId="urn:microsoft.com/office/officeart/2005/8/layout/chevron2"/>
    <dgm:cxn modelId="{5753670E-1A88-4874-B8A8-D026C46EDF1D}" type="presParOf" srcId="{F4015A7A-9C1B-4DAD-BAD9-E8CEC77EB531}" destId="{3B9C244E-F381-4B70-9908-607DD0C892F4}" srcOrd="10" destOrd="0" presId="urn:microsoft.com/office/officeart/2005/8/layout/chevron2"/>
    <dgm:cxn modelId="{77248D82-B252-4992-B9E9-A5AA1F0034D9}" type="presParOf" srcId="{3B9C244E-F381-4B70-9908-607DD0C892F4}" destId="{83C4EBED-9007-4993-B61F-F3D10798C9D2}" srcOrd="0" destOrd="0" presId="urn:microsoft.com/office/officeart/2005/8/layout/chevron2"/>
    <dgm:cxn modelId="{47ED18F7-4B8A-4EAB-9716-79264FDB6C15}" type="presParOf" srcId="{3B9C244E-F381-4B70-9908-607DD0C892F4}" destId="{AD70731A-FFC8-4C5D-95C5-01C5BF3D4C86}" srcOrd="1" destOrd="0" presId="urn:microsoft.com/office/officeart/2005/8/layout/chevron2"/>
    <dgm:cxn modelId="{0D27C077-D133-4EF6-8CD2-A3E1B5CA4FAA}" type="presParOf" srcId="{F4015A7A-9C1B-4DAD-BAD9-E8CEC77EB531}" destId="{7A3C5FBB-379C-4BD8-9018-B412682E0F0F}" srcOrd="11" destOrd="0" presId="urn:microsoft.com/office/officeart/2005/8/layout/chevron2"/>
    <dgm:cxn modelId="{5B8518B6-F10C-409F-8E5F-128EE0CF8DC4}" type="presParOf" srcId="{F4015A7A-9C1B-4DAD-BAD9-E8CEC77EB531}" destId="{0FF851A5-8190-4BA3-9F75-35A7BDEE9513}" srcOrd="12" destOrd="0" presId="urn:microsoft.com/office/officeart/2005/8/layout/chevron2"/>
    <dgm:cxn modelId="{4605D7A3-0AC6-43D0-9D45-CE1E616D580C}" type="presParOf" srcId="{0FF851A5-8190-4BA3-9F75-35A7BDEE9513}" destId="{D70CDB33-1962-4C35-AE14-08AB69F42AA5}" srcOrd="0" destOrd="0" presId="urn:microsoft.com/office/officeart/2005/8/layout/chevron2"/>
    <dgm:cxn modelId="{73576861-2EA3-43B4-991C-FBC3E9B0503B}" type="presParOf" srcId="{0FF851A5-8190-4BA3-9F75-35A7BDEE9513}" destId="{83DF1783-5EF1-4B63-85E0-293C4E291995}" srcOrd="1" destOrd="0" presId="urn:microsoft.com/office/officeart/2005/8/layout/chevron2"/>
    <dgm:cxn modelId="{82BECA77-82BF-4A18-B2EE-086D7EEF7F9C}" type="presParOf" srcId="{F4015A7A-9C1B-4DAD-BAD9-E8CEC77EB531}" destId="{774EA801-9A4A-4787-B0F0-F7D032B05DFB}" srcOrd="13" destOrd="0" presId="urn:microsoft.com/office/officeart/2005/8/layout/chevron2"/>
    <dgm:cxn modelId="{7647896C-2A54-4926-91A5-D9E6A8ED3A82}" type="presParOf" srcId="{F4015A7A-9C1B-4DAD-BAD9-E8CEC77EB531}" destId="{0E29D74D-D5A2-4620-B9E4-E1178E091770}" srcOrd="14" destOrd="0" presId="urn:microsoft.com/office/officeart/2005/8/layout/chevron2"/>
    <dgm:cxn modelId="{AC3FE869-4078-411E-BE2E-FFBF4AF37D73}" type="presParOf" srcId="{0E29D74D-D5A2-4620-B9E4-E1178E091770}" destId="{825F3BE7-E0F0-44B0-8E56-4EA4979ABD2D}" srcOrd="0" destOrd="0" presId="urn:microsoft.com/office/officeart/2005/8/layout/chevron2"/>
    <dgm:cxn modelId="{2E4863DD-1833-4CA1-8F2B-7283509D6973}" type="presParOf" srcId="{0E29D74D-D5A2-4620-B9E4-E1178E091770}" destId="{E5B9DF55-3535-4759-A200-C6945EBCEC12}" srcOrd="1" destOrd="0" presId="urn:microsoft.com/office/officeart/2005/8/layout/chevron2"/>
    <dgm:cxn modelId="{8C3BABC4-E92C-41D0-B4D5-3E05046FB5F1}" type="presParOf" srcId="{F4015A7A-9C1B-4DAD-BAD9-E8CEC77EB531}" destId="{39C859E4-37DE-4C19-8AB0-711CFFE6AEDA}" srcOrd="15" destOrd="0" presId="urn:microsoft.com/office/officeart/2005/8/layout/chevron2"/>
    <dgm:cxn modelId="{28919211-1602-4875-BAE9-04FDAA62D300}" type="presParOf" srcId="{F4015A7A-9C1B-4DAD-BAD9-E8CEC77EB531}" destId="{7093A208-F052-46AA-9C23-455268C02C86}" srcOrd="16" destOrd="0" presId="urn:microsoft.com/office/officeart/2005/8/layout/chevron2"/>
    <dgm:cxn modelId="{46C8E8C8-DC6D-46E9-91D8-33556C1D512E}" type="presParOf" srcId="{7093A208-F052-46AA-9C23-455268C02C86}" destId="{01D132AC-91AE-427F-B5DC-DE92D6F6B5D0}" srcOrd="0" destOrd="0" presId="urn:microsoft.com/office/officeart/2005/8/layout/chevron2"/>
    <dgm:cxn modelId="{9C6EF106-F16D-4667-A3D6-77D515D371BB}" type="presParOf" srcId="{7093A208-F052-46AA-9C23-455268C02C86}" destId="{9D3C7201-3ACF-4FD5-8C16-3F0C7B1912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EB322-044C-421F-8173-30DA3B89418E}" type="doc">
      <dgm:prSet loTypeId="urn:microsoft.com/office/officeart/2005/8/layout/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CCB4C6B-2B8D-427C-915A-ED0B0115C8D0}">
      <dgm:prSet phldrT="[Текст]" custT="1"/>
      <dgm:spPr/>
      <dgm:t>
        <a:bodyPr/>
        <a:lstStyle/>
        <a:p>
          <a:r>
            <a:rPr lang="ru-RU" sz="2400" dirty="0" smtClean="0"/>
            <a:t>1. Встраивается в </a:t>
          </a:r>
          <a:r>
            <a:rPr lang="ru-RU" sz="2400" dirty="0" err="1" smtClean="0"/>
            <a:t>компететностное</a:t>
          </a:r>
          <a:r>
            <a:rPr lang="ru-RU" sz="2400" dirty="0" smtClean="0"/>
            <a:t> и личностно-ориентированное обучение</a:t>
          </a:r>
          <a:endParaRPr lang="ru-RU" sz="2400" dirty="0"/>
        </a:p>
      </dgm:t>
    </dgm:pt>
    <dgm:pt modelId="{159EB9E1-D4D3-4B2B-9575-A57A7D2E5526}" type="parTrans" cxnId="{A746B303-13FC-44B8-8DF1-05D02A22152A}">
      <dgm:prSet/>
      <dgm:spPr/>
      <dgm:t>
        <a:bodyPr/>
        <a:lstStyle/>
        <a:p>
          <a:endParaRPr lang="ru-RU" sz="2400"/>
        </a:p>
      </dgm:t>
    </dgm:pt>
    <dgm:pt modelId="{C118AE65-E797-48E2-AC76-76B0D5880580}" type="sibTrans" cxnId="{A746B303-13FC-44B8-8DF1-05D02A22152A}">
      <dgm:prSet/>
      <dgm:spPr/>
      <dgm:t>
        <a:bodyPr/>
        <a:lstStyle/>
        <a:p>
          <a:endParaRPr lang="ru-RU" sz="2400"/>
        </a:p>
      </dgm:t>
    </dgm:pt>
    <dgm:pt modelId="{FAA99DB7-6E49-4D03-BC80-E2221C94B10A}">
      <dgm:prSet custT="1"/>
      <dgm:spPr/>
      <dgm:t>
        <a:bodyPr/>
        <a:lstStyle/>
        <a:p>
          <a:r>
            <a:rPr lang="ru-RU" sz="2400" dirty="0" smtClean="0"/>
            <a:t>2. Носит системный характер</a:t>
          </a:r>
          <a:endParaRPr lang="ru-RU" sz="2400" dirty="0"/>
        </a:p>
      </dgm:t>
    </dgm:pt>
    <dgm:pt modelId="{4BC61E1D-B149-48FD-B741-1F9E7AC26EDE}" type="parTrans" cxnId="{0FFB60C0-0D39-4FAC-ACD7-35CD661E7E74}">
      <dgm:prSet/>
      <dgm:spPr/>
      <dgm:t>
        <a:bodyPr/>
        <a:lstStyle/>
        <a:p>
          <a:endParaRPr lang="ru-RU" sz="2400"/>
        </a:p>
      </dgm:t>
    </dgm:pt>
    <dgm:pt modelId="{5836B1B7-8BA9-4B18-A697-AD053753F10F}" type="sibTrans" cxnId="{0FFB60C0-0D39-4FAC-ACD7-35CD661E7E74}">
      <dgm:prSet/>
      <dgm:spPr/>
      <dgm:t>
        <a:bodyPr/>
        <a:lstStyle/>
        <a:p>
          <a:endParaRPr lang="ru-RU" sz="2400"/>
        </a:p>
      </dgm:t>
    </dgm:pt>
    <dgm:pt modelId="{D89DDFA2-761D-47AA-8FF7-46A10B900ED2}">
      <dgm:prSet custT="1"/>
      <dgm:spPr/>
      <dgm:t>
        <a:bodyPr/>
        <a:lstStyle/>
        <a:p>
          <a:r>
            <a:rPr lang="ru-RU" sz="2400" smtClean="0"/>
            <a:t>3. Оценивается не только результат, но и процесс</a:t>
          </a:r>
          <a:endParaRPr lang="ru-RU" sz="2400"/>
        </a:p>
      </dgm:t>
    </dgm:pt>
    <dgm:pt modelId="{CBE1AF4E-4238-4264-A60E-CD5AAEDCE052}" type="parTrans" cxnId="{34AE0999-034B-48C4-8DDA-F52B9224CE89}">
      <dgm:prSet/>
      <dgm:spPr/>
      <dgm:t>
        <a:bodyPr/>
        <a:lstStyle/>
        <a:p>
          <a:endParaRPr lang="ru-RU" sz="2400"/>
        </a:p>
      </dgm:t>
    </dgm:pt>
    <dgm:pt modelId="{5287FFEC-5D36-4523-8EC9-C57C2849E119}" type="sibTrans" cxnId="{34AE0999-034B-48C4-8DDA-F52B9224CE89}">
      <dgm:prSet/>
      <dgm:spPr/>
      <dgm:t>
        <a:bodyPr/>
        <a:lstStyle/>
        <a:p>
          <a:endParaRPr lang="ru-RU" sz="2400"/>
        </a:p>
      </dgm:t>
    </dgm:pt>
    <dgm:pt modelId="{7AB5CA3A-F2AA-4E52-A101-E107A3E7128B}">
      <dgm:prSet custT="1"/>
      <dgm:spPr/>
      <dgm:t>
        <a:bodyPr/>
        <a:lstStyle/>
        <a:p>
          <a:r>
            <a:rPr lang="ru-RU" sz="2400" smtClean="0"/>
            <a:t>4. Ориентировано на обучающихся</a:t>
          </a:r>
          <a:endParaRPr lang="ru-RU" sz="2400"/>
        </a:p>
      </dgm:t>
    </dgm:pt>
    <dgm:pt modelId="{A3B3AFDD-5C6D-45D3-9553-1FEACFAF6DDD}" type="parTrans" cxnId="{83CA9942-F5FC-420C-AF91-96E71FE37606}">
      <dgm:prSet/>
      <dgm:spPr/>
      <dgm:t>
        <a:bodyPr/>
        <a:lstStyle/>
        <a:p>
          <a:endParaRPr lang="ru-RU" sz="2400"/>
        </a:p>
      </dgm:t>
    </dgm:pt>
    <dgm:pt modelId="{EC263E04-3993-4B07-9CAB-4298A9DD4A27}" type="sibTrans" cxnId="{83CA9942-F5FC-420C-AF91-96E71FE37606}">
      <dgm:prSet/>
      <dgm:spPr/>
      <dgm:t>
        <a:bodyPr/>
        <a:lstStyle/>
        <a:p>
          <a:endParaRPr lang="ru-RU" sz="2400"/>
        </a:p>
      </dgm:t>
    </dgm:pt>
    <dgm:pt modelId="{A29F2333-0AB1-494A-BB64-4C1BD948E536}">
      <dgm:prSet custT="1"/>
      <dgm:spPr/>
      <dgm:t>
        <a:bodyPr/>
        <a:lstStyle/>
        <a:p>
          <a:r>
            <a:rPr lang="ru-RU" sz="2400" smtClean="0"/>
            <a:t>5. Отслеживается прогресс каждого обучающегося</a:t>
          </a:r>
          <a:endParaRPr lang="ru-RU" sz="2400"/>
        </a:p>
      </dgm:t>
    </dgm:pt>
    <dgm:pt modelId="{D9A640D6-7A13-4F35-AD65-B791F0D87BBE}" type="parTrans" cxnId="{B8A37B9C-D84F-41F5-A39E-5C6B69AF6090}">
      <dgm:prSet/>
      <dgm:spPr/>
      <dgm:t>
        <a:bodyPr/>
        <a:lstStyle/>
        <a:p>
          <a:endParaRPr lang="ru-RU" sz="2400"/>
        </a:p>
      </dgm:t>
    </dgm:pt>
    <dgm:pt modelId="{4FC5A690-B00B-4A45-AB42-9BEB1905B0E9}" type="sibTrans" cxnId="{B8A37B9C-D84F-41F5-A39E-5C6B69AF6090}">
      <dgm:prSet/>
      <dgm:spPr/>
      <dgm:t>
        <a:bodyPr/>
        <a:lstStyle/>
        <a:p>
          <a:endParaRPr lang="ru-RU" sz="2400"/>
        </a:p>
      </dgm:t>
    </dgm:pt>
    <dgm:pt modelId="{4E094F5F-F804-4277-8B65-D45FD88C5152}">
      <dgm:prSet custT="1"/>
      <dgm:spPr/>
      <dgm:t>
        <a:bodyPr/>
        <a:lstStyle/>
        <a:p>
          <a:r>
            <a:rPr lang="ru-RU" sz="2400" dirty="0" smtClean="0"/>
            <a:t>6. Ориентировано на формирование личностных и </a:t>
          </a:r>
          <a:r>
            <a:rPr lang="ru-RU" sz="2400" dirty="0" err="1" smtClean="0"/>
            <a:t>метапредметных</a:t>
          </a:r>
          <a:r>
            <a:rPr lang="ru-RU" sz="2400" dirty="0" smtClean="0"/>
            <a:t> умений</a:t>
          </a:r>
          <a:endParaRPr lang="ru-RU" sz="2400" dirty="0"/>
        </a:p>
      </dgm:t>
    </dgm:pt>
    <dgm:pt modelId="{9959B612-87C2-44D7-BD83-71F0A6095FA8}" type="parTrans" cxnId="{0D87C355-E0BB-4163-959D-4F76D8EC01D8}">
      <dgm:prSet/>
      <dgm:spPr/>
      <dgm:t>
        <a:bodyPr/>
        <a:lstStyle/>
        <a:p>
          <a:endParaRPr lang="ru-RU" sz="2400"/>
        </a:p>
      </dgm:t>
    </dgm:pt>
    <dgm:pt modelId="{DFFCB0DC-5B4E-4F09-A995-589BBD220F28}" type="sibTrans" cxnId="{0D87C355-E0BB-4163-959D-4F76D8EC01D8}">
      <dgm:prSet/>
      <dgm:spPr/>
      <dgm:t>
        <a:bodyPr/>
        <a:lstStyle/>
        <a:p>
          <a:endParaRPr lang="ru-RU" sz="2400"/>
        </a:p>
      </dgm:t>
    </dgm:pt>
    <dgm:pt modelId="{64ED4968-ED76-4695-9C64-C9D6D643C37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Соответствует </a:t>
          </a:r>
          <a:r>
            <a:rPr lang="ru-RU" sz="2400" dirty="0" err="1" smtClean="0"/>
            <a:t>комптенстностному</a:t>
          </a:r>
          <a:r>
            <a:rPr lang="ru-RU" sz="2400" dirty="0" smtClean="0"/>
            <a:t> подходу</a:t>
          </a:r>
          <a:endParaRPr lang="ru-RU" sz="2400" dirty="0"/>
        </a:p>
      </dgm:t>
    </dgm:pt>
    <dgm:pt modelId="{7F1D8DA8-701D-4548-80F7-2C1992398C23}" type="parTrans" cxnId="{4C42FA6C-41E1-415F-9E77-123356F59E98}">
      <dgm:prSet/>
      <dgm:spPr/>
      <dgm:t>
        <a:bodyPr/>
        <a:lstStyle/>
        <a:p>
          <a:endParaRPr lang="ru-RU"/>
        </a:p>
      </dgm:t>
    </dgm:pt>
    <dgm:pt modelId="{9F933860-8A02-4C0B-A6A1-D41464EDC6A9}" type="sibTrans" cxnId="{4C42FA6C-41E1-415F-9E77-123356F59E98}">
      <dgm:prSet/>
      <dgm:spPr/>
      <dgm:t>
        <a:bodyPr/>
        <a:lstStyle/>
        <a:p>
          <a:endParaRPr lang="ru-RU"/>
        </a:p>
      </dgm:t>
    </dgm:pt>
    <dgm:pt modelId="{9649A450-F3D2-4E84-A6B1-1E9A15747E1C}" type="pres">
      <dgm:prSet presAssocID="{414EB322-044C-421F-8173-30DA3B8941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4A4BB-8A62-4D0D-B467-6E8DD7875E6B}" type="pres">
      <dgm:prSet presAssocID="{64ED4968-ED76-4695-9C64-C9D6D643C372}" presName="boxAndChildren" presStyleCnt="0"/>
      <dgm:spPr/>
    </dgm:pt>
    <dgm:pt modelId="{871CB7D4-7396-4F33-B799-4955F057421C}" type="pres">
      <dgm:prSet presAssocID="{64ED4968-ED76-4695-9C64-C9D6D643C372}" presName="parentTextBox" presStyleLbl="node1" presStyleIdx="0" presStyleCnt="7"/>
      <dgm:spPr/>
      <dgm:t>
        <a:bodyPr/>
        <a:lstStyle/>
        <a:p>
          <a:endParaRPr lang="ru-RU"/>
        </a:p>
      </dgm:t>
    </dgm:pt>
    <dgm:pt modelId="{EFB577A4-D73A-429B-AC5A-A7C9F3A72BA5}" type="pres">
      <dgm:prSet presAssocID="{DFFCB0DC-5B4E-4F09-A995-589BBD220F28}" presName="sp" presStyleCnt="0"/>
      <dgm:spPr/>
    </dgm:pt>
    <dgm:pt modelId="{A2BF009D-2D23-4BC5-A765-A80DC82876C1}" type="pres">
      <dgm:prSet presAssocID="{4E094F5F-F804-4277-8B65-D45FD88C5152}" presName="arrowAndChildren" presStyleCnt="0"/>
      <dgm:spPr/>
    </dgm:pt>
    <dgm:pt modelId="{E2144334-6F2C-420B-9B0A-245BF3491EFF}" type="pres">
      <dgm:prSet presAssocID="{4E094F5F-F804-4277-8B65-D45FD88C5152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E8B9A803-41E9-40F8-86DF-6E221C25745B}" type="pres">
      <dgm:prSet presAssocID="{4FC5A690-B00B-4A45-AB42-9BEB1905B0E9}" presName="sp" presStyleCnt="0"/>
      <dgm:spPr/>
    </dgm:pt>
    <dgm:pt modelId="{703FB46B-1E2A-42E8-B917-3DEDCC10E5AC}" type="pres">
      <dgm:prSet presAssocID="{A29F2333-0AB1-494A-BB64-4C1BD948E536}" presName="arrowAndChildren" presStyleCnt="0"/>
      <dgm:spPr/>
    </dgm:pt>
    <dgm:pt modelId="{AA3B6F40-E266-49C8-BE04-62C5E811DFE4}" type="pres">
      <dgm:prSet presAssocID="{A29F2333-0AB1-494A-BB64-4C1BD948E536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BAE05F86-4A8A-45D7-B680-F9878E863728}" type="pres">
      <dgm:prSet presAssocID="{EC263E04-3993-4B07-9CAB-4298A9DD4A27}" presName="sp" presStyleCnt="0"/>
      <dgm:spPr/>
    </dgm:pt>
    <dgm:pt modelId="{8266E92F-02DB-478C-8AEC-2B62B983CF4A}" type="pres">
      <dgm:prSet presAssocID="{7AB5CA3A-F2AA-4E52-A101-E107A3E7128B}" presName="arrowAndChildren" presStyleCnt="0"/>
      <dgm:spPr/>
    </dgm:pt>
    <dgm:pt modelId="{D6E5459D-836B-4EE9-A0F9-C9BA99E3BA5B}" type="pres">
      <dgm:prSet presAssocID="{7AB5CA3A-F2AA-4E52-A101-E107A3E7128B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DDC57951-CAE4-415D-8B45-9B57B0702D3F}" type="pres">
      <dgm:prSet presAssocID="{5287FFEC-5D36-4523-8EC9-C57C2849E119}" presName="sp" presStyleCnt="0"/>
      <dgm:spPr/>
    </dgm:pt>
    <dgm:pt modelId="{425B53D3-CFD4-4D83-B991-1385E3E60F8E}" type="pres">
      <dgm:prSet presAssocID="{D89DDFA2-761D-47AA-8FF7-46A10B900ED2}" presName="arrowAndChildren" presStyleCnt="0"/>
      <dgm:spPr/>
    </dgm:pt>
    <dgm:pt modelId="{9E1E168F-EAFF-44C4-BA5E-034417EBEB0D}" type="pres">
      <dgm:prSet presAssocID="{D89DDFA2-761D-47AA-8FF7-46A10B900ED2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765E83A1-B902-4283-9999-332B2D62ADC1}" type="pres">
      <dgm:prSet presAssocID="{5836B1B7-8BA9-4B18-A697-AD053753F10F}" presName="sp" presStyleCnt="0"/>
      <dgm:spPr/>
    </dgm:pt>
    <dgm:pt modelId="{B1F32332-29CC-477C-B220-C77D6AEF3641}" type="pres">
      <dgm:prSet presAssocID="{FAA99DB7-6E49-4D03-BC80-E2221C94B10A}" presName="arrowAndChildren" presStyleCnt="0"/>
      <dgm:spPr/>
    </dgm:pt>
    <dgm:pt modelId="{B19232FD-D35F-48D0-9A8F-A08B42A60E3F}" type="pres">
      <dgm:prSet presAssocID="{FAA99DB7-6E49-4D03-BC80-E2221C94B10A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549A26A9-7A54-48E9-B37E-45BB01FE8BAA}" type="pres">
      <dgm:prSet presAssocID="{C118AE65-E797-48E2-AC76-76B0D5880580}" presName="sp" presStyleCnt="0"/>
      <dgm:spPr/>
    </dgm:pt>
    <dgm:pt modelId="{7E5523AA-E51A-4A06-B4AE-769D61AB3C8A}" type="pres">
      <dgm:prSet presAssocID="{7CCB4C6B-2B8D-427C-915A-ED0B0115C8D0}" presName="arrowAndChildren" presStyleCnt="0"/>
      <dgm:spPr/>
    </dgm:pt>
    <dgm:pt modelId="{A4B2615F-FDD6-498D-BF69-A087693157FE}" type="pres">
      <dgm:prSet presAssocID="{7CCB4C6B-2B8D-427C-915A-ED0B0115C8D0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3DF5BCBA-580E-489C-B8AA-7EF37DAFB752}" type="presOf" srcId="{414EB322-044C-421F-8173-30DA3B89418E}" destId="{9649A450-F3D2-4E84-A6B1-1E9A15747E1C}" srcOrd="0" destOrd="0" presId="urn:microsoft.com/office/officeart/2005/8/layout/process4"/>
    <dgm:cxn modelId="{0D87C355-E0BB-4163-959D-4F76D8EC01D8}" srcId="{414EB322-044C-421F-8173-30DA3B89418E}" destId="{4E094F5F-F804-4277-8B65-D45FD88C5152}" srcOrd="5" destOrd="0" parTransId="{9959B612-87C2-44D7-BD83-71F0A6095FA8}" sibTransId="{DFFCB0DC-5B4E-4F09-A995-589BBD220F28}"/>
    <dgm:cxn modelId="{C730CF8B-0157-4556-8D21-E3B3034A4EBF}" type="presOf" srcId="{7AB5CA3A-F2AA-4E52-A101-E107A3E7128B}" destId="{D6E5459D-836B-4EE9-A0F9-C9BA99E3BA5B}" srcOrd="0" destOrd="0" presId="urn:microsoft.com/office/officeart/2005/8/layout/process4"/>
    <dgm:cxn modelId="{29EB8AB7-71EC-45F8-BA93-9D28B6FC954C}" type="presOf" srcId="{D89DDFA2-761D-47AA-8FF7-46A10B900ED2}" destId="{9E1E168F-EAFF-44C4-BA5E-034417EBEB0D}" srcOrd="0" destOrd="0" presId="urn:microsoft.com/office/officeart/2005/8/layout/process4"/>
    <dgm:cxn modelId="{59B9D63C-8775-4C6B-8BB3-679F92A6A6C4}" type="presOf" srcId="{FAA99DB7-6E49-4D03-BC80-E2221C94B10A}" destId="{B19232FD-D35F-48D0-9A8F-A08B42A60E3F}" srcOrd="0" destOrd="0" presId="urn:microsoft.com/office/officeart/2005/8/layout/process4"/>
    <dgm:cxn modelId="{A746B303-13FC-44B8-8DF1-05D02A22152A}" srcId="{414EB322-044C-421F-8173-30DA3B89418E}" destId="{7CCB4C6B-2B8D-427C-915A-ED0B0115C8D0}" srcOrd="0" destOrd="0" parTransId="{159EB9E1-D4D3-4B2B-9575-A57A7D2E5526}" sibTransId="{C118AE65-E797-48E2-AC76-76B0D5880580}"/>
    <dgm:cxn modelId="{DB82CB97-1A9F-4A3C-94BE-420ADC6403D8}" type="presOf" srcId="{7CCB4C6B-2B8D-427C-915A-ED0B0115C8D0}" destId="{A4B2615F-FDD6-498D-BF69-A087693157FE}" srcOrd="0" destOrd="0" presId="urn:microsoft.com/office/officeart/2005/8/layout/process4"/>
    <dgm:cxn modelId="{0FFB60C0-0D39-4FAC-ACD7-35CD661E7E74}" srcId="{414EB322-044C-421F-8173-30DA3B89418E}" destId="{FAA99DB7-6E49-4D03-BC80-E2221C94B10A}" srcOrd="1" destOrd="0" parTransId="{4BC61E1D-B149-48FD-B741-1F9E7AC26EDE}" sibTransId="{5836B1B7-8BA9-4B18-A697-AD053753F10F}"/>
    <dgm:cxn modelId="{34AE0999-034B-48C4-8DDA-F52B9224CE89}" srcId="{414EB322-044C-421F-8173-30DA3B89418E}" destId="{D89DDFA2-761D-47AA-8FF7-46A10B900ED2}" srcOrd="2" destOrd="0" parTransId="{CBE1AF4E-4238-4264-A60E-CD5AAEDCE052}" sibTransId="{5287FFEC-5D36-4523-8EC9-C57C2849E119}"/>
    <dgm:cxn modelId="{9B984FDB-F367-42EB-8BB1-CB1F935FE607}" type="presOf" srcId="{4E094F5F-F804-4277-8B65-D45FD88C5152}" destId="{E2144334-6F2C-420B-9B0A-245BF3491EFF}" srcOrd="0" destOrd="0" presId="urn:microsoft.com/office/officeart/2005/8/layout/process4"/>
    <dgm:cxn modelId="{C15C8EF6-6D3F-4459-A663-C13D153D0DF3}" type="presOf" srcId="{64ED4968-ED76-4695-9C64-C9D6D643C372}" destId="{871CB7D4-7396-4F33-B799-4955F057421C}" srcOrd="0" destOrd="0" presId="urn:microsoft.com/office/officeart/2005/8/layout/process4"/>
    <dgm:cxn modelId="{83CA9942-F5FC-420C-AF91-96E71FE37606}" srcId="{414EB322-044C-421F-8173-30DA3B89418E}" destId="{7AB5CA3A-F2AA-4E52-A101-E107A3E7128B}" srcOrd="3" destOrd="0" parTransId="{A3B3AFDD-5C6D-45D3-9553-1FEACFAF6DDD}" sibTransId="{EC263E04-3993-4B07-9CAB-4298A9DD4A27}"/>
    <dgm:cxn modelId="{B8A37B9C-D84F-41F5-A39E-5C6B69AF6090}" srcId="{414EB322-044C-421F-8173-30DA3B89418E}" destId="{A29F2333-0AB1-494A-BB64-4C1BD948E536}" srcOrd="4" destOrd="0" parTransId="{D9A640D6-7A13-4F35-AD65-B791F0D87BBE}" sibTransId="{4FC5A690-B00B-4A45-AB42-9BEB1905B0E9}"/>
    <dgm:cxn modelId="{C334D2D9-7DB8-4E00-A5BF-04919BF92598}" type="presOf" srcId="{A29F2333-0AB1-494A-BB64-4C1BD948E536}" destId="{AA3B6F40-E266-49C8-BE04-62C5E811DFE4}" srcOrd="0" destOrd="0" presId="urn:microsoft.com/office/officeart/2005/8/layout/process4"/>
    <dgm:cxn modelId="{4C42FA6C-41E1-415F-9E77-123356F59E98}" srcId="{414EB322-044C-421F-8173-30DA3B89418E}" destId="{64ED4968-ED76-4695-9C64-C9D6D643C372}" srcOrd="6" destOrd="0" parTransId="{7F1D8DA8-701D-4548-80F7-2C1992398C23}" sibTransId="{9F933860-8A02-4C0B-A6A1-D41464EDC6A9}"/>
    <dgm:cxn modelId="{2188900C-F223-42CF-B364-2BD800519559}" type="presParOf" srcId="{9649A450-F3D2-4E84-A6B1-1E9A15747E1C}" destId="{1384A4BB-8A62-4D0D-B467-6E8DD7875E6B}" srcOrd="0" destOrd="0" presId="urn:microsoft.com/office/officeart/2005/8/layout/process4"/>
    <dgm:cxn modelId="{6CFAEE07-C74B-49DA-915A-B67AC3388FCD}" type="presParOf" srcId="{1384A4BB-8A62-4D0D-B467-6E8DD7875E6B}" destId="{871CB7D4-7396-4F33-B799-4955F057421C}" srcOrd="0" destOrd="0" presId="urn:microsoft.com/office/officeart/2005/8/layout/process4"/>
    <dgm:cxn modelId="{C8BE281C-7E36-4EDB-B3AA-8576C46CC96D}" type="presParOf" srcId="{9649A450-F3D2-4E84-A6B1-1E9A15747E1C}" destId="{EFB577A4-D73A-429B-AC5A-A7C9F3A72BA5}" srcOrd="1" destOrd="0" presId="urn:microsoft.com/office/officeart/2005/8/layout/process4"/>
    <dgm:cxn modelId="{22C06A4B-B335-426A-99CF-5BCEE6F53CE0}" type="presParOf" srcId="{9649A450-F3D2-4E84-A6B1-1E9A15747E1C}" destId="{A2BF009D-2D23-4BC5-A765-A80DC82876C1}" srcOrd="2" destOrd="0" presId="urn:microsoft.com/office/officeart/2005/8/layout/process4"/>
    <dgm:cxn modelId="{3A57BAF7-84A6-4AC1-B089-501C85E88B19}" type="presParOf" srcId="{A2BF009D-2D23-4BC5-A765-A80DC82876C1}" destId="{E2144334-6F2C-420B-9B0A-245BF3491EFF}" srcOrd="0" destOrd="0" presId="urn:microsoft.com/office/officeart/2005/8/layout/process4"/>
    <dgm:cxn modelId="{2F8C2699-6957-4DA8-99E0-0287BA724951}" type="presParOf" srcId="{9649A450-F3D2-4E84-A6B1-1E9A15747E1C}" destId="{E8B9A803-41E9-40F8-86DF-6E221C25745B}" srcOrd="3" destOrd="0" presId="urn:microsoft.com/office/officeart/2005/8/layout/process4"/>
    <dgm:cxn modelId="{FBF08C73-2E0D-4185-9DB3-EE9EFE50A44B}" type="presParOf" srcId="{9649A450-F3D2-4E84-A6B1-1E9A15747E1C}" destId="{703FB46B-1E2A-42E8-B917-3DEDCC10E5AC}" srcOrd="4" destOrd="0" presId="urn:microsoft.com/office/officeart/2005/8/layout/process4"/>
    <dgm:cxn modelId="{4BB1E7C5-120F-40F0-BA3D-722B84DAD98B}" type="presParOf" srcId="{703FB46B-1E2A-42E8-B917-3DEDCC10E5AC}" destId="{AA3B6F40-E266-49C8-BE04-62C5E811DFE4}" srcOrd="0" destOrd="0" presId="urn:microsoft.com/office/officeart/2005/8/layout/process4"/>
    <dgm:cxn modelId="{FDC32BB6-51C4-4E13-8BE1-32E620877B13}" type="presParOf" srcId="{9649A450-F3D2-4E84-A6B1-1E9A15747E1C}" destId="{BAE05F86-4A8A-45D7-B680-F9878E863728}" srcOrd="5" destOrd="0" presId="urn:microsoft.com/office/officeart/2005/8/layout/process4"/>
    <dgm:cxn modelId="{B6629416-5EF2-4EFC-87F1-F34F5E89F4C7}" type="presParOf" srcId="{9649A450-F3D2-4E84-A6B1-1E9A15747E1C}" destId="{8266E92F-02DB-478C-8AEC-2B62B983CF4A}" srcOrd="6" destOrd="0" presId="urn:microsoft.com/office/officeart/2005/8/layout/process4"/>
    <dgm:cxn modelId="{FC7A96A3-8651-4749-92F4-D3F65564A9D5}" type="presParOf" srcId="{8266E92F-02DB-478C-8AEC-2B62B983CF4A}" destId="{D6E5459D-836B-4EE9-A0F9-C9BA99E3BA5B}" srcOrd="0" destOrd="0" presId="urn:microsoft.com/office/officeart/2005/8/layout/process4"/>
    <dgm:cxn modelId="{2074F640-EB82-4C05-9177-94F7C96CE964}" type="presParOf" srcId="{9649A450-F3D2-4E84-A6B1-1E9A15747E1C}" destId="{DDC57951-CAE4-415D-8B45-9B57B0702D3F}" srcOrd="7" destOrd="0" presId="urn:microsoft.com/office/officeart/2005/8/layout/process4"/>
    <dgm:cxn modelId="{547D24ED-D944-44E4-BA4A-08198954383D}" type="presParOf" srcId="{9649A450-F3D2-4E84-A6B1-1E9A15747E1C}" destId="{425B53D3-CFD4-4D83-B991-1385E3E60F8E}" srcOrd="8" destOrd="0" presId="urn:microsoft.com/office/officeart/2005/8/layout/process4"/>
    <dgm:cxn modelId="{8D21B5CA-08C4-4647-B270-19EDEA887727}" type="presParOf" srcId="{425B53D3-CFD4-4D83-B991-1385E3E60F8E}" destId="{9E1E168F-EAFF-44C4-BA5E-034417EBEB0D}" srcOrd="0" destOrd="0" presId="urn:microsoft.com/office/officeart/2005/8/layout/process4"/>
    <dgm:cxn modelId="{B049965F-53E2-4236-8FB1-375A31E39BD4}" type="presParOf" srcId="{9649A450-F3D2-4E84-A6B1-1E9A15747E1C}" destId="{765E83A1-B902-4283-9999-332B2D62ADC1}" srcOrd="9" destOrd="0" presId="urn:microsoft.com/office/officeart/2005/8/layout/process4"/>
    <dgm:cxn modelId="{4F5769F7-C520-4B32-AE6F-0370EF63EAB2}" type="presParOf" srcId="{9649A450-F3D2-4E84-A6B1-1E9A15747E1C}" destId="{B1F32332-29CC-477C-B220-C77D6AEF3641}" srcOrd="10" destOrd="0" presId="urn:microsoft.com/office/officeart/2005/8/layout/process4"/>
    <dgm:cxn modelId="{03CD978E-C4D9-4F1C-B53D-D3392C1B9B9D}" type="presParOf" srcId="{B1F32332-29CC-477C-B220-C77D6AEF3641}" destId="{B19232FD-D35F-48D0-9A8F-A08B42A60E3F}" srcOrd="0" destOrd="0" presId="urn:microsoft.com/office/officeart/2005/8/layout/process4"/>
    <dgm:cxn modelId="{89E3AC32-5423-431F-8BE5-ECEA02771B18}" type="presParOf" srcId="{9649A450-F3D2-4E84-A6B1-1E9A15747E1C}" destId="{549A26A9-7A54-48E9-B37E-45BB01FE8BAA}" srcOrd="11" destOrd="0" presId="urn:microsoft.com/office/officeart/2005/8/layout/process4"/>
    <dgm:cxn modelId="{EA6A6C48-EA01-415E-B5FD-DF40D83A6CA6}" type="presParOf" srcId="{9649A450-F3D2-4E84-A6B1-1E9A15747E1C}" destId="{7E5523AA-E51A-4A06-B4AE-769D61AB3C8A}" srcOrd="12" destOrd="0" presId="urn:microsoft.com/office/officeart/2005/8/layout/process4"/>
    <dgm:cxn modelId="{14DFDD39-5596-4DE4-9F5C-09B8F3151C58}" type="presParOf" srcId="{7E5523AA-E51A-4A06-B4AE-769D61AB3C8A}" destId="{A4B2615F-FDD6-498D-BF69-A087693157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8FD2A4-D8C0-4FAA-A582-917202590968}" type="doc">
      <dgm:prSet loTypeId="urn:microsoft.com/office/officeart/2005/8/layout/hProcess9" loCatId="process" qsTypeId="urn:microsoft.com/office/officeart/2005/8/quickstyle/simple5" qsCatId="simple" csTypeId="urn:microsoft.com/office/officeart/2005/8/colors/colorful1#2" csCatId="colorful" phldr="1"/>
      <dgm:spPr/>
    </dgm:pt>
    <dgm:pt modelId="{CB56036E-12D9-48A0-BE29-EA68AB39B955}">
      <dgm:prSet phldrT="[Текст]" custT="1"/>
      <dgm:spPr/>
      <dgm:t>
        <a:bodyPr/>
        <a:lstStyle/>
        <a:p>
          <a:r>
            <a:rPr lang="ru-RU" sz="2000" b="1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hlinkClick xmlns:r="http://schemas.openxmlformats.org/officeDocument/2006/relationships" r:id="rId1" action="ppaction://hlinksldjump"/>
            </a:rPr>
            <a:t>Оценивание по итогам изучения </a:t>
          </a:r>
          <a:r>
            <a:rPr lang="ru-RU" sz="2000" b="1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hlinkClick xmlns:r="http://schemas.openxmlformats.org/officeDocument/2006/relationships" r:id="rId1" action="ppaction://hlinksldjump"/>
            </a:rPr>
            <a:t>темы</a:t>
          </a:r>
          <a:endParaRPr lang="ru-RU" sz="2000" b="1" dirty="0">
            <a:ln>
              <a:solidFill>
                <a:schemeClr val="bg2"/>
              </a:solidFill>
            </a:ln>
            <a:solidFill>
              <a:schemeClr val="bg2"/>
            </a:solidFill>
          </a:endParaRPr>
        </a:p>
      </dgm:t>
    </dgm:pt>
    <dgm:pt modelId="{86995433-9986-4ED2-B4BC-4CBCBFD03812}" type="parTrans" cxnId="{18EB35BC-3AE7-41CD-B0B4-B7E8822543F3}">
      <dgm:prSet/>
      <dgm:spPr/>
      <dgm:t>
        <a:bodyPr/>
        <a:lstStyle/>
        <a:p>
          <a:endParaRPr lang="ru-RU"/>
        </a:p>
      </dgm:t>
    </dgm:pt>
    <dgm:pt modelId="{19D7FEBE-D9BD-499D-94A8-6B153C09F6D7}" type="sibTrans" cxnId="{18EB35BC-3AE7-41CD-B0B4-B7E8822543F3}">
      <dgm:prSet/>
      <dgm:spPr/>
      <dgm:t>
        <a:bodyPr/>
        <a:lstStyle/>
        <a:p>
          <a:endParaRPr lang="ru-RU"/>
        </a:p>
      </dgm:t>
    </dgm:pt>
    <dgm:pt modelId="{D2D0DBA4-91BF-4EEC-B997-4746C89053AE}">
      <dgm:prSet custT="1"/>
      <dgm:spPr/>
      <dgm:t>
        <a:bodyPr/>
        <a:lstStyle/>
        <a:p>
          <a:r>
            <a:rPr lang="ru-RU" sz="2000" b="1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noaction"/>
            </a:rPr>
            <a:t>Оценивание в ходе урока</a:t>
          </a:r>
          <a:endParaRPr lang="ru-RU" sz="2000" b="1" dirty="0">
            <a:ln>
              <a:solidFill>
                <a:schemeClr val="bg1"/>
              </a:solidFill>
            </a:ln>
            <a:solidFill>
              <a:schemeClr val="bg1">
                <a:lumMod val="95000"/>
              </a:schemeClr>
            </a:solidFill>
          </a:endParaRPr>
        </a:p>
      </dgm:t>
    </dgm:pt>
    <dgm:pt modelId="{75F82F54-1609-40D2-814D-6A98AFB0BCCF}" type="parTrans" cxnId="{0B5C11BB-64D0-4810-9E5C-A88FAC4DA470}">
      <dgm:prSet/>
      <dgm:spPr/>
      <dgm:t>
        <a:bodyPr/>
        <a:lstStyle/>
        <a:p>
          <a:endParaRPr lang="ru-RU"/>
        </a:p>
      </dgm:t>
    </dgm:pt>
    <dgm:pt modelId="{422BDDF6-7FB3-4300-A1BF-027177CE59B4}" type="sibTrans" cxnId="{0B5C11BB-64D0-4810-9E5C-A88FAC4DA470}">
      <dgm:prSet/>
      <dgm:spPr/>
      <dgm:t>
        <a:bodyPr/>
        <a:lstStyle/>
        <a:p>
          <a:endParaRPr lang="ru-RU"/>
        </a:p>
      </dgm:t>
    </dgm:pt>
    <dgm:pt modelId="{8081554A-C32C-4EAD-A1C2-8F262034B88A}">
      <dgm:prSet custT="1"/>
      <dgm:spPr/>
      <dgm:t>
        <a:bodyPr/>
        <a:lstStyle/>
        <a:p>
          <a:r>
            <a:rPr lang="ru-RU" sz="2000" b="1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Оценивание </a:t>
          </a:r>
          <a:r>
            <a:rPr lang="ru-RU" sz="2000" b="1" dirty="0" err="1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метапозна-вательных</a:t>
          </a:r>
          <a:r>
            <a:rPr lang="ru-RU" sz="2000" b="1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 процессов</a:t>
          </a:r>
          <a:endParaRPr lang="ru-RU" sz="2000" b="1" dirty="0">
            <a:ln>
              <a:solidFill>
                <a:schemeClr val="bg1"/>
              </a:solidFill>
            </a:ln>
            <a:solidFill>
              <a:schemeClr val="bg1">
                <a:lumMod val="95000"/>
              </a:schemeClr>
            </a:solidFill>
          </a:endParaRPr>
        </a:p>
      </dgm:t>
    </dgm:pt>
    <dgm:pt modelId="{5639D125-8E3A-4FF0-B2D6-C29592BB662F}" type="parTrans" cxnId="{B27FD8D3-BEE1-4428-928D-45966F862FBB}">
      <dgm:prSet/>
      <dgm:spPr/>
      <dgm:t>
        <a:bodyPr/>
        <a:lstStyle/>
        <a:p>
          <a:endParaRPr lang="ru-RU"/>
        </a:p>
      </dgm:t>
    </dgm:pt>
    <dgm:pt modelId="{11426A0D-F625-4173-A56A-4708096086E2}" type="sibTrans" cxnId="{B27FD8D3-BEE1-4428-928D-45966F862FBB}">
      <dgm:prSet/>
      <dgm:spPr/>
      <dgm:t>
        <a:bodyPr/>
        <a:lstStyle/>
        <a:p>
          <a:endParaRPr lang="ru-RU"/>
        </a:p>
      </dgm:t>
    </dgm:pt>
    <dgm:pt modelId="{C4533A8E-0E28-4EDD-9502-4522423B21DA}">
      <dgm:prSet custT="1"/>
      <dgm:spPr/>
      <dgm:t>
        <a:bodyPr/>
        <a:lstStyle/>
        <a:p>
          <a:r>
            <a:rPr lang="ru-RU" sz="2000" b="1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noaction"/>
            </a:rPr>
            <a:t>Инструменты оценочной деятельности, используемые на уроке при </a:t>
          </a:r>
          <a:r>
            <a:rPr lang="ru-RU" sz="2000" b="1" dirty="0" err="1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noaction"/>
            </a:rPr>
            <a:t>безотметочном</a:t>
          </a:r>
          <a:r>
            <a:rPr lang="ru-RU" sz="2000" b="1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noaction"/>
            </a:rPr>
            <a:t> обучении</a:t>
          </a:r>
          <a:endParaRPr lang="ru-RU" sz="2000" b="1" dirty="0">
            <a:ln>
              <a:solidFill>
                <a:schemeClr val="bg1"/>
              </a:solidFill>
            </a:ln>
            <a:solidFill>
              <a:schemeClr val="bg1">
                <a:lumMod val="95000"/>
              </a:schemeClr>
            </a:solidFill>
          </a:endParaRPr>
        </a:p>
      </dgm:t>
    </dgm:pt>
    <dgm:pt modelId="{4EC81098-1F72-489D-8496-F0C67E10A77E}" type="parTrans" cxnId="{D973BF2A-8E33-44CF-9BEA-26F3618377B6}">
      <dgm:prSet/>
      <dgm:spPr/>
      <dgm:t>
        <a:bodyPr/>
        <a:lstStyle/>
        <a:p>
          <a:endParaRPr lang="ru-RU"/>
        </a:p>
      </dgm:t>
    </dgm:pt>
    <dgm:pt modelId="{11C8AA85-E451-4670-8D73-EA6DBA61A93E}" type="sibTrans" cxnId="{D973BF2A-8E33-44CF-9BEA-26F3618377B6}">
      <dgm:prSet/>
      <dgm:spPr/>
      <dgm:t>
        <a:bodyPr/>
        <a:lstStyle/>
        <a:p>
          <a:endParaRPr lang="ru-RU"/>
        </a:p>
      </dgm:t>
    </dgm:pt>
    <dgm:pt modelId="{909D2B50-0DFF-4F3F-A76C-511884B69FA4}" type="pres">
      <dgm:prSet presAssocID="{678FD2A4-D8C0-4FAA-A582-917202590968}" presName="CompostProcess" presStyleCnt="0">
        <dgm:presLayoutVars>
          <dgm:dir/>
          <dgm:resizeHandles val="exact"/>
        </dgm:presLayoutVars>
      </dgm:prSet>
      <dgm:spPr/>
    </dgm:pt>
    <dgm:pt modelId="{A1AE5CD5-D986-42B1-9B56-B522F5065A07}" type="pres">
      <dgm:prSet presAssocID="{678FD2A4-D8C0-4FAA-A582-917202590968}" presName="arrow" presStyleLbl="bgShp" presStyleIdx="0" presStyleCnt="1" custScaleX="116935" custLinFactNeighborX="-1078" custLinFactNeighborY="50758"/>
      <dgm:spPr/>
    </dgm:pt>
    <dgm:pt modelId="{6D4EC66D-DFC5-4467-8725-98D059F2B313}" type="pres">
      <dgm:prSet presAssocID="{678FD2A4-D8C0-4FAA-A582-917202590968}" presName="linearProcess" presStyleCnt="0"/>
      <dgm:spPr/>
    </dgm:pt>
    <dgm:pt modelId="{4E7B5043-7CC0-4D8F-907B-2151E78838B5}" type="pres">
      <dgm:prSet presAssocID="{CB56036E-12D9-48A0-BE29-EA68AB39B955}" presName="textNode" presStyleLbl="node1" presStyleIdx="0" presStyleCnt="4" custScaleX="139928" custScaleY="214337" custLinFactNeighborX="-88520" custLinFactNeighborY="-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C4CC-B013-4DE4-A4F7-867E02231B64}" type="pres">
      <dgm:prSet presAssocID="{19D7FEBE-D9BD-499D-94A8-6B153C09F6D7}" presName="sibTrans" presStyleCnt="0"/>
      <dgm:spPr/>
    </dgm:pt>
    <dgm:pt modelId="{0A705447-5A2A-436B-84FE-CCBC9D9CF545}" type="pres">
      <dgm:prSet presAssocID="{D2D0DBA4-91BF-4EEC-B997-4746C89053AE}" presName="textNode" presStyleLbl="node1" presStyleIdx="1" presStyleCnt="4" custScaleX="131229" custScaleY="214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DFBD2-8079-4542-8A1C-C48999ABE9BC}" type="pres">
      <dgm:prSet presAssocID="{422BDDF6-7FB3-4300-A1BF-027177CE59B4}" presName="sibTrans" presStyleCnt="0"/>
      <dgm:spPr/>
    </dgm:pt>
    <dgm:pt modelId="{63DE3033-2C40-4B65-B0B1-D21237DC7779}" type="pres">
      <dgm:prSet presAssocID="{8081554A-C32C-4EAD-A1C2-8F262034B88A}" presName="textNode" presStyleLbl="node1" presStyleIdx="2" presStyleCnt="4" custScaleX="126677" custScaleY="205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207F5-AB7A-4F20-A761-A1BD78DBF1D1}" type="pres">
      <dgm:prSet presAssocID="{11426A0D-F625-4173-A56A-4708096086E2}" presName="sibTrans" presStyleCnt="0"/>
      <dgm:spPr/>
    </dgm:pt>
    <dgm:pt modelId="{3426E2B0-5CC6-441E-A722-C86DCD719F87}" type="pres">
      <dgm:prSet presAssocID="{C4533A8E-0E28-4EDD-9502-4522423B21DA}" presName="textNode" presStyleLbl="node1" presStyleIdx="3" presStyleCnt="4" custScaleX="146383" custScaleY="196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D8D3-BEE1-4428-928D-45966F862FBB}" srcId="{678FD2A4-D8C0-4FAA-A582-917202590968}" destId="{8081554A-C32C-4EAD-A1C2-8F262034B88A}" srcOrd="2" destOrd="0" parTransId="{5639D125-8E3A-4FF0-B2D6-C29592BB662F}" sibTransId="{11426A0D-F625-4173-A56A-4708096086E2}"/>
    <dgm:cxn modelId="{D973BF2A-8E33-44CF-9BEA-26F3618377B6}" srcId="{678FD2A4-D8C0-4FAA-A582-917202590968}" destId="{C4533A8E-0E28-4EDD-9502-4522423B21DA}" srcOrd="3" destOrd="0" parTransId="{4EC81098-1F72-489D-8496-F0C67E10A77E}" sibTransId="{11C8AA85-E451-4670-8D73-EA6DBA61A93E}"/>
    <dgm:cxn modelId="{0B5C11BB-64D0-4810-9E5C-A88FAC4DA470}" srcId="{678FD2A4-D8C0-4FAA-A582-917202590968}" destId="{D2D0DBA4-91BF-4EEC-B997-4746C89053AE}" srcOrd="1" destOrd="0" parTransId="{75F82F54-1609-40D2-814D-6A98AFB0BCCF}" sibTransId="{422BDDF6-7FB3-4300-A1BF-027177CE59B4}"/>
    <dgm:cxn modelId="{18EB35BC-3AE7-41CD-B0B4-B7E8822543F3}" srcId="{678FD2A4-D8C0-4FAA-A582-917202590968}" destId="{CB56036E-12D9-48A0-BE29-EA68AB39B955}" srcOrd="0" destOrd="0" parTransId="{86995433-9986-4ED2-B4BC-4CBCBFD03812}" sibTransId="{19D7FEBE-D9BD-499D-94A8-6B153C09F6D7}"/>
    <dgm:cxn modelId="{22904BC7-C8D2-4ACA-9D04-F5E3F970D10F}" type="presOf" srcId="{678FD2A4-D8C0-4FAA-A582-917202590968}" destId="{909D2B50-0DFF-4F3F-A76C-511884B69FA4}" srcOrd="0" destOrd="0" presId="urn:microsoft.com/office/officeart/2005/8/layout/hProcess9"/>
    <dgm:cxn modelId="{8F21CAF1-736D-4929-9C27-A8898DB83F88}" type="presOf" srcId="{C4533A8E-0E28-4EDD-9502-4522423B21DA}" destId="{3426E2B0-5CC6-441E-A722-C86DCD719F87}" srcOrd="0" destOrd="0" presId="urn:microsoft.com/office/officeart/2005/8/layout/hProcess9"/>
    <dgm:cxn modelId="{BEB96A27-8A8E-4761-922F-C917647A1B1E}" type="presOf" srcId="{CB56036E-12D9-48A0-BE29-EA68AB39B955}" destId="{4E7B5043-7CC0-4D8F-907B-2151E78838B5}" srcOrd="0" destOrd="0" presId="urn:microsoft.com/office/officeart/2005/8/layout/hProcess9"/>
    <dgm:cxn modelId="{EDB6A806-BA86-44B8-BF2A-2431D666BE4E}" type="presOf" srcId="{8081554A-C32C-4EAD-A1C2-8F262034B88A}" destId="{63DE3033-2C40-4B65-B0B1-D21237DC7779}" srcOrd="0" destOrd="0" presId="urn:microsoft.com/office/officeart/2005/8/layout/hProcess9"/>
    <dgm:cxn modelId="{7C2E8DE0-979E-4BF1-98D6-708CC10C7FB8}" type="presOf" srcId="{D2D0DBA4-91BF-4EEC-B997-4746C89053AE}" destId="{0A705447-5A2A-436B-84FE-CCBC9D9CF545}" srcOrd="0" destOrd="0" presId="urn:microsoft.com/office/officeart/2005/8/layout/hProcess9"/>
    <dgm:cxn modelId="{1CD66298-35DC-4EAF-8DED-678FFD736B67}" type="presParOf" srcId="{909D2B50-0DFF-4F3F-A76C-511884B69FA4}" destId="{A1AE5CD5-D986-42B1-9B56-B522F5065A07}" srcOrd="0" destOrd="0" presId="urn:microsoft.com/office/officeart/2005/8/layout/hProcess9"/>
    <dgm:cxn modelId="{3DE88A39-A31C-42EA-BC4B-CE855998F31A}" type="presParOf" srcId="{909D2B50-0DFF-4F3F-A76C-511884B69FA4}" destId="{6D4EC66D-DFC5-4467-8725-98D059F2B313}" srcOrd="1" destOrd="0" presId="urn:microsoft.com/office/officeart/2005/8/layout/hProcess9"/>
    <dgm:cxn modelId="{177B5BDD-AF31-4AC1-B759-FD7D23F7A57B}" type="presParOf" srcId="{6D4EC66D-DFC5-4467-8725-98D059F2B313}" destId="{4E7B5043-7CC0-4D8F-907B-2151E78838B5}" srcOrd="0" destOrd="0" presId="urn:microsoft.com/office/officeart/2005/8/layout/hProcess9"/>
    <dgm:cxn modelId="{55C4C924-9A8B-41B5-80A0-034AD4CE8245}" type="presParOf" srcId="{6D4EC66D-DFC5-4467-8725-98D059F2B313}" destId="{A20AC4CC-B013-4DE4-A4F7-867E02231B64}" srcOrd="1" destOrd="0" presId="urn:microsoft.com/office/officeart/2005/8/layout/hProcess9"/>
    <dgm:cxn modelId="{5CC986D2-A499-44A2-A88B-89BBD779ABFC}" type="presParOf" srcId="{6D4EC66D-DFC5-4467-8725-98D059F2B313}" destId="{0A705447-5A2A-436B-84FE-CCBC9D9CF545}" srcOrd="2" destOrd="0" presId="urn:microsoft.com/office/officeart/2005/8/layout/hProcess9"/>
    <dgm:cxn modelId="{105356C3-2A57-45A2-8AC1-62744C105CFC}" type="presParOf" srcId="{6D4EC66D-DFC5-4467-8725-98D059F2B313}" destId="{D57DFBD2-8079-4542-8A1C-C48999ABE9BC}" srcOrd="3" destOrd="0" presId="urn:microsoft.com/office/officeart/2005/8/layout/hProcess9"/>
    <dgm:cxn modelId="{22B4E4A4-E568-42B3-9EF5-9115FB1C27AB}" type="presParOf" srcId="{6D4EC66D-DFC5-4467-8725-98D059F2B313}" destId="{63DE3033-2C40-4B65-B0B1-D21237DC7779}" srcOrd="4" destOrd="0" presId="urn:microsoft.com/office/officeart/2005/8/layout/hProcess9"/>
    <dgm:cxn modelId="{B7C2C3D6-7B1F-42A9-8933-76F01865D31D}" type="presParOf" srcId="{6D4EC66D-DFC5-4467-8725-98D059F2B313}" destId="{88B207F5-AB7A-4F20-A761-A1BD78DBF1D1}" srcOrd="5" destOrd="0" presId="urn:microsoft.com/office/officeart/2005/8/layout/hProcess9"/>
    <dgm:cxn modelId="{4EEB298B-D6CF-40AB-BC13-091EC4EC539F}" type="presParOf" srcId="{6D4EC66D-DFC5-4467-8725-98D059F2B313}" destId="{3426E2B0-5CC6-441E-A722-C86DCD719F8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92EA5-9DC7-4EB3-856A-44DC2513A2DF}">
      <dsp:nvSpPr>
        <dsp:cNvPr id="0" name=""/>
        <dsp:cNvSpPr/>
      </dsp:nvSpPr>
      <dsp:spPr>
        <a:xfrm>
          <a:off x="0" y="1304793"/>
          <a:ext cx="8424936" cy="8554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ОСНОВНЫЕ ФУНКЦИИ ОЦЕНКИ</a:t>
          </a:r>
          <a:endParaRPr lang="ru-RU" sz="1600" kern="1200" dirty="0"/>
        </a:p>
      </dsp:txBody>
      <dsp:txXfrm>
        <a:off x="0" y="1304793"/>
        <a:ext cx="8424936" cy="461941"/>
      </dsp:txXfrm>
    </dsp:sp>
    <dsp:sp modelId="{8D3BF731-4EF1-48A8-98B5-DD139D046DA8}">
      <dsp:nvSpPr>
        <dsp:cNvPr id="0" name=""/>
        <dsp:cNvSpPr/>
      </dsp:nvSpPr>
      <dsp:spPr>
        <a:xfrm>
          <a:off x="4113" y="1748651"/>
          <a:ext cx="2805569" cy="39350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информационная</a:t>
          </a:r>
          <a:endParaRPr lang="ru-RU" sz="2300" kern="1200" dirty="0"/>
        </a:p>
      </dsp:txBody>
      <dsp:txXfrm>
        <a:off x="4113" y="1748651"/>
        <a:ext cx="2805569" cy="393505"/>
      </dsp:txXfrm>
    </dsp:sp>
    <dsp:sp modelId="{68FC8D7E-1162-4D7D-BD49-0741C2F78504}">
      <dsp:nvSpPr>
        <dsp:cNvPr id="0" name=""/>
        <dsp:cNvSpPr/>
      </dsp:nvSpPr>
      <dsp:spPr>
        <a:xfrm>
          <a:off x="2809683" y="1748651"/>
          <a:ext cx="2805569" cy="39350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контролирующая</a:t>
          </a:r>
          <a:endParaRPr lang="ru-RU" sz="2300" kern="1200" dirty="0"/>
        </a:p>
      </dsp:txBody>
      <dsp:txXfrm>
        <a:off x="2809683" y="1748651"/>
        <a:ext cx="2805569" cy="393505"/>
      </dsp:txXfrm>
    </dsp:sp>
    <dsp:sp modelId="{DCBAD9BE-8F23-4142-BDB5-C04E37707CEF}">
      <dsp:nvSpPr>
        <dsp:cNvPr id="0" name=""/>
        <dsp:cNvSpPr/>
      </dsp:nvSpPr>
      <dsp:spPr>
        <a:xfrm>
          <a:off x="5615252" y="1748651"/>
          <a:ext cx="2805569" cy="39350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регулирующая</a:t>
          </a:r>
          <a:endParaRPr lang="ru-RU" sz="2300" kern="1200" dirty="0"/>
        </a:p>
      </dsp:txBody>
      <dsp:txXfrm>
        <a:off x="5615252" y="1748651"/>
        <a:ext cx="2805569" cy="393505"/>
      </dsp:txXfrm>
    </dsp:sp>
    <dsp:sp modelId="{975F5A24-19AA-4ABF-8A6D-F9ED49E96E6E}">
      <dsp:nvSpPr>
        <dsp:cNvPr id="0" name=""/>
        <dsp:cNvSpPr/>
      </dsp:nvSpPr>
      <dsp:spPr>
        <a:xfrm rot="10800000">
          <a:off x="0" y="0"/>
          <a:ext cx="8424936" cy="1315676"/>
        </a:xfrm>
        <a:prstGeom prst="upArrowCallou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 ОЦЕНКОЙ ПОНИМАЕТСЯ ПРОЦЕСС СООТНОШЕНИЯ РЕАЛЬНЫХ РЕЗУЛЬТАТОВ ОБРАЗОВАНИЯ УЧАЩИХСЯ С ПЛАНИРУЕМЫМИ ЦЕЛЯМИ</a:t>
          </a:r>
          <a:endParaRPr lang="ru-RU" sz="1600" kern="1200" dirty="0"/>
        </a:p>
      </dsp:txBody>
      <dsp:txXfrm rot="10800000">
        <a:off x="0" y="0"/>
        <a:ext cx="8424936" cy="854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95181-20A3-4EF2-9B3D-FFDC2BCD7F12}">
      <dsp:nvSpPr>
        <dsp:cNvPr id="0" name=""/>
        <dsp:cNvSpPr/>
      </dsp:nvSpPr>
      <dsp:spPr>
        <a:xfrm>
          <a:off x="41096" y="642794"/>
          <a:ext cx="2233357" cy="1116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ОЦЕНКА</a:t>
          </a:r>
          <a:endParaRPr lang="ru-RU" sz="2600" kern="1200" dirty="0"/>
        </a:p>
      </dsp:txBody>
      <dsp:txXfrm>
        <a:off x="73802" y="675500"/>
        <a:ext cx="2167945" cy="1051266"/>
      </dsp:txXfrm>
    </dsp:sp>
    <dsp:sp modelId="{AAB5BF59-AA8C-430E-908E-7F80717F47EA}">
      <dsp:nvSpPr>
        <dsp:cNvPr id="0" name=""/>
        <dsp:cNvSpPr/>
      </dsp:nvSpPr>
      <dsp:spPr>
        <a:xfrm rot="19457599">
          <a:off x="2171048" y="838252"/>
          <a:ext cx="110015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100155" y="418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3621" y="852584"/>
        <a:ext cx="55007" cy="55007"/>
      </dsp:txXfrm>
    </dsp:sp>
    <dsp:sp modelId="{D4AC5FA2-A2FE-478B-9ED0-73A66E1D7C69}">
      <dsp:nvSpPr>
        <dsp:cNvPr id="0" name=""/>
        <dsp:cNvSpPr/>
      </dsp:nvSpPr>
      <dsp:spPr>
        <a:xfrm>
          <a:off x="3167797" y="703"/>
          <a:ext cx="2233357" cy="1116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внешняя</a:t>
          </a:r>
          <a:endParaRPr lang="ru-RU" sz="2600" kern="1200" dirty="0"/>
        </a:p>
      </dsp:txBody>
      <dsp:txXfrm>
        <a:off x="3200503" y="33409"/>
        <a:ext cx="2167945" cy="1051266"/>
      </dsp:txXfrm>
    </dsp:sp>
    <dsp:sp modelId="{DE97CEF1-33FD-48DB-A7BE-BEC5A5BB520F}">
      <dsp:nvSpPr>
        <dsp:cNvPr id="0" name=""/>
        <dsp:cNvSpPr/>
      </dsp:nvSpPr>
      <dsp:spPr>
        <a:xfrm>
          <a:off x="5401154" y="517207"/>
          <a:ext cx="89334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93343" y="41835"/>
              </a:lnTo>
            </a:path>
          </a:pathLst>
        </a:custGeom>
        <a:noFill/>
        <a:ln w="254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25492" y="536709"/>
        <a:ext cx="44667" cy="44667"/>
      </dsp:txXfrm>
    </dsp:sp>
    <dsp:sp modelId="{989B7EA5-330F-48DE-BC73-0F9AFFED9E57}">
      <dsp:nvSpPr>
        <dsp:cNvPr id="0" name=""/>
        <dsp:cNvSpPr/>
      </dsp:nvSpPr>
      <dsp:spPr>
        <a:xfrm>
          <a:off x="6294497" y="703"/>
          <a:ext cx="2233357" cy="11166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суммативная</a:t>
          </a:r>
          <a:endParaRPr lang="ru-RU" sz="2600" kern="1200" dirty="0"/>
        </a:p>
      </dsp:txBody>
      <dsp:txXfrm>
        <a:off x="6327203" y="33409"/>
        <a:ext cx="2167945" cy="1051266"/>
      </dsp:txXfrm>
    </dsp:sp>
    <dsp:sp modelId="{3FB3539F-AAC7-4303-9AD0-354374224A69}">
      <dsp:nvSpPr>
        <dsp:cNvPr id="0" name=""/>
        <dsp:cNvSpPr/>
      </dsp:nvSpPr>
      <dsp:spPr>
        <a:xfrm rot="2142401">
          <a:off x="2171048" y="1480342"/>
          <a:ext cx="110015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100155" y="418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3621" y="1494674"/>
        <a:ext cx="55007" cy="55007"/>
      </dsp:txXfrm>
    </dsp:sp>
    <dsp:sp modelId="{70A7FE25-1024-41CF-A7F4-162F52459C42}">
      <dsp:nvSpPr>
        <dsp:cNvPr id="0" name=""/>
        <dsp:cNvSpPr/>
      </dsp:nvSpPr>
      <dsp:spPr>
        <a:xfrm>
          <a:off x="3167797" y="1284884"/>
          <a:ext cx="2233357" cy="1116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внутренняя</a:t>
          </a:r>
          <a:endParaRPr lang="ru-RU" sz="2600" kern="1200" dirty="0"/>
        </a:p>
      </dsp:txBody>
      <dsp:txXfrm>
        <a:off x="3200503" y="1317590"/>
        <a:ext cx="2167945" cy="1051266"/>
      </dsp:txXfrm>
    </dsp:sp>
    <dsp:sp modelId="{177BDC2F-C464-4303-95AE-DC2E0288BC20}">
      <dsp:nvSpPr>
        <dsp:cNvPr id="0" name=""/>
        <dsp:cNvSpPr/>
      </dsp:nvSpPr>
      <dsp:spPr>
        <a:xfrm>
          <a:off x="5401154" y="1801387"/>
          <a:ext cx="89334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93343" y="41835"/>
              </a:lnTo>
            </a:path>
          </a:pathLst>
        </a:custGeom>
        <a:noFill/>
        <a:ln w="254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25492" y="1820890"/>
        <a:ext cx="44667" cy="44667"/>
      </dsp:txXfrm>
    </dsp:sp>
    <dsp:sp modelId="{6FD72B87-4D54-41ED-866F-C15777FE71D3}">
      <dsp:nvSpPr>
        <dsp:cNvPr id="0" name=""/>
        <dsp:cNvSpPr/>
      </dsp:nvSpPr>
      <dsp:spPr>
        <a:xfrm>
          <a:off x="6294497" y="1284884"/>
          <a:ext cx="2233357" cy="11166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формирующая</a:t>
          </a:r>
          <a:endParaRPr lang="ru-RU" sz="2600" kern="1200" dirty="0"/>
        </a:p>
      </dsp:txBody>
      <dsp:txXfrm>
        <a:off x="6327203" y="1317590"/>
        <a:ext cx="2167945" cy="1051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31D7-B1BC-43A5-8AB2-9D0FF5F6D827}">
      <dsp:nvSpPr>
        <dsp:cNvPr id="0" name=""/>
        <dsp:cNvSpPr/>
      </dsp:nvSpPr>
      <dsp:spPr>
        <a:xfrm rot="5400000">
          <a:off x="-108823" y="112929"/>
          <a:ext cx="725491" cy="5078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</a:t>
          </a:r>
          <a:endParaRPr lang="ru-RU" sz="1800" kern="1200" dirty="0"/>
        </a:p>
      </dsp:txBody>
      <dsp:txXfrm rot="-5400000">
        <a:off x="2" y="258027"/>
        <a:ext cx="507843" cy="217648"/>
      </dsp:txXfrm>
    </dsp:sp>
    <dsp:sp modelId="{D84AD294-8799-42E1-B0F9-6368DCE79AD8}">
      <dsp:nvSpPr>
        <dsp:cNvPr id="0" name=""/>
        <dsp:cNvSpPr/>
      </dsp:nvSpPr>
      <dsp:spPr>
        <a:xfrm rot="5400000">
          <a:off x="4338492" y="-3826543"/>
          <a:ext cx="471817" cy="8133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Спланировать образовательные результаты обучающихся по темам</a:t>
          </a:r>
          <a:endParaRPr lang="ru-RU" sz="1800" kern="1200" dirty="0"/>
        </a:p>
      </dsp:txBody>
      <dsp:txXfrm rot="-5400000">
        <a:off x="507843" y="27138"/>
        <a:ext cx="8110083" cy="425753"/>
      </dsp:txXfrm>
    </dsp:sp>
    <dsp:sp modelId="{FBE1E266-FD0F-45BA-9683-BE735E6368E3}">
      <dsp:nvSpPr>
        <dsp:cNvPr id="0" name=""/>
        <dsp:cNvSpPr/>
      </dsp:nvSpPr>
      <dsp:spPr>
        <a:xfrm rot="5400000">
          <a:off x="-108823" y="773877"/>
          <a:ext cx="725491" cy="507843"/>
        </a:xfrm>
        <a:prstGeom prst="chevron">
          <a:avLst/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558096"/>
              <a:satOff val="3362"/>
              <a:lumOff val="2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</a:t>
          </a:r>
          <a:endParaRPr lang="ru-RU" sz="1800" kern="1200" dirty="0"/>
        </a:p>
      </dsp:txBody>
      <dsp:txXfrm rot="-5400000">
        <a:off x="2" y="918975"/>
        <a:ext cx="507843" cy="217648"/>
      </dsp:txXfrm>
    </dsp:sp>
    <dsp:sp modelId="{98F03606-F6A2-43CA-8B67-609619189C70}">
      <dsp:nvSpPr>
        <dsp:cNvPr id="0" name=""/>
        <dsp:cNvSpPr/>
      </dsp:nvSpPr>
      <dsp:spPr>
        <a:xfrm rot="5400000">
          <a:off x="4338616" y="-3165719"/>
          <a:ext cx="471569" cy="8133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58096"/>
              <a:satOff val="3362"/>
              <a:lumOff val="2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Спланировать цели урока как образовательные результаты деятельности обучающихся</a:t>
          </a:r>
          <a:endParaRPr lang="ru-RU" sz="1800" kern="1200" dirty="0"/>
        </a:p>
      </dsp:txBody>
      <dsp:txXfrm rot="-5400000">
        <a:off x="507843" y="688074"/>
        <a:ext cx="8110095" cy="425529"/>
      </dsp:txXfrm>
    </dsp:sp>
    <dsp:sp modelId="{46BBF585-20DA-43EF-93E0-6A8608C559A2}">
      <dsp:nvSpPr>
        <dsp:cNvPr id="0" name=""/>
        <dsp:cNvSpPr/>
      </dsp:nvSpPr>
      <dsp:spPr>
        <a:xfrm rot="5400000">
          <a:off x="-108823" y="1434825"/>
          <a:ext cx="725491" cy="507843"/>
        </a:xfrm>
        <a:prstGeom prst="chevron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</a:t>
          </a:r>
          <a:endParaRPr lang="ru-RU" sz="1800" kern="1200" dirty="0"/>
        </a:p>
      </dsp:txBody>
      <dsp:txXfrm rot="-5400000">
        <a:off x="2" y="1579923"/>
        <a:ext cx="507843" cy="217648"/>
      </dsp:txXfrm>
    </dsp:sp>
    <dsp:sp modelId="{009095C0-21AA-47CB-A058-FFA5A84867BC}">
      <dsp:nvSpPr>
        <dsp:cNvPr id="0" name=""/>
        <dsp:cNvSpPr/>
      </dsp:nvSpPr>
      <dsp:spPr>
        <a:xfrm rot="5400000">
          <a:off x="4338616" y="-2504771"/>
          <a:ext cx="471569" cy="8133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Сформировать задачи урока как шаги деятельности обучающихся</a:t>
          </a:r>
          <a:endParaRPr lang="ru-RU" sz="1800" kern="1200" dirty="0"/>
        </a:p>
      </dsp:txBody>
      <dsp:txXfrm rot="-5400000">
        <a:off x="507843" y="1349022"/>
        <a:ext cx="8110095" cy="425529"/>
      </dsp:txXfrm>
    </dsp:sp>
    <dsp:sp modelId="{8E2EBB03-EE83-4FCC-BC85-6D88C3FB6D74}">
      <dsp:nvSpPr>
        <dsp:cNvPr id="0" name=""/>
        <dsp:cNvSpPr/>
      </dsp:nvSpPr>
      <dsp:spPr>
        <a:xfrm rot="5400000">
          <a:off x="-108823" y="2095773"/>
          <a:ext cx="725491" cy="507843"/>
        </a:xfrm>
        <a:prstGeom prst="chevron">
          <a:avLst/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674289"/>
              <a:satOff val="10087"/>
              <a:lumOff val="8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</a:t>
          </a:r>
          <a:endParaRPr lang="ru-RU" sz="1800" kern="1200" dirty="0"/>
        </a:p>
      </dsp:txBody>
      <dsp:txXfrm rot="-5400000">
        <a:off x="2" y="2240871"/>
        <a:ext cx="507843" cy="217648"/>
      </dsp:txXfrm>
    </dsp:sp>
    <dsp:sp modelId="{CDD3A436-C7AF-4FA7-A69B-2525A993320A}">
      <dsp:nvSpPr>
        <dsp:cNvPr id="0" name=""/>
        <dsp:cNvSpPr/>
      </dsp:nvSpPr>
      <dsp:spPr>
        <a:xfrm rot="5400000">
          <a:off x="4338616" y="-1843822"/>
          <a:ext cx="471569" cy="8133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74289"/>
              <a:satOff val="10087"/>
              <a:lumOff val="8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Сформулировать конкретные критерии оценивания деятельности обучающихся на уроке</a:t>
          </a:r>
          <a:endParaRPr lang="ru-RU" sz="1800" kern="1200" dirty="0"/>
        </a:p>
      </dsp:txBody>
      <dsp:txXfrm rot="-5400000">
        <a:off x="507843" y="2009971"/>
        <a:ext cx="8110095" cy="425529"/>
      </dsp:txXfrm>
    </dsp:sp>
    <dsp:sp modelId="{5F14B14D-D0D5-4452-ADA2-EF187358A2E1}">
      <dsp:nvSpPr>
        <dsp:cNvPr id="0" name=""/>
        <dsp:cNvSpPr/>
      </dsp:nvSpPr>
      <dsp:spPr>
        <a:xfrm rot="5400000">
          <a:off x="-108823" y="2756722"/>
          <a:ext cx="725491" cy="507843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</a:t>
          </a:r>
          <a:endParaRPr lang="ru-RU" sz="1800" kern="1200" dirty="0"/>
        </a:p>
      </dsp:txBody>
      <dsp:txXfrm rot="-5400000">
        <a:off x="2" y="2901820"/>
        <a:ext cx="507843" cy="217648"/>
      </dsp:txXfrm>
    </dsp:sp>
    <dsp:sp modelId="{B14DBA49-D3C1-4893-B0C1-FAC246446C9B}">
      <dsp:nvSpPr>
        <dsp:cNvPr id="0" name=""/>
        <dsp:cNvSpPr/>
      </dsp:nvSpPr>
      <dsp:spPr>
        <a:xfrm rot="5400000">
          <a:off x="4338616" y="-1182874"/>
          <a:ext cx="471569" cy="8133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Оценивать деятельность обучающихся по критериям</a:t>
          </a:r>
          <a:endParaRPr lang="ru-RU" sz="1800" kern="1200" dirty="0"/>
        </a:p>
      </dsp:txBody>
      <dsp:txXfrm rot="-5400000">
        <a:off x="507843" y="2670919"/>
        <a:ext cx="8110095" cy="425529"/>
      </dsp:txXfrm>
    </dsp:sp>
    <dsp:sp modelId="{83C4EBED-9007-4993-B61F-F3D10798C9D2}">
      <dsp:nvSpPr>
        <dsp:cNvPr id="0" name=""/>
        <dsp:cNvSpPr/>
      </dsp:nvSpPr>
      <dsp:spPr>
        <a:xfrm rot="5400000">
          <a:off x="-108823" y="3417670"/>
          <a:ext cx="725491" cy="507843"/>
        </a:xfrm>
        <a:prstGeom prst="chevron">
          <a:avLst/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1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790481"/>
              <a:satOff val="16812"/>
              <a:lumOff val="13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</a:t>
          </a:r>
          <a:endParaRPr lang="ru-RU" sz="1800" kern="1200" dirty="0"/>
        </a:p>
      </dsp:txBody>
      <dsp:txXfrm rot="-5400000">
        <a:off x="2" y="3562768"/>
        <a:ext cx="507843" cy="217648"/>
      </dsp:txXfrm>
    </dsp:sp>
    <dsp:sp modelId="{AD70731A-FFC8-4C5D-95C5-01C5BF3D4C86}">
      <dsp:nvSpPr>
        <dsp:cNvPr id="0" name=""/>
        <dsp:cNvSpPr/>
      </dsp:nvSpPr>
      <dsp:spPr>
        <a:xfrm rot="5400000">
          <a:off x="4338616" y="-521926"/>
          <a:ext cx="471569" cy="8133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90481"/>
              <a:satOff val="16812"/>
              <a:lumOff val="13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Осуществлять обратную связь: учитель-ученик, ученик-ученик, ученик-учитель</a:t>
          </a:r>
          <a:endParaRPr lang="ru-RU" sz="1800" kern="1200" dirty="0"/>
        </a:p>
      </dsp:txBody>
      <dsp:txXfrm rot="-5400000">
        <a:off x="507843" y="3331867"/>
        <a:ext cx="8110095" cy="425529"/>
      </dsp:txXfrm>
    </dsp:sp>
    <dsp:sp modelId="{D70CDB33-1962-4C35-AE14-08AB69F42AA5}">
      <dsp:nvSpPr>
        <dsp:cNvPr id="0" name=""/>
        <dsp:cNvSpPr/>
      </dsp:nvSpPr>
      <dsp:spPr>
        <a:xfrm rot="5400000">
          <a:off x="-108823" y="4078618"/>
          <a:ext cx="725491" cy="507843"/>
        </a:xfrm>
        <a:prstGeom prst="chevron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7.</a:t>
          </a:r>
          <a:endParaRPr lang="ru-RU" sz="1800" kern="1200" dirty="0"/>
        </a:p>
      </dsp:txBody>
      <dsp:txXfrm rot="-5400000">
        <a:off x="2" y="4223716"/>
        <a:ext cx="507843" cy="217648"/>
      </dsp:txXfrm>
    </dsp:sp>
    <dsp:sp modelId="{83DF1783-5EF1-4B63-85E0-293C4E291995}">
      <dsp:nvSpPr>
        <dsp:cNvPr id="0" name=""/>
        <dsp:cNvSpPr/>
      </dsp:nvSpPr>
      <dsp:spPr>
        <a:xfrm rot="5400000">
          <a:off x="4338616" y="139021"/>
          <a:ext cx="471569" cy="8133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 оценивании сравнивать данные результаты достижений обучающихся с предыдущим уровнем достижений</a:t>
          </a:r>
          <a:endParaRPr lang="ru-RU" sz="1800" kern="1200" dirty="0"/>
        </a:p>
      </dsp:txBody>
      <dsp:txXfrm rot="-5400000">
        <a:off x="507843" y="3992814"/>
        <a:ext cx="8110095" cy="425529"/>
      </dsp:txXfrm>
    </dsp:sp>
    <dsp:sp modelId="{825F3BE7-E0F0-44B0-8E56-4EA4979ABD2D}">
      <dsp:nvSpPr>
        <dsp:cNvPr id="0" name=""/>
        <dsp:cNvSpPr/>
      </dsp:nvSpPr>
      <dsp:spPr>
        <a:xfrm rot="5400000">
          <a:off x="-108823" y="4739566"/>
          <a:ext cx="725491" cy="507843"/>
        </a:xfrm>
        <a:prstGeom prst="chevron">
          <a:avLst/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3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906673"/>
              <a:satOff val="23537"/>
              <a:lumOff val="18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8.</a:t>
          </a:r>
          <a:endParaRPr lang="ru-RU" sz="1800" kern="1200" dirty="0"/>
        </a:p>
      </dsp:txBody>
      <dsp:txXfrm rot="-5400000">
        <a:off x="2" y="4884664"/>
        <a:ext cx="507843" cy="217648"/>
      </dsp:txXfrm>
    </dsp:sp>
    <dsp:sp modelId="{E5B9DF55-3535-4759-A200-C6945EBCEC12}">
      <dsp:nvSpPr>
        <dsp:cNvPr id="0" name=""/>
        <dsp:cNvSpPr/>
      </dsp:nvSpPr>
      <dsp:spPr>
        <a:xfrm rot="5400000">
          <a:off x="4338616" y="799970"/>
          <a:ext cx="471569" cy="8133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906673"/>
              <a:satOff val="23537"/>
              <a:lumOff val="18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Определить место обучающегося на пути достижения цели</a:t>
          </a:r>
          <a:endParaRPr lang="ru-RU" sz="1800" kern="1200" dirty="0"/>
        </a:p>
      </dsp:txBody>
      <dsp:txXfrm rot="-5400000">
        <a:off x="507843" y="4653763"/>
        <a:ext cx="8110095" cy="425529"/>
      </dsp:txXfrm>
    </dsp:sp>
    <dsp:sp modelId="{01D132AC-91AE-427F-B5DC-DE92D6F6B5D0}">
      <dsp:nvSpPr>
        <dsp:cNvPr id="0" name=""/>
        <dsp:cNvSpPr/>
      </dsp:nvSpPr>
      <dsp:spPr>
        <a:xfrm rot="5400000">
          <a:off x="-108823" y="5400515"/>
          <a:ext cx="725491" cy="507843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9.</a:t>
          </a:r>
          <a:endParaRPr lang="ru-RU" sz="1800" kern="1200" dirty="0"/>
        </a:p>
      </dsp:txBody>
      <dsp:txXfrm rot="-5400000">
        <a:off x="2" y="5545613"/>
        <a:ext cx="507843" cy="217648"/>
      </dsp:txXfrm>
    </dsp:sp>
    <dsp:sp modelId="{9D3C7201-3ACF-4FD5-8C16-3F0C7B191216}">
      <dsp:nvSpPr>
        <dsp:cNvPr id="0" name=""/>
        <dsp:cNvSpPr/>
      </dsp:nvSpPr>
      <dsp:spPr>
        <a:xfrm rot="5400000">
          <a:off x="4338616" y="1460918"/>
          <a:ext cx="471569" cy="8133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Откорректировать образовательный маршрут обучающегося</a:t>
          </a:r>
          <a:endParaRPr lang="ru-RU" sz="1800" kern="1200" dirty="0"/>
        </a:p>
      </dsp:txBody>
      <dsp:txXfrm rot="-5400000">
        <a:off x="507843" y="5314711"/>
        <a:ext cx="8110095" cy="425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CB7D4-7396-4F33-B799-4955F057421C}">
      <dsp:nvSpPr>
        <dsp:cNvPr id="0" name=""/>
        <dsp:cNvSpPr/>
      </dsp:nvSpPr>
      <dsp:spPr>
        <a:xfrm>
          <a:off x="0" y="5322083"/>
          <a:ext cx="8399532" cy="582392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Соответствует </a:t>
          </a:r>
          <a:r>
            <a:rPr lang="ru-RU" sz="2400" kern="1200" dirty="0" err="1" smtClean="0"/>
            <a:t>комптенстностному</a:t>
          </a:r>
          <a:r>
            <a:rPr lang="ru-RU" sz="2400" kern="1200" dirty="0" smtClean="0"/>
            <a:t> подходу</a:t>
          </a:r>
          <a:endParaRPr lang="ru-RU" sz="2400" kern="1200" dirty="0"/>
        </a:p>
      </dsp:txBody>
      <dsp:txXfrm>
        <a:off x="0" y="5322083"/>
        <a:ext cx="8399532" cy="582392"/>
      </dsp:txXfrm>
    </dsp:sp>
    <dsp:sp modelId="{E2144334-6F2C-420B-9B0A-245BF3491EFF}">
      <dsp:nvSpPr>
        <dsp:cNvPr id="0" name=""/>
        <dsp:cNvSpPr/>
      </dsp:nvSpPr>
      <dsp:spPr>
        <a:xfrm rot="10800000">
          <a:off x="0" y="4435099"/>
          <a:ext cx="8399532" cy="895720"/>
        </a:xfrm>
        <a:prstGeom prst="upArrowCallou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6. Ориентировано на формирование личностных и </a:t>
          </a:r>
          <a:r>
            <a:rPr lang="ru-RU" sz="2400" kern="1200" dirty="0" err="1" smtClean="0"/>
            <a:t>метапредметных</a:t>
          </a:r>
          <a:r>
            <a:rPr lang="ru-RU" sz="2400" kern="1200" dirty="0" smtClean="0"/>
            <a:t> умений</a:t>
          </a:r>
          <a:endParaRPr lang="ru-RU" sz="2400" kern="1200" dirty="0"/>
        </a:p>
      </dsp:txBody>
      <dsp:txXfrm rot="10800000">
        <a:off x="0" y="4435099"/>
        <a:ext cx="8399532" cy="582012"/>
      </dsp:txXfrm>
    </dsp:sp>
    <dsp:sp modelId="{AA3B6F40-E266-49C8-BE04-62C5E811DFE4}">
      <dsp:nvSpPr>
        <dsp:cNvPr id="0" name=""/>
        <dsp:cNvSpPr/>
      </dsp:nvSpPr>
      <dsp:spPr>
        <a:xfrm rot="10800000">
          <a:off x="0" y="3548115"/>
          <a:ext cx="8399532" cy="895720"/>
        </a:xfrm>
        <a:prstGeom prst="upArrowCallou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5. Отслеживается прогресс каждого обучающегося</a:t>
          </a:r>
          <a:endParaRPr lang="ru-RU" sz="2400" kern="1200"/>
        </a:p>
      </dsp:txBody>
      <dsp:txXfrm rot="10800000">
        <a:off x="0" y="3548115"/>
        <a:ext cx="8399532" cy="582012"/>
      </dsp:txXfrm>
    </dsp:sp>
    <dsp:sp modelId="{D6E5459D-836B-4EE9-A0F9-C9BA99E3BA5B}">
      <dsp:nvSpPr>
        <dsp:cNvPr id="0" name=""/>
        <dsp:cNvSpPr/>
      </dsp:nvSpPr>
      <dsp:spPr>
        <a:xfrm rot="10800000">
          <a:off x="0" y="2661131"/>
          <a:ext cx="8399532" cy="895720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4. Ориентировано на обучающихся</a:t>
          </a:r>
          <a:endParaRPr lang="ru-RU" sz="2400" kern="1200"/>
        </a:p>
      </dsp:txBody>
      <dsp:txXfrm rot="10800000">
        <a:off x="0" y="2661131"/>
        <a:ext cx="8399532" cy="582012"/>
      </dsp:txXfrm>
    </dsp:sp>
    <dsp:sp modelId="{9E1E168F-EAFF-44C4-BA5E-034417EBEB0D}">
      <dsp:nvSpPr>
        <dsp:cNvPr id="0" name=""/>
        <dsp:cNvSpPr/>
      </dsp:nvSpPr>
      <dsp:spPr>
        <a:xfrm rot="10800000">
          <a:off x="0" y="1774147"/>
          <a:ext cx="8399532" cy="895720"/>
        </a:xfrm>
        <a:prstGeom prst="upArrowCallou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3. Оценивается не только результат, но и процесс</a:t>
          </a:r>
          <a:endParaRPr lang="ru-RU" sz="2400" kern="1200"/>
        </a:p>
      </dsp:txBody>
      <dsp:txXfrm rot="10800000">
        <a:off x="0" y="1774147"/>
        <a:ext cx="8399532" cy="582012"/>
      </dsp:txXfrm>
    </dsp:sp>
    <dsp:sp modelId="{B19232FD-D35F-48D0-9A8F-A08B42A60E3F}">
      <dsp:nvSpPr>
        <dsp:cNvPr id="0" name=""/>
        <dsp:cNvSpPr/>
      </dsp:nvSpPr>
      <dsp:spPr>
        <a:xfrm rot="10800000">
          <a:off x="0" y="887162"/>
          <a:ext cx="8399532" cy="895720"/>
        </a:xfrm>
        <a:prstGeom prst="upArrowCallou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Носит системный характер</a:t>
          </a:r>
          <a:endParaRPr lang="ru-RU" sz="2400" kern="1200" dirty="0"/>
        </a:p>
      </dsp:txBody>
      <dsp:txXfrm rot="10800000">
        <a:off x="0" y="887162"/>
        <a:ext cx="8399532" cy="582012"/>
      </dsp:txXfrm>
    </dsp:sp>
    <dsp:sp modelId="{A4B2615F-FDD6-498D-BF69-A087693157FE}">
      <dsp:nvSpPr>
        <dsp:cNvPr id="0" name=""/>
        <dsp:cNvSpPr/>
      </dsp:nvSpPr>
      <dsp:spPr>
        <a:xfrm rot="10800000">
          <a:off x="0" y="178"/>
          <a:ext cx="8399532" cy="895720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Встраивается в </a:t>
          </a:r>
          <a:r>
            <a:rPr lang="ru-RU" sz="2400" kern="1200" dirty="0" err="1" smtClean="0"/>
            <a:t>компететностное</a:t>
          </a:r>
          <a:r>
            <a:rPr lang="ru-RU" sz="2400" kern="1200" dirty="0" smtClean="0"/>
            <a:t> и личностно-ориентированное обучение</a:t>
          </a:r>
          <a:endParaRPr lang="ru-RU" sz="2400" kern="1200" dirty="0"/>
        </a:p>
      </dsp:txBody>
      <dsp:txXfrm rot="10800000">
        <a:off x="0" y="178"/>
        <a:ext cx="8399532" cy="582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E5CD5-D986-42B1-9B56-B522F5065A07}">
      <dsp:nvSpPr>
        <dsp:cNvPr id="0" name=""/>
        <dsp:cNvSpPr/>
      </dsp:nvSpPr>
      <dsp:spPr>
        <a:xfrm>
          <a:off x="0" y="0"/>
          <a:ext cx="8851693" cy="412644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7B5043-7CC0-4D8F-907B-2151E78838B5}">
      <dsp:nvSpPr>
        <dsp:cNvPr id="0" name=""/>
        <dsp:cNvSpPr/>
      </dsp:nvSpPr>
      <dsp:spPr>
        <a:xfrm>
          <a:off x="0" y="288034"/>
          <a:ext cx="2107352" cy="35378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hlinkClick xmlns:r="http://schemas.openxmlformats.org/officeDocument/2006/relationships" r:id="" action="ppaction://hlinksldjump"/>
            </a:rPr>
            <a:t>Оценивание по итогам изучения </a:t>
          </a:r>
          <a:r>
            <a:rPr lang="ru-RU" sz="2000" b="1" kern="12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hlinkClick xmlns:r="http://schemas.openxmlformats.org/officeDocument/2006/relationships" r:id="" action="ppaction://hlinksldjump"/>
            </a:rPr>
            <a:t>темы</a:t>
          </a:r>
          <a:endParaRPr lang="ru-RU" sz="2000" b="1" kern="1200" dirty="0">
            <a:ln>
              <a:solidFill>
                <a:schemeClr val="bg2"/>
              </a:solidFill>
            </a:ln>
            <a:solidFill>
              <a:schemeClr val="bg2"/>
            </a:solidFill>
          </a:endParaRPr>
        </a:p>
      </dsp:txBody>
      <dsp:txXfrm>
        <a:off x="102872" y="390906"/>
        <a:ext cx="1901608" cy="3332057"/>
      </dsp:txXfrm>
    </dsp:sp>
    <dsp:sp modelId="{0A705447-5A2A-436B-84FE-CCBC9D9CF545}">
      <dsp:nvSpPr>
        <dsp:cNvPr id="0" name=""/>
        <dsp:cNvSpPr/>
      </dsp:nvSpPr>
      <dsp:spPr>
        <a:xfrm>
          <a:off x="2345151" y="294323"/>
          <a:ext cx="1976343" cy="35378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noaction"/>
            </a:rPr>
            <a:t>Оценивание в ходе урока</a:t>
          </a:r>
          <a:endParaRPr lang="ru-RU" sz="2000" b="1" kern="1200" dirty="0">
            <a:ln>
              <a:solidFill>
                <a:schemeClr val="bg1"/>
              </a:solidFill>
            </a:ln>
            <a:solidFill>
              <a:schemeClr val="bg1">
                <a:lumMod val="95000"/>
              </a:schemeClr>
            </a:solidFill>
          </a:endParaRPr>
        </a:p>
      </dsp:txBody>
      <dsp:txXfrm>
        <a:off x="2441628" y="390800"/>
        <a:ext cx="1783389" cy="3344847"/>
      </dsp:txXfrm>
    </dsp:sp>
    <dsp:sp modelId="{63DE3033-2C40-4B65-B0B1-D21237DC7779}">
      <dsp:nvSpPr>
        <dsp:cNvPr id="0" name=""/>
        <dsp:cNvSpPr/>
      </dsp:nvSpPr>
      <dsp:spPr>
        <a:xfrm>
          <a:off x="4555440" y="366329"/>
          <a:ext cx="1907788" cy="33937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hlinksldjump"/>
            </a:rPr>
            <a:t>Оценивание </a:t>
          </a:r>
          <a:r>
            <a:rPr lang="ru-RU" sz="2000" b="1" kern="1200" dirty="0" err="1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hlinksldjump"/>
            </a:rPr>
            <a:t>метапозна-вательных</a:t>
          </a:r>
          <a:r>
            <a:rPr lang="ru-RU" sz="2000" b="1" kern="1200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hlinksldjump"/>
            </a:rPr>
            <a:t> процессов</a:t>
          </a:r>
          <a:endParaRPr lang="ru-RU" sz="2000" b="1" kern="1200" dirty="0">
            <a:ln>
              <a:solidFill>
                <a:schemeClr val="bg1"/>
              </a:solidFill>
            </a:ln>
            <a:solidFill>
              <a:schemeClr val="bg1">
                <a:lumMod val="95000"/>
              </a:schemeClr>
            </a:solidFill>
          </a:endParaRPr>
        </a:p>
      </dsp:txBody>
      <dsp:txXfrm>
        <a:off x="4648571" y="459460"/>
        <a:ext cx="1721526" cy="3207526"/>
      </dsp:txXfrm>
    </dsp:sp>
    <dsp:sp modelId="{3426E2B0-5CC6-441E-A722-C86DCD719F87}">
      <dsp:nvSpPr>
        <dsp:cNvPr id="0" name=""/>
        <dsp:cNvSpPr/>
      </dsp:nvSpPr>
      <dsp:spPr>
        <a:xfrm>
          <a:off x="6697175" y="438336"/>
          <a:ext cx="2204566" cy="32497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noaction"/>
            </a:rPr>
            <a:t>Инструменты оценочной деятельности, используемые на уроке при </a:t>
          </a:r>
          <a:r>
            <a:rPr lang="ru-RU" sz="2000" b="1" kern="1200" dirty="0" err="1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noaction"/>
            </a:rPr>
            <a:t>безотметочном</a:t>
          </a:r>
          <a:r>
            <a:rPr lang="ru-RU" sz="2000" b="1" kern="1200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noaction"/>
            </a:rPr>
            <a:t> обучении</a:t>
          </a:r>
          <a:endParaRPr lang="ru-RU" sz="2000" b="1" kern="1200" dirty="0">
            <a:ln>
              <a:solidFill>
                <a:schemeClr val="bg1"/>
              </a:solidFill>
            </a:ln>
            <a:solidFill>
              <a:schemeClr val="bg1">
                <a:lumMod val="95000"/>
              </a:schemeClr>
            </a:solidFill>
          </a:endParaRPr>
        </a:p>
      </dsp:txBody>
      <dsp:txXfrm>
        <a:off x="6804793" y="545954"/>
        <a:ext cx="1989330" cy="3034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44576-49D3-4866-A90F-1E2ECC9B8F1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B6DDC-DE87-48C3-A9F0-D2B53D9AE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1" name="Shape 1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933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54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DF5B949-371D-408B-84BE-FECBE0FD1F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7D2A663-2E05-4E10-99EC-292578BF4D0F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52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7A0984C-0104-45BC-9708-51EADBD0BB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871A04A-71DA-4B8B-821B-C24C23B8A6FA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1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B8D7795-7983-4CD1-BA2C-709B286FD7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244BB4C-1745-44EC-B614-9DA4D728B0C8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44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6B1B3B0-E419-4B3E-A30D-03E07DD045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38442A8-4368-4470-8C44-C41CDB6D5F1C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48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0F43DE7-CDE0-4E20-B05F-730277876A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D172F49-C79A-4C00-8BCF-536232C29417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28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C1E6B5C-1FAE-4FB2-9CB2-322AA46CC5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B02DC85-9559-4A8B-B89E-FFD7E20B8848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20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E4B435-3667-4A05-AD1F-B0B9F8A4B2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292B35-421C-41F5-B191-D1AB6A9DF545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27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F94421A-6D92-4588-9A2D-242637AB07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57AD11-FB57-42A4-8328-6B4369CB9BC1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1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 defTabSz="685800">
              <a:defRPr/>
            </a:pPr>
            <a:fld id="{6FB9BC45-295F-4C2B-99EF-D232E6C0BF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BF9B271-9F27-4C4F-8423-876B87C8E440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42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E5A1C91-94B7-457F-B113-8BC3C4262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A5269A2-BB6F-4538-9D30-38EF1C1157E4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05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61281BE-2426-4359-859F-E05F46B5BA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E5512F6-B2C0-43D9-AFCC-306CACB47146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5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6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2227" name="Shape 180"/>
          <p:cNvSpPr txBox="1">
            <a:spLocks noChangeArrowheads="1"/>
          </p:cNvSpPr>
          <p:nvPr/>
        </p:nvSpPr>
        <p:spPr bwMode="auto">
          <a:xfrm>
            <a:off x="228600" y="0"/>
            <a:ext cx="1219200" cy="6858000"/>
          </a:xfrm>
          <a:prstGeom prst="rect">
            <a:avLst/>
          </a:prstGeom>
          <a:solidFill>
            <a:schemeClr val="accent2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710556" y="692696"/>
            <a:ext cx="7144072" cy="3168352"/>
          </a:xfr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tIns="45700" bIns="45700"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25000"/>
            </a:pPr>
            <a:r>
              <a:rPr lang="ru-RU" altLang="ru-RU" sz="4800" dirty="0" smtClean="0">
                <a:solidFill>
                  <a:srgbClr val="00001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altLang="ru-RU" sz="4800" dirty="0" smtClean="0">
                <a:solidFill>
                  <a:srgbClr val="00001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altLang="ru-RU" sz="4000" b="1" dirty="0">
                <a:solidFill>
                  <a:schemeClr val="accent4">
                    <a:lumMod val="75000"/>
                  </a:schemeClr>
                </a:solidFill>
                <a:sym typeface="Arial" charset="0"/>
              </a:rPr>
              <a:t>Краевой </a:t>
            </a:r>
            <a:r>
              <a:rPr lang="ru-RU" altLang="ru-RU" sz="4000" b="1" dirty="0" err="1" smtClean="0">
                <a:solidFill>
                  <a:schemeClr val="accent4">
                    <a:lumMod val="75000"/>
                  </a:schemeClr>
                </a:solidFill>
                <a:sym typeface="Arial" charset="0"/>
              </a:rPr>
              <a:t>интенсив</a:t>
            </a:r>
            <a:r>
              <a:rPr lang="ru-RU" altLang="ru-RU" sz="4000" b="1" dirty="0" smtClean="0">
                <a:solidFill>
                  <a:schemeClr val="accent4">
                    <a:lumMod val="75000"/>
                  </a:schemeClr>
                </a:solidFill>
                <a:sym typeface="Arial" charset="0"/>
              </a:rPr>
              <a:t>-практикум:</a:t>
            </a:r>
            <a:br>
              <a:rPr lang="ru-RU" altLang="ru-RU" sz="4000" b="1" dirty="0" smtClean="0">
                <a:solidFill>
                  <a:schemeClr val="accent4">
                    <a:lumMod val="75000"/>
                  </a:schemeClr>
                </a:solidFill>
                <a:sym typeface="Arial" charset="0"/>
              </a:rPr>
            </a:br>
            <a:r>
              <a:rPr lang="ru-RU" altLang="ru-RU" sz="4000" b="1" dirty="0" smtClean="0">
                <a:solidFill>
                  <a:schemeClr val="accent4">
                    <a:lumMod val="75000"/>
                  </a:schemeClr>
                </a:solidFill>
                <a:sym typeface="Arial" charset="0"/>
              </a:rPr>
              <a:t> трек №3</a:t>
            </a:r>
            <a:r>
              <a:rPr lang="ru-RU" altLang="ru-RU" sz="4000" b="1">
                <a:solidFill>
                  <a:schemeClr val="accent4">
                    <a:lumMod val="75000"/>
                  </a:schemeClr>
                </a:solidFill>
                <a:sym typeface="Arial" charset="0"/>
              </a:rPr>
              <a:t/>
            </a:r>
            <a:br>
              <a:rPr lang="ru-RU" altLang="ru-RU" sz="4000" b="1">
                <a:solidFill>
                  <a:schemeClr val="accent4">
                    <a:lumMod val="75000"/>
                  </a:schemeClr>
                </a:solidFill>
                <a:sym typeface="Arial" charset="0"/>
              </a:rPr>
            </a:b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«Эффективные практики организации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контрольно-оценочной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dirty="0">
              <a:solidFill>
                <a:schemeClr val="accent4">
                  <a:lumMod val="75000"/>
                </a:schemeClr>
              </a:solidFill>
              <a:sym typeface="Arial" charset="0"/>
            </a:endParaRPr>
          </a:p>
        </p:txBody>
      </p:sp>
      <p:pic>
        <p:nvPicPr>
          <p:cNvPr id="55301" name="Shape 182"/>
          <p:cNvPicPr preferRelativeResize="0"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93029" y="4933043"/>
            <a:ext cx="1805508" cy="170520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2230" name="TextBox 1"/>
          <p:cNvSpPr txBox="1">
            <a:spLocks noChangeArrowheads="1"/>
          </p:cNvSpPr>
          <p:nvPr/>
        </p:nvSpPr>
        <p:spPr bwMode="auto">
          <a:xfrm>
            <a:off x="3347864" y="5877272"/>
            <a:ext cx="424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FF0000"/>
                </a:solidFill>
              </a:rPr>
              <a:t>19 ноября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2024 </a:t>
            </a:r>
            <a:r>
              <a:rPr lang="ru-RU" altLang="ru-RU" sz="2800" b="1" dirty="0">
                <a:solidFill>
                  <a:srgbClr val="FF0000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12254166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52894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оценивания планируемых результатов (формы, приемы, технологии, образовательные стратегии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формирующего оценивания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оценивание)</a:t>
            </a:r>
            <a:endParaRPr lang="ru-RU" b="1" dirty="0"/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«Формирующее оценивание: оценивание в классе»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enicheva\Downloads\qr-cod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38610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8928992" cy="778099"/>
          </a:xfrm>
        </p:spPr>
        <p:txBody>
          <a:bodyPr>
            <a:normAutofit/>
          </a:bodyPr>
          <a:lstStyle/>
          <a:p>
            <a:r>
              <a:rPr lang="ru-RU" b="1" dirty="0"/>
              <a:t>Практическая </a:t>
            </a:r>
            <a:r>
              <a:rPr lang="ru-RU" b="1" dirty="0" smtClean="0"/>
              <a:t>работа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783" y="1052736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Задание №1. Вставьте пропущенные слова в тексте. Приём «реставрация текста».</a:t>
            </a:r>
          </a:p>
          <a:p>
            <a:r>
              <a:rPr lang="ru-RU" b="1" dirty="0" smtClean="0"/>
              <a:t>Проверьте, сравнив с образцом.</a:t>
            </a:r>
          </a:p>
          <a:p>
            <a:endParaRPr lang="ru-RU" b="1" dirty="0" smtClean="0"/>
          </a:p>
          <a:p>
            <a:pPr algn="just"/>
            <a:r>
              <a:rPr lang="ru-RU" b="1" u="sng" dirty="0" smtClean="0"/>
              <a:t>1) Формирующее </a:t>
            </a:r>
            <a:r>
              <a:rPr lang="ru-RU" b="1" u="sng" dirty="0"/>
              <a:t>оценивание</a:t>
            </a:r>
            <a:r>
              <a:rPr lang="ru-RU" dirty="0"/>
              <a:t> — это набор </a:t>
            </a:r>
            <a:r>
              <a:rPr lang="ru-RU" b="1" dirty="0">
                <a:solidFill>
                  <a:srgbClr val="FF0000"/>
                </a:solidFill>
              </a:rPr>
              <a:t>практик</a:t>
            </a:r>
            <a:r>
              <a:rPr lang="ru-RU" dirty="0"/>
              <a:t>, техник и активностей, которые помогают оценивать обучение в процессе. </a:t>
            </a:r>
            <a:r>
              <a:rPr lang="ru-RU" b="1" dirty="0">
                <a:solidFill>
                  <a:srgbClr val="FF0000"/>
                </a:solidFill>
              </a:rPr>
              <a:t>Учитель</a:t>
            </a:r>
            <a:r>
              <a:rPr lang="ru-RU" dirty="0"/>
              <a:t> получает обратную связь от </a:t>
            </a:r>
            <a:r>
              <a:rPr lang="ru-RU" b="1" dirty="0">
                <a:solidFill>
                  <a:srgbClr val="FF0000"/>
                </a:solidFill>
              </a:rPr>
              <a:t>учеников,</a:t>
            </a:r>
            <a:r>
              <a:rPr lang="ru-RU" dirty="0"/>
              <a:t> чтобы понять, как они </a:t>
            </a:r>
            <a:r>
              <a:rPr lang="ru-RU" b="1" dirty="0">
                <a:solidFill>
                  <a:srgbClr val="FF0000"/>
                </a:solidFill>
              </a:rPr>
              <a:t>воспринимают</a:t>
            </a:r>
            <a:r>
              <a:rPr lang="ru-RU" dirty="0"/>
              <a:t> материал, и благодаря этому </a:t>
            </a:r>
            <a:r>
              <a:rPr lang="ru-RU" b="1" dirty="0">
                <a:solidFill>
                  <a:srgbClr val="FF0000"/>
                </a:solidFill>
              </a:rPr>
              <a:t>скорректировать</a:t>
            </a:r>
            <a:r>
              <a:rPr lang="ru-RU" dirty="0"/>
              <a:t> программу, дифференцировать (то есть сделать более персонализированным) обучение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2) </a:t>
            </a:r>
            <a:r>
              <a:rPr lang="ru-RU" dirty="0"/>
              <a:t>Ученикам </a:t>
            </a:r>
            <a:r>
              <a:rPr lang="ru-RU" b="1" dirty="0">
                <a:solidFill>
                  <a:srgbClr val="FF0000"/>
                </a:solidFill>
              </a:rPr>
              <a:t>формирующее</a:t>
            </a:r>
            <a:r>
              <a:rPr lang="ru-RU" dirty="0"/>
              <a:t> оценивание помогает </a:t>
            </a:r>
            <a:r>
              <a:rPr lang="ru-RU" b="1" dirty="0">
                <a:solidFill>
                  <a:srgbClr val="FF0000"/>
                </a:solidFill>
              </a:rPr>
              <a:t>развивать</a:t>
            </a:r>
            <a:r>
              <a:rPr lang="ru-RU" dirty="0"/>
              <a:t> полезные </a:t>
            </a:r>
            <a:r>
              <a:rPr lang="ru-RU" b="1" dirty="0">
                <a:solidFill>
                  <a:srgbClr val="FF0000"/>
                </a:solidFill>
              </a:rPr>
              <a:t>навыки</a:t>
            </a:r>
            <a:r>
              <a:rPr lang="ru-RU" dirty="0"/>
              <a:t>: рефлексировать, работать с информацией, оценивать себя и свои успехи, проектировать своё учение и проявлять </a:t>
            </a:r>
            <a:r>
              <a:rPr lang="ru-RU" b="1" dirty="0">
                <a:solidFill>
                  <a:srgbClr val="FF0000"/>
                </a:solidFill>
              </a:rPr>
              <a:t>самостоятельность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</a:p>
          <a:p>
            <a:pPr algn="just"/>
            <a:r>
              <a:rPr lang="ru-RU" dirty="0"/>
              <a:t>Современные образовательные стандарты предлагают выстраивать в российских школах новую систему оценивания в классе таким образом, чтобы учащиеся </a:t>
            </a:r>
            <a:r>
              <a:rPr lang="ru-RU" b="1" dirty="0">
                <a:solidFill>
                  <a:srgbClr val="FF0000"/>
                </a:solidFill>
              </a:rPr>
              <a:t>включались</a:t>
            </a:r>
            <a:r>
              <a:rPr lang="ru-RU" dirty="0"/>
              <a:t> в контрольно-оценочную деятельность, </a:t>
            </a:r>
            <a:r>
              <a:rPr lang="ru-RU" b="1" dirty="0">
                <a:solidFill>
                  <a:srgbClr val="FF0000"/>
                </a:solidFill>
              </a:rPr>
              <a:t>приобретая</a:t>
            </a:r>
            <a:r>
              <a:rPr lang="ru-RU" dirty="0"/>
              <a:t> навыки и привычку к </a:t>
            </a:r>
            <a:r>
              <a:rPr lang="ru-RU" b="1" dirty="0">
                <a:solidFill>
                  <a:srgbClr val="FF0000"/>
                </a:solidFill>
              </a:rPr>
              <a:t>самооценке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6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8928992" cy="778099"/>
          </a:xfrm>
        </p:spPr>
        <p:txBody>
          <a:bodyPr>
            <a:normAutofit/>
          </a:bodyPr>
          <a:lstStyle/>
          <a:p>
            <a:r>
              <a:rPr lang="ru-RU" b="1" dirty="0"/>
              <a:t>Практическая </a:t>
            </a:r>
            <a:r>
              <a:rPr lang="ru-RU" b="1" dirty="0" smtClean="0"/>
              <a:t>работа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783" y="1052736"/>
            <a:ext cx="8784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Задание №1. Вставьте пропущенные слова в тексте. Приём «реставрация текста».</a:t>
            </a:r>
          </a:p>
          <a:p>
            <a:r>
              <a:rPr lang="ru-RU" b="1" dirty="0" smtClean="0"/>
              <a:t>Проверьте, сравнив с образцом.</a:t>
            </a:r>
          </a:p>
          <a:p>
            <a:endParaRPr lang="ru-RU" b="1" dirty="0" smtClean="0"/>
          </a:p>
          <a:p>
            <a:pPr lvl="0" algn="just"/>
            <a:r>
              <a:rPr lang="ru-RU" b="1" dirty="0">
                <a:solidFill>
                  <a:prstClr val="black"/>
                </a:solidFill>
              </a:rPr>
              <a:t>3)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Критерии</a:t>
            </a:r>
            <a:r>
              <a:rPr lang="ru-RU" dirty="0">
                <a:solidFill>
                  <a:prstClr val="black"/>
                </a:solidFill>
              </a:rPr>
              <a:t> оценивания учащиеся могут вырабатывать совместно с педагогом. Такой принцип </a:t>
            </a:r>
            <a:r>
              <a:rPr lang="ru-RU" b="1" dirty="0">
                <a:solidFill>
                  <a:srgbClr val="FF0000"/>
                </a:solidFill>
              </a:rPr>
              <a:t>оценки</a:t>
            </a:r>
            <a:r>
              <a:rPr lang="ru-RU" dirty="0">
                <a:solidFill>
                  <a:prstClr val="black"/>
                </a:solidFill>
              </a:rPr>
              <a:t> учебных достижений отвечает </a:t>
            </a:r>
            <a:r>
              <a:rPr lang="ru-RU" b="1" dirty="0">
                <a:solidFill>
                  <a:srgbClr val="FF0000"/>
                </a:solidFill>
              </a:rPr>
              <a:t>стратегии</a:t>
            </a:r>
            <a:r>
              <a:rPr lang="ru-RU" dirty="0">
                <a:solidFill>
                  <a:prstClr val="black"/>
                </a:solidFill>
              </a:rPr>
              <a:t> и формам реализации формирующего оценивания.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Формирующее оценивание оказывается самым </a:t>
            </a:r>
            <a:r>
              <a:rPr lang="ru-RU" b="1" dirty="0">
                <a:solidFill>
                  <a:srgbClr val="FF0000"/>
                </a:solidFill>
              </a:rPr>
              <a:t>эффективным</a:t>
            </a:r>
            <a:r>
              <a:rPr lang="ru-RU" dirty="0">
                <a:solidFill>
                  <a:prstClr val="black"/>
                </a:solidFill>
              </a:rPr>
              <a:t> способом повысить образовательные достижения каждого ученика, сократить </a:t>
            </a:r>
            <a:r>
              <a:rPr lang="ru-RU" b="1" dirty="0">
                <a:solidFill>
                  <a:srgbClr val="FF0000"/>
                </a:solidFill>
              </a:rPr>
              <a:t>разрыв</a:t>
            </a:r>
            <a:r>
              <a:rPr lang="ru-RU" dirty="0">
                <a:solidFill>
                  <a:prstClr val="black"/>
                </a:solidFill>
              </a:rPr>
              <a:t> между наиболее успевающими учащимися и теми, кто испытывает серьёзные </a:t>
            </a:r>
            <a:r>
              <a:rPr lang="ru-RU" b="1" dirty="0">
                <a:solidFill>
                  <a:srgbClr val="FF0000"/>
                </a:solidFill>
              </a:rPr>
              <a:t>затруднения</a:t>
            </a:r>
            <a:r>
              <a:rPr lang="ru-RU" dirty="0">
                <a:solidFill>
                  <a:prstClr val="black"/>
                </a:solidFill>
              </a:rPr>
              <a:t> в обучении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b="1" dirty="0" smtClean="0"/>
              <a:t>4) </a:t>
            </a:r>
            <a:r>
              <a:rPr lang="ru-RU" dirty="0"/>
              <a:t>Итак, применение методов формирующего оценивания в работе с учащимися является одним из способов достижения </a:t>
            </a:r>
            <a:r>
              <a:rPr lang="ru-RU" b="1" dirty="0">
                <a:solidFill>
                  <a:srgbClr val="FF0000"/>
                </a:solidFill>
              </a:rPr>
              <a:t>образовательных</a:t>
            </a:r>
            <a:r>
              <a:rPr lang="ru-RU" dirty="0"/>
              <a:t> результатов в условиях обновленного </a:t>
            </a:r>
            <a:r>
              <a:rPr lang="ru-RU" b="1" dirty="0">
                <a:solidFill>
                  <a:srgbClr val="FF0000"/>
                </a:solidFill>
              </a:rPr>
              <a:t>стандарта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Инструменты</a:t>
            </a:r>
            <a:r>
              <a:rPr lang="ru-RU" dirty="0"/>
              <a:t> формирующего оценивания позволяют </a:t>
            </a:r>
            <a:r>
              <a:rPr lang="ru-RU" b="1" dirty="0">
                <a:solidFill>
                  <a:srgbClr val="FF0000"/>
                </a:solidFill>
              </a:rPr>
              <a:t>обучение</a:t>
            </a:r>
            <a:r>
              <a:rPr lang="ru-RU" dirty="0"/>
              <a:t> перенести на процесс преподавания и учения. Активная роль в этом процессе отводится </a:t>
            </a:r>
            <a:r>
              <a:rPr lang="ru-RU" b="1" dirty="0">
                <a:solidFill>
                  <a:srgbClr val="FF0000"/>
                </a:solidFill>
              </a:rPr>
              <a:t>ученику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5) </a:t>
            </a:r>
            <a:r>
              <a:rPr lang="ru-RU" dirty="0"/>
              <a:t>Формирующее оценивание необходимо для того, чтобы </a:t>
            </a:r>
            <a:r>
              <a:rPr lang="ru-RU" b="1" dirty="0">
                <a:solidFill>
                  <a:srgbClr val="FF0000"/>
                </a:solidFill>
              </a:rPr>
              <a:t>понять</a:t>
            </a:r>
            <a:r>
              <a:rPr lang="ru-RU" dirty="0"/>
              <a:t>, как идёт процесс </a:t>
            </a:r>
            <a:r>
              <a:rPr lang="ru-RU" b="1" dirty="0">
                <a:solidFill>
                  <a:srgbClr val="FF0000"/>
                </a:solidFill>
              </a:rPr>
              <a:t>обучения</a:t>
            </a:r>
            <a:r>
              <a:rPr lang="ru-RU" dirty="0"/>
              <a:t> не только конечной стадии, но и </a:t>
            </a:r>
            <a:r>
              <a:rPr lang="ru-RU" b="1" dirty="0">
                <a:solidFill>
                  <a:srgbClr val="FF0000"/>
                </a:solidFill>
              </a:rPr>
              <a:t>начальной</a:t>
            </a:r>
            <a:r>
              <a:rPr lang="ru-RU" dirty="0"/>
              <a:t>, и </a:t>
            </a:r>
            <a:r>
              <a:rPr lang="ru-RU" b="1" dirty="0">
                <a:solidFill>
                  <a:srgbClr val="FF0000"/>
                </a:solidFill>
              </a:rPr>
              <a:t>промежуточной</a:t>
            </a:r>
            <a:r>
              <a:rPr lang="ru-RU" dirty="0"/>
              <a:t>. Если результаты окажутся неудовлетворительными, то в него нужно внести необходимые </a:t>
            </a:r>
            <a:r>
              <a:rPr lang="ru-RU" b="1" dirty="0" smtClean="0">
                <a:solidFill>
                  <a:srgbClr val="FF0000"/>
                </a:solidFill>
              </a:rPr>
              <a:t>изменения</a:t>
            </a:r>
            <a:r>
              <a:rPr lang="ru-RU" dirty="0" smtClean="0"/>
              <a:t>.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8928992" cy="778099"/>
          </a:xfrm>
        </p:spPr>
        <p:txBody>
          <a:bodyPr>
            <a:normAutofit/>
          </a:bodyPr>
          <a:lstStyle/>
          <a:p>
            <a:r>
              <a:rPr lang="ru-RU" b="1" dirty="0"/>
              <a:t>Практическая </a:t>
            </a:r>
            <a:r>
              <a:rPr lang="ru-RU" b="1" dirty="0" smtClean="0"/>
              <a:t>работа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509" y="1038366"/>
            <a:ext cx="8547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Задание №2. Составить кластер</a:t>
            </a:r>
            <a:r>
              <a:rPr lang="ru-RU" b="1" u="sng" dirty="0">
                <a:solidFill>
                  <a:srgbClr val="FF0000"/>
                </a:solidFill>
              </a:rPr>
              <a:t>. </a:t>
            </a:r>
            <a:endParaRPr lang="ru-RU" b="1" u="sng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Понятие </a:t>
            </a:r>
            <a:r>
              <a:rPr lang="ru-RU" dirty="0"/>
              <a:t>«кластер» переводится как «гроздь, пучок». </a:t>
            </a:r>
          </a:p>
          <a:p>
            <a:r>
              <a:rPr lang="ru-RU" dirty="0"/>
              <a:t>Суть приёма - представление информации в графическом оформлении.</a:t>
            </a:r>
          </a:p>
          <a:p>
            <a:r>
              <a:rPr lang="ru-RU" dirty="0"/>
              <a:t>В центре записывается ключевое понятие. Рядом записываются понятия, связанные с ключевым. Ключевое понятие соединяется линиями или стрелками со всеми понятиям "второго уровня".</a:t>
            </a:r>
          </a:p>
          <a:p>
            <a:r>
              <a:rPr lang="ru-RU" b="1" dirty="0" smtClean="0"/>
              <a:t>Ключевая фраза </a:t>
            </a:r>
            <a:r>
              <a:rPr lang="ru-RU" b="1" dirty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«характеристики формирующего оценивания»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Время выполнения: 8 минут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69" t="23132" r="3424" b="9513"/>
          <a:stretch/>
        </p:blipFill>
        <p:spPr>
          <a:xfrm>
            <a:off x="272508" y="3501008"/>
            <a:ext cx="861997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67" y="116632"/>
            <a:ext cx="8928992" cy="778099"/>
          </a:xfrm>
        </p:spPr>
        <p:txBody>
          <a:bodyPr>
            <a:normAutofit/>
          </a:bodyPr>
          <a:lstStyle/>
          <a:p>
            <a:r>
              <a:rPr lang="ru-RU" b="1" dirty="0"/>
              <a:t>Практическая </a:t>
            </a:r>
            <a:r>
              <a:rPr lang="ru-RU" b="1" dirty="0" smtClean="0"/>
              <a:t>работа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783" y="894731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Задание </a:t>
            </a:r>
            <a:r>
              <a:rPr lang="ru-RU" b="1" dirty="0"/>
              <a:t>№3. </a:t>
            </a:r>
            <a:r>
              <a:rPr lang="ru-RU" b="1" dirty="0" smtClean="0"/>
              <a:t>Составить </a:t>
            </a:r>
            <a:r>
              <a:rPr lang="ru-RU" b="1" dirty="0" err="1" smtClean="0"/>
              <a:t>синквейн</a:t>
            </a:r>
            <a:r>
              <a:rPr lang="ru-RU" b="1" dirty="0"/>
              <a:t> </a:t>
            </a:r>
            <a:r>
              <a:rPr lang="ru-RU" b="1" dirty="0" smtClean="0"/>
              <a:t>по прочитанному тексту:</a:t>
            </a:r>
          </a:p>
          <a:p>
            <a:r>
              <a:rPr lang="ru-RU" b="1" dirty="0" err="1" smtClean="0"/>
              <a:t>Синквейн</a:t>
            </a:r>
            <a:r>
              <a:rPr lang="ru-RU" b="1" dirty="0" smtClean="0"/>
              <a:t> </a:t>
            </a:r>
            <a:r>
              <a:rPr lang="ru-RU" b="1" dirty="0"/>
              <a:t>– это творческая работа, которая имеет короткую форму стихотворения, состоящего из пяти нерифмованных строк.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Пишется </a:t>
            </a:r>
            <a:r>
              <a:rPr lang="ru-RU" b="1" dirty="0"/>
              <a:t>оно по определенным правилам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b="1" dirty="0"/>
              <a:t>1 строка – </a:t>
            </a:r>
            <a:r>
              <a:rPr lang="ru-RU" b="1" dirty="0">
                <a:solidFill>
                  <a:srgbClr val="FF0000"/>
                </a:solidFill>
              </a:rPr>
              <a:t>одно существительное</a:t>
            </a:r>
            <a:r>
              <a:rPr lang="ru-RU" b="1" dirty="0"/>
              <a:t>, выражающее главную тему </a:t>
            </a:r>
            <a:r>
              <a:rPr lang="ru-RU" b="1" dirty="0" err="1"/>
              <a:t>синквейна</a:t>
            </a:r>
            <a:r>
              <a:rPr lang="ru-RU" b="1" dirty="0"/>
              <a:t>;</a:t>
            </a:r>
          </a:p>
          <a:p>
            <a:r>
              <a:rPr lang="ru-RU" b="1" dirty="0"/>
              <a:t>2 строка – </a:t>
            </a:r>
            <a:r>
              <a:rPr lang="ru-RU" b="1" dirty="0">
                <a:solidFill>
                  <a:srgbClr val="FF0000"/>
                </a:solidFill>
              </a:rPr>
              <a:t>два прилагательных</a:t>
            </a:r>
            <a:r>
              <a:rPr lang="ru-RU" b="1" dirty="0"/>
              <a:t>, выражающих главную мысль;</a:t>
            </a:r>
          </a:p>
          <a:p>
            <a:r>
              <a:rPr lang="ru-RU" b="1" dirty="0"/>
              <a:t>3 строка – </a:t>
            </a:r>
            <a:r>
              <a:rPr lang="ru-RU" b="1" dirty="0">
                <a:solidFill>
                  <a:srgbClr val="FF0000"/>
                </a:solidFill>
              </a:rPr>
              <a:t>три глагола</a:t>
            </a:r>
            <a:r>
              <a:rPr lang="ru-RU" b="1" dirty="0"/>
              <a:t>, описывающие действия в рамках темы;</a:t>
            </a:r>
          </a:p>
          <a:p>
            <a:r>
              <a:rPr lang="ru-RU" b="1" dirty="0"/>
              <a:t>4 строка – </a:t>
            </a:r>
            <a:r>
              <a:rPr lang="ru-RU" b="1" dirty="0">
                <a:solidFill>
                  <a:srgbClr val="FF0000"/>
                </a:solidFill>
              </a:rPr>
              <a:t>фраза</a:t>
            </a:r>
            <a:r>
              <a:rPr lang="ru-RU" b="1" dirty="0"/>
              <a:t>, несущая определенный смысл;</a:t>
            </a:r>
          </a:p>
          <a:p>
            <a:r>
              <a:rPr lang="ru-RU" b="1" dirty="0"/>
              <a:t>5 строка – </a:t>
            </a:r>
            <a:r>
              <a:rPr lang="ru-RU" b="1" dirty="0">
                <a:solidFill>
                  <a:srgbClr val="FF0000"/>
                </a:solidFill>
              </a:rPr>
              <a:t>заключение в форме существительного </a:t>
            </a:r>
            <a:r>
              <a:rPr lang="ru-RU" b="1" dirty="0"/>
              <a:t>(ассоциация с первым словом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428" b="8932"/>
          <a:stretch/>
        </p:blipFill>
        <p:spPr>
          <a:xfrm>
            <a:off x="2915816" y="4034052"/>
            <a:ext cx="36004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присоединение к группе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268760"/>
            <a:ext cx="5184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942743" cy="14401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/>
              <a:t>Инструменты оценивания планируемых </a:t>
            </a:r>
            <a:r>
              <a:rPr lang="ru-RU" sz="4000" b="1" dirty="0" smtClean="0"/>
              <a:t>результатов</a:t>
            </a:r>
            <a:endParaRPr lang="ru-RU" sz="4000" b="1" dirty="0"/>
          </a:p>
        </p:txBody>
      </p:sp>
      <p:sp>
        <p:nvSpPr>
          <p:cNvPr id="2052" name="Подзаголовок 7"/>
          <p:cNvSpPr txBox="1">
            <a:spLocks/>
          </p:cNvSpPr>
          <p:nvPr/>
        </p:nvSpPr>
        <p:spPr bwMode="auto">
          <a:xfrm>
            <a:off x="755577" y="4464844"/>
            <a:ext cx="7913366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Лимберг</a:t>
            </a: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Татьяна Вячеславовна, заместитель директора по УВР муниципального бюджетного общеобразовательного учреждения «Гимназия №2 </a:t>
            </a:r>
            <a:r>
              <a:rPr lang="ru-RU" altLang="ru-RU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г.Владивостока</a:t>
            </a: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34626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66432"/>
            <a:ext cx="8784976" cy="5195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Технология </a:t>
            </a:r>
            <a:r>
              <a:rPr lang="ru-RU" dirty="0" smtClean="0"/>
              <a:t>формирующего оценивания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6234890"/>
              </p:ext>
            </p:extLst>
          </p:nvPr>
        </p:nvGraphicFramePr>
        <p:xfrm>
          <a:off x="395536" y="1376772"/>
          <a:ext cx="842493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2761091"/>
              </p:ext>
            </p:extLst>
          </p:nvPr>
        </p:nvGraphicFramePr>
        <p:xfrm>
          <a:off x="251520" y="3932444"/>
          <a:ext cx="8568952" cy="240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26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5" y="476672"/>
            <a:ext cx="6264696" cy="9941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50" dirty="0"/>
              <a:t>Цель  применения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96926"/>
              </p:ext>
            </p:extLst>
          </p:nvPr>
        </p:nvGraphicFramePr>
        <p:xfrm>
          <a:off x="107504" y="2132856"/>
          <a:ext cx="8928992" cy="395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516253839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316066036"/>
                    </a:ext>
                  </a:extLst>
                </a:gridCol>
              </a:tblGrid>
              <a:tr h="117293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dirty="0" err="1" smtClean="0"/>
                        <a:t>Суммативное</a:t>
                      </a:r>
                      <a:r>
                        <a:rPr lang="ru-RU" altLang="ru-RU" sz="2800" dirty="0" smtClean="0"/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dirty="0" smtClean="0"/>
                        <a:t>(итоговое оценивание)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dirty="0" smtClean="0"/>
                        <a:t>Формирующее оценивание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979236"/>
                  </a:ext>
                </a:extLst>
              </a:tr>
              <a:tr h="26434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400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 smtClean="0"/>
                        <a:t>Для констатирования уровня </a:t>
                      </a:r>
                      <a:r>
                        <a:rPr lang="ru-RU" altLang="ru-RU" sz="2400" dirty="0" err="1" smtClean="0"/>
                        <a:t>усвоенности</a:t>
                      </a:r>
                      <a:r>
                        <a:rPr lang="ru-RU" altLang="ru-RU" sz="2400" dirty="0" smtClean="0"/>
                        <a:t> знаний и </a:t>
                      </a:r>
                      <a:r>
                        <a:rPr lang="ru-RU" altLang="ru-RU" sz="2400" dirty="0" err="1" smtClean="0"/>
                        <a:t>сформированности</a:t>
                      </a:r>
                      <a:r>
                        <a:rPr lang="ru-RU" altLang="ru-RU" sz="2400" dirty="0" smtClean="0"/>
                        <a:t> умений и компетентностей у учащихся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400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 smtClean="0"/>
                        <a:t>Для корректировки деятельности учителя и учащихся в процессе обучения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764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789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42" y="260648"/>
            <a:ext cx="7543800" cy="5006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оценивания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40165"/>
              </p:ext>
            </p:extLst>
          </p:nvPr>
        </p:nvGraphicFramePr>
        <p:xfrm>
          <a:off x="179511" y="908720"/>
          <a:ext cx="8712968" cy="5616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656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34" marR="3243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Внешняя (суммирующая) оценка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Внутренняя (формирующая) оценка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КТО?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Производится субъектом, непосредственно не участвующим в процессе обучения 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Учителем, который их обучает, то есть человеком, находящимся внутри процесса обучения тестируемых учащихся 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ЗАЧЕМ?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Призвана единый образом зафиксировать уровень достижений учащихся по итогам освоения конкретного содержания образования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Призвана выявлять пробел в освоении учащимися содержания образования с тем, чтобы восполнить его с максимальной для данного учащегося эффективностью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КАК?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Предполагает сравнение одного ученика с другим, но не посредством сравнения работ этих учащихся, а путем сравнения каждой работы с эталоном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 определение индивидуальных достижений каждого учащегося и не предполагает как сравнения результатов, продемонстрированных разными учащимися, так и административных выводов по результатам обучения испытуемых.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ДЛЯ КОГО?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Ориентирована на всю совокупность учащихся</a:t>
                      </a:r>
                      <a:endParaRPr lang="ru-RU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Ориентирована на конкретного учащегося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ИНСТРУМЕНТ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Используется система заданий, стандартизированных по содержанию, процедуре и способам проверки.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Используются единичные задания, не стандартизированные по содержанию, процедуре и способам проверки. 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34" marR="3243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7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7" y="260648"/>
            <a:ext cx="8964488" cy="411510"/>
          </a:xfrm>
        </p:spPr>
        <p:txBody>
          <a:bodyPr/>
          <a:lstStyle/>
          <a:p>
            <a:r>
              <a:rPr lang="ru-RU" sz="1950" dirty="0"/>
              <a:t>9 шагов технологии формирующего оценивания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7638529"/>
              </p:ext>
            </p:extLst>
          </p:nvPr>
        </p:nvGraphicFramePr>
        <p:xfrm>
          <a:off x="323528" y="836712"/>
          <a:ext cx="8640959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26" y="23273"/>
            <a:ext cx="8684777" cy="640781"/>
          </a:xfrm>
        </p:spPr>
        <p:txBody>
          <a:bodyPr>
            <a:normAutofit/>
          </a:bodyPr>
          <a:lstStyle/>
          <a:p>
            <a:r>
              <a:rPr lang="ru-RU" sz="3000" dirty="0"/>
              <a:t>Преимущества формирующего оценивания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1726035"/>
              </p:ext>
            </p:extLst>
          </p:nvPr>
        </p:nvGraphicFramePr>
        <p:xfrm>
          <a:off x="406625" y="764705"/>
          <a:ext cx="8399532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25" y="188640"/>
            <a:ext cx="8557592" cy="478301"/>
          </a:xfrm>
        </p:spPr>
        <p:txBody>
          <a:bodyPr>
            <a:normAutofit fontScale="90000"/>
          </a:bodyPr>
          <a:lstStyle/>
          <a:p>
            <a:r>
              <a:rPr lang="ru-RU" sz="3000" dirty="0"/>
              <a:t>Различные техники формирующего оценивания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8898444"/>
              </p:ext>
            </p:extLst>
          </p:nvPr>
        </p:nvGraphicFramePr>
        <p:xfrm>
          <a:off x="107504" y="1196752"/>
          <a:ext cx="8905595" cy="412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8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918</Words>
  <Application>Microsoft Office PowerPoint</Application>
  <PresentationFormat>Экран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Тема Office</vt:lpstr>
      <vt:lpstr>Gallery</vt:lpstr>
      <vt:lpstr> Краевой интенсив-практикум:  трек №3 «Эффективные практики организации контрольно-оценочной деятельности обучающихся» </vt:lpstr>
      <vt:lpstr>Ссылка на присоединение к группе</vt:lpstr>
      <vt:lpstr>Инструменты оценивания планируемых результатов</vt:lpstr>
      <vt:lpstr>Технология формирующего оценивания</vt:lpstr>
      <vt:lpstr>Цель  применения</vt:lpstr>
      <vt:lpstr>Сравнение оценивания</vt:lpstr>
      <vt:lpstr>9 шагов технологии формирующего оценивания</vt:lpstr>
      <vt:lpstr>Преимущества формирующего оценивания</vt:lpstr>
      <vt:lpstr>Различные техники формирующего оценивания</vt:lpstr>
      <vt:lpstr>Презентация PowerPoint</vt:lpstr>
      <vt:lpstr>Практическая работа</vt:lpstr>
      <vt:lpstr>Практическая работа</vt:lpstr>
      <vt:lpstr>Практическая работа</vt:lpstr>
      <vt:lpstr>Практическая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А. Сеничева</dc:creator>
  <cp:lastModifiedBy>zam-uvr</cp:lastModifiedBy>
  <cp:revision>96</cp:revision>
  <dcterms:created xsi:type="dcterms:W3CDTF">2024-05-27T02:06:04Z</dcterms:created>
  <dcterms:modified xsi:type="dcterms:W3CDTF">2024-11-18T11:06:37Z</dcterms:modified>
</cp:coreProperties>
</file>