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2" r:id="rId6"/>
    <p:sldId id="267" r:id="rId7"/>
    <p:sldId id="268" r:id="rId8"/>
    <p:sldId id="261" r:id="rId9"/>
    <p:sldId id="260" r:id="rId10"/>
    <p:sldId id="263" r:id="rId11"/>
    <p:sldId id="264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556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33D4C1B7B39F7AD9A07EDBE29932C931A44284AFBF1D1C1AF0879CE3141A8665AA4F6F5ABD5737A719v9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wp-content/uploads/2021/03/polozhenie-o-programme-nastavnichestva-v-obrazovatelnoj-organizaczii.doc" TargetMode="External"/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1098402" y="1451805"/>
            <a:ext cx="4346889" cy="28953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Развитие конкурсного движения </a:t>
            </a:r>
            <a:r>
              <a:rPr lang="ru-RU" dirty="0" smtClean="0"/>
              <a:t>как механизма диссеминации </a:t>
            </a:r>
            <a:r>
              <a:rPr lang="ru-RU" dirty="0" smtClean="0"/>
              <a:t>инновационного опыта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3293039" y="2984078"/>
            <a:ext cx="6511131" cy="364600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  <a:p>
            <a:pPr algn="just"/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24600" y="3962400"/>
            <a:ext cx="1914524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ормат наставнической практики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71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практики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1. Информационная карта практики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(таблица, 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формат </a:t>
            </a:r>
            <a:r>
              <a:rPr lang="en-US" sz="4200" b="0" dirty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 отдельным файлом):</a:t>
            </a: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А) Общие сведения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Сущностные характеристики опыта.</a:t>
            </a: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1.Тема </a:t>
            </a: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практики</a:t>
            </a:r>
            <a:endParaRPr lang="ru-RU" sz="4200" b="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2. Описание сути представляемого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опыта (не более 50 слов) </a:t>
            </a:r>
          </a:p>
          <a:p>
            <a:pPr>
              <a:buNone/>
            </a:pPr>
            <a:r>
              <a:rPr lang="ru-RU" sz="4200" b="0" i="1" dirty="0" smtClean="0">
                <a:latin typeface="Times New Roman" pitchFamily="18" charset="0"/>
                <a:cs typeface="Times New Roman" pitchFamily="18" charset="0"/>
              </a:rPr>
              <a:t>3. Публикации </a:t>
            </a: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о представленном педагогическом опыте. Награды и поощрения. </a:t>
            </a:r>
            <a:endParaRPr lang="ru-RU" sz="4200" b="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2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4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Согласие на обработку персональных данных участника в соответствии со </a:t>
            </a:r>
            <a:r>
              <a:rPr lang="ru-RU" sz="4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статьей 9</a:t>
            </a:r>
            <a:r>
              <a:rPr lang="ru-RU" sz="4200" b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Федерального закона от 27 июля 2006 года N 152-ФЗ «О персональных данных</a:t>
            </a:r>
            <a:r>
              <a:rPr lang="ru-RU" sz="42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». (муниципалитет)</a:t>
            </a:r>
            <a:endParaRPr lang="ru-RU" sz="42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200" b="0" dirty="0">
                <a:latin typeface="Times New Roman" pitchFamily="18" charset="0"/>
                <a:cs typeface="Times New Roman" pitchFamily="18" charset="0"/>
              </a:rPr>
              <a:t>3.  Наставническая практика. </a:t>
            </a:r>
          </a:p>
          <a:p>
            <a:pPr>
              <a:buNone/>
            </a:pP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14400"/>
            <a:ext cx="8534400" cy="521176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Видеоролик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, в котором   участники демонстрируют  авторские/ методические идеи в области  наставничества различных моделей и форм, которые эффективны в  достижении ожидаемых результатов. </a:t>
            </a:r>
            <a:endParaRPr lang="ru-RU" sz="2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     В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случае видеосъемки несовершеннолетних необходимо получить согласие их родителей/законных представителей на участие в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видеоролике для последующего размещения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его на официальном  сайте ПК ИРО и в социальных сетях.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Видеоролик предоставляется в электронном виде, рекомендуемый объем – не более 100 МБ. Продолжительность видеоролика – не более 5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минут. </a:t>
            </a:r>
          </a:p>
          <a:p>
            <a:pPr marL="0" indent="0" algn="just">
              <a:spcBef>
                <a:spcPts val="0"/>
              </a:spcBef>
            </a:pP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534400" cy="5867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видеоролика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Презентация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участников наставнической практики. Продолжительность – не более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минут.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наставнической деятельности.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Участие в реализации программы/проекта наставничества: образовательные, методические события, образовательная, профессиональная деятельность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наставника/наставляемого (-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ых).  Продолжительность – не более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минут.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Описание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результатов </a:t>
            </a:r>
            <a:r>
              <a:rPr lang="ru-RU" sz="2400" b="0" dirty="0">
                <a:latin typeface="Times New Roman" pitchFamily="18" charset="0"/>
                <a:cs typeface="Times New Roman" pitchFamily="18" charset="0"/>
              </a:rPr>
              <a:t>наставнической деятельности по достижению поставленной цели и  ожидаемых результатов.  Продолжительность – не более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1 минуты.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Формат наставнической практики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2117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2.Кейс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наставника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должен  демонстрировать авторское видение наставнической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практики (ссылка на программу наставничества)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Пояснительная записка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 описанием цели, задач практики наставничества, перечень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приложений- если есть.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(не более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слов).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набора и способов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использования профессионального инструментария, используемого наставнической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парой/группой (не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слов).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Приложения</a:t>
            </a:r>
            <a:r>
              <a:rPr lang="ru-RU" sz="2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– если есть  (диагностика образовательных дефицитов; анкеты; </a:t>
            </a:r>
            <a:r>
              <a:rPr lang="ru-RU" sz="2100" b="0" dirty="0" err="1">
                <a:latin typeface="Times New Roman" pitchFamily="18" charset="0"/>
                <a:cs typeface="Times New Roman" pitchFamily="18" charset="0"/>
              </a:rPr>
              <a:t>опросники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; листы наблюдений; методические рекомендации; пособия; памятки; описание техник, технологий, методик, форм  наставничества),  направленные  на решение приоритетных задач данной практики.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Объем – не более 5 страниц, шрифт </a:t>
            </a:r>
            <a:r>
              <a:rPr lang="en-US" sz="2100" b="0" dirty="0">
                <a:latin typeface="Times New Roman" pitchFamily="18" charset="0"/>
                <a:cs typeface="Times New Roman" pitchFamily="18" charset="0"/>
              </a:rPr>
              <a:t>Times New Roman</a:t>
            </a:r>
            <a:r>
              <a:rPr lang="ru-RU" sz="2100" b="0" dirty="0">
                <a:latin typeface="Times New Roman" pitchFamily="18" charset="0"/>
                <a:cs typeface="Times New Roman" pitchFamily="18" charset="0"/>
              </a:rPr>
              <a:t>, кегль 14, интервал 1.15. Объем Приложений не учитывается.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763000" cy="548640"/>
          </a:xfrm>
        </p:spPr>
        <p:txBody>
          <a:bodyPr/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 наставничества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586740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наставнический центр</a:t>
            </a:r>
          </a:p>
          <a:p>
            <a:pPr marL="0" indent="0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программе наставничества в образовательной организации</a:t>
            </a:r>
          </a:p>
          <a:p>
            <a:pPr marL="0" indent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pkiro.ru/wp-content/uploads/2021/03/polozhenie-o-programme-nastavnichestva-v-obrazovatelnoj-organizaczii.doc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структура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(обязательно приказ о назначении наставника)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Наставник: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Наставляемый(-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 целевая категория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Ролевая модель («учитель-учитель» и т.п.)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реализации (индивидуальная, групповая и т.п.)</a:t>
            </a:r>
          </a:p>
          <a:p>
            <a:pPr marL="0" indent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 взаимодействия (в случае если программа имеет форму  сетевого проекта</a:t>
            </a:r>
          </a:p>
          <a:p>
            <a:pPr marL="0" indent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План/дорожная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наставника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достижение  результата/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проектный продукт (в случае если программа имеет форму проекта)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30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65760"/>
            <a:ext cx="7962900" cy="5486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Конкурсное движение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Приморском крае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3387" y="5849888"/>
            <a:ext cx="2286000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" y="1100628"/>
            <a:ext cx="8267700" cy="438577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2021 года  становление и развитие региональной системы наставничества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банка лучших практик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во Всероссийском конкурсном движении наставников: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конкурс «Лучшие практики наставничества-2023»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конкурс «Наставничество»-2024 – 6 конкурсных работ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Фестиваль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эффективных управленческих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практик-2024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(практика – в 5 лучших, представивших наиболее эффективный 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и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потенциально </a:t>
            </a:r>
            <a:r>
              <a:rPr lang="ru-RU">
                <a:solidFill>
                  <a:srgbClr val="000000"/>
                </a:solidFill>
                <a:latin typeface="Times New Roman"/>
                <a:ea typeface="Times New Roman"/>
              </a:rPr>
              <a:t>масштабируемый </a:t>
            </a:r>
            <a:r>
              <a:rPr lang="ru-RU" smtClean="0">
                <a:solidFill>
                  <a:srgbClr val="000000"/>
                </a:solidFill>
                <a:latin typeface="Times New Roman"/>
                <a:ea typeface="Times New Roman"/>
              </a:rPr>
              <a:t>региональный опыт)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enicheva\Desktop\photo_2023-12-22_15-00-0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1800" y="1447800"/>
            <a:ext cx="2286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Региональный конкурс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практик наставничества «Формула успеха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»-2025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983163"/>
          </a:xfrm>
        </p:spPr>
        <p:txBody>
          <a:bodyPr>
            <a:normAutofit/>
          </a:bodyPr>
          <a:lstStyle/>
          <a:p>
            <a:r>
              <a:rPr lang="ru-RU" sz="3200" b="0" i="1" dirty="0" smtClean="0">
                <a:latin typeface="Times New Roman" pitchFamily="18" charset="0"/>
                <a:cs typeface="Times New Roman" pitchFamily="18" charset="0"/>
              </a:rPr>
              <a:t>Сегодня мы обсудим: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Принципы формирования жюри </a:t>
            </a:r>
            <a:r>
              <a:rPr lang="ru-RU" sz="3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конкурса </a:t>
            </a:r>
            <a:endParaRPr lang="ru-RU" sz="3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Структуру конкурсных материалов</a:t>
            </a:r>
          </a:p>
          <a:p>
            <a:pPr marL="0" indent="0">
              <a:spcBef>
                <a:spcPts val="0"/>
              </a:spcBef>
            </a:pPr>
            <a:r>
              <a:rPr lang="ru-RU" sz="3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Критерии оценки конкурсных материалов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00628"/>
            <a:ext cx="8458200" cy="430957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 -  создание условий для  обобщения опыта  наставничества и выявления лучших практик различных форм наставничества в  образовательных организациях Приморского края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чего выявлять практики</a:t>
            </a:r>
            <a:r>
              <a:rPr lang="ru-RU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(формирование </a:t>
            </a:r>
            <a:r>
              <a:rPr lang="ru-RU" sz="36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банка лучших практик наставничества для повышения эффективности наставнической деятельности в </a:t>
            </a: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регионе).</a:t>
            </a:r>
          </a:p>
          <a:p>
            <a:pPr marL="0" indent="0" algn="just">
              <a:spcBef>
                <a:spcPts val="0"/>
              </a:spcBef>
            </a:pPr>
            <a:r>
              <a:rPr lang="ru-RU" sz="36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оптимальную форму должны иметь практики для более результативной диссеминации? </a:t>
            </a:r>
            <a:endParaRPr lang="ru-RU" sz="36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520940" cy="54864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 положения Конкурса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498316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200" b="0" dirty="0">
                <a:latin typeface="Times New Roman" pitchFamily="18" charset="0"/>
                <a:cs typeface="Times New Roman" pitchFamily="18" charset="0"/>
              </a:rPr>
              <a:t>Конкурс проходит в два этапа – муниципальный и региональный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b="0" dirty="0">
                <a:latin typeface="Times New Roman" pitchFamily="18" charset="0"/>
                <a:cs typeface="Times New Roman" pitchFamily="18" charset="0"/>
              </a:rPr>
              <a:t>От городского округа/муниципального района на региональный этап  Конкурса  должны быть представлены  конкурсные работы победителей  в каждой номинации (максимально  четыре конкурсные работы от муниципалитета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Исключение: + 1-2 работы от городских округов</a:t>
            </a:r>
            <a:endParaRPr lang="ru-RU" sz="32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0198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 этап (муниципальный) проходит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02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декабря   по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2024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заочной форме.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Муниципальный координатор Конкурса организует отбор лучших практик и направляет конкурсные материалы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 региональный этап Конкурса 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 по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декабря 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(региональный)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– с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января  по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января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заочной форме.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Жюри регионального этапа Конкурса проводит экспертизу конкурсных материалов по указанным критериям и определяет победителей.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Победители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и призеры Конкурса будут объявлены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Краевом фестивале наставничества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28 февраля 2024 года, который пройдет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 очной форме, а также на официальном сайте ПК ИРО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муниципальные  практики наставничества, прошедшие региональную экспертизу, будут размещены на официальном сайте ПК ИРО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разделе «Региональный наставнический центр» </a:t>
            </a:r>
            <a:r>
              <a:rPr lang="ru-RU" sz="18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https://pkiro.ru/activities/proekty/regionalnyj-nastavnicheskij-czentr-primorskogo-kraya/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Подведение итогов конкурса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  <a:p>
            <a:pPr marL="36000" indent="457200" algn="just">
              <a:spcBef>
                <a:spcPts val="0"/>
              </a:spcBef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По итогам Конкурса оргкомитет выдвигает конкурсные работы  на присуждение статуса победителя 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и призеров в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каждой номинации.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работ победителей Конкурса утверждается приказом ректора ПК ИРО и публикуется на сайте ПК ИРО.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се участники регионального этапа Конкурса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получат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электронные сертификаты участия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в инновационной деятельности в рамках реализации Региональной целевой модели наставничества.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Участники, представившие практики наставничества в очном формате в рамках Краевого фестиваля, получат сертификаты участия с указанием очной формы трансляции педагогического опыта/инновационных практик и благодарственные письма.</a:t>
            </a:r>
          </a:p>
          <a:p>
            <a:pPr marL="36000" indent="457200" algn="just">
              <a:spcBef>
                <a:spcPts val="0"/>
              </a:spcBef>
            </a:pPr>
            <a:r>
              <a:rPr lang="ru-RU" sz="2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>
                <a:latin typeface="Times New Roman" pitchFamily="18" charset="0"/>
                <a:cs typeface="Times New Roman" pitchFamily="18" charset="0"/>
              </a:rPr>
              <a:t>Участники, занявшие с 1-го по 3-е место в итоговом рейтинге в каждой номинации, становятся победителями, призерами, награждаются дипломами Министерства образования Приморского края, благодарственными письмами Приморского краевого института развития образования.</a:t>
            </a:r>
          </a:p>
          <a:p>
            <a:pPr marL="36000" indent="457200" algn="just">
              <a:spcBef>
                <a:spcPts val="0"/>
              </a:spcBef>
            </a:pPr>
            <a:endParaRPr lang="ru-RU" sz="22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жюри конкурса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5638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Жюри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регионального этапа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конкурса: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формируется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из специалистов муниципальных органов управления образованием и  муниципальных методических служб, из руководителей и педагогов образовательных организаций Приморского края, имеющих высокую квалификацию, педагогический  стаж  не менее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лет и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имеется опыт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наставничества,  из представителей органов власти, общественных организаций, вузов на основе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заявок. Заявки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принимаются до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ноября </a:t>
            </a:r>
            <a:r>
              <a:rPr lang="ru-RU" sz="2600" b="0" dirty="0" smtClean="0">
                <a:latin typeface="Times New Roman" pitchFamily="18" charset="0"/>
                <a:cs typeface="Times New Roman" pitchFamily="18" charset="0"/>
              </a:rPr>
              <a:t>2024 года </a:t>
            </a:r>
            <a:r>
              <a:rPr lang="ru-RU" sz="2600" b="0" smtClean="0">
                <a:latin typeface="Times New Roman" pitchFamily="18" charset="0"/>
                <a:cs typeface="Times New Roman" pitchFamily="18" charset="0"/>
              </a:rPr>
              <a:t>по ссылке.</a:t>
            </a:r>
            <a:endParaRPr lang="ru-RU" sz="2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Члены жюри муниципального и регионального этапов Конкурса получат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сертификаты участия </a:t>
            </a:r>
            <a:r>
              <a:rPr lang="ru-RU" sz="2600" b="0" dirty="0">
                <a:latin typeface="Times New Roman" pitchFamily="18" charset="0"/>
                <a:cs typeface="Times New Roman" pitchFamily="18" charset="0"/>
              </a:rPr>
              <a:t>в экспертной деятельности.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600" b="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наставнической практики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287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Номинации Конкурса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«Наставничество в профессии»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»);</a:t>
            </a:r>
            <a:endParaRPr lang="ru-RU" sz="2800" b="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«Дети учат детей»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«ученик –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», «студент – ученик», «куратор детских наставнических практик»);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«Наставничество в образовании»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(форма 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«педагог-ученик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»).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«Сетевое наставничество»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-  сетевые формы реализации наставнических проектов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(наставничества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 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педагог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/группа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»,  «ученик – </a:t>
            </a:r>
            <a:r>
              <a:rPr lang="ru-RU" sz="2800" b="0" dirty="0" err="1">
                <a:latin typeface="Times New Roman" pitchFamily="18" charset="0"/>
                <a:cs typeface="Times New Roman" pitchFamily="18" charset="0"/>
              </a:rPr>
              <a:t>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/группа», «студент – ученик», 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«педагог-ученик</a:t>
            </a:r>
            <a:r>
              <a:rPr lang="ru-RU" sz="2800" b="0" dirty="0">
                <a:latin typeface="Times New Roman" pitchFamily="18" charset="0"/>
                <a:cs typeface="Times New Roman" pitchFamily="18" charset="0"/>
              </a:rPr>
              <a:t>»/группа» и т.п.)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389</TotalTime>
  <Words>904</Words>
  <Application>Microsoft Office PowerPoint</Application>
  <PresentationFormat>Экран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Углы</vt:lpstr>
      <vt:lpstr>Развитие конкурсного движения как механизма диссеминации инновационного опыта</vt:lpstr>
      <vt:lpstr>Конкурсное движение в Приморском крае</vt:lpstr>
      <vt:lpstr>Региональный конкурс  практик наставничества «Формула успеха»-2025</vt:lpstr>
      <vt:lpstr>Общие положения Конкурса</vt:lpstr>
      <vt:lpstr>Общие положения Конкурса</vt:lpstr>
      <vt:lpstr>Презентация PowerPoint</vt:lpstr>
      <vt:lpstr>Презентация PowerPoint</vt:lpstr>
      <vt:lpstr>Формирование жюри конкурса </vt:lpstr>
      <vt:lpstr>Содержание наставнической практики</vt:lpstr>
      <vt:lpstr> Формат наставнической практики </vt:lpstr>
      <vt:lpstr>Формат наставнической практики</vt:lpstr>
      <vt:lpstr>Формат наставнической практики</vt:lpstr>
      <vt:lpstr>Формат наставнической практики</vt:lpstr>
      <vt:lpstr>Персонализированная Программа наставничества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Юлия А. Сеничева</cp:lastModifiedBy>
  <cp:revision>23</cp:revision>
  <dcterms:created xsi:type="dcterms:W3CDTF">2006-08-16T00:00:00Z</dcterms:created>
  <dcterms:modified xsi:type="dcterms:W3CDTF">2024-10-25T05:38:31Z</dcterms:modified>
</cp:coreProperties>
</file>