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8" r:id="rId2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B72"/>
    <a:srgbClr val="0C5358"/>
    <a:srgbClr val="161616"/>
    <a:srgbClr val="138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5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16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1A82C1-5FFE-99FC-44F7-8EBF2B1B9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B3D208-D754-2459-EAA9-83F5DB931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4271-1331-4452-881E-898437D3224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E2EEE-26BA-EF38-8770-4D4B49411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3650DF-EBD7-1244-E1D3-0E3B856241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DB568-9709-4CEA-A565-5ED5DEAE5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6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CD8070-D9CD-8D41-1F42-C33AE22D6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767F854-6F87-EA0C-1A9B-AB8A170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3AC097A-484F-D4FF-B96D-5C68211E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90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C1D20F5-CE80-6AB5-012B-ED08711CB1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3430270 h 6858000"/>
              <a:gd name="connsiteX5" fmla="*/ 876426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3430270"/>
                </a:lnTo>
                <a:cubicBezTo>
                  <a:pt x="12191999" y="5329555"/>
                  <a:pt x="10662919" y="6858000"/>
                  <a:pt x="8764269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65A9FB47-03F0-836A-5245-19852DA4EDB5}"/>
              </a:ext>
            </a:extLst>
          </p:cNvPr>
          <p:cNvSpPr/>
          <p:nvPr/>
        </p:nvSpPr>
        <p:spPr>
          <a:xfrm>
            <a:off x="8764269" y="3430270"/>
            <a:ext cx="3427730" cy="3427729"/>
          </a:xfrm>
          <a:custGeom>
            <a:avLst/>
            <a:gdLst>
              <a:gd name="connsiteX0" fmla="*/ 3427730 w 3427730"/>
              <a:gd name="connsiteY0" fmla="*/ 0 h 3427729"/>
              <a:gd name="connsiteX1" fmla="*/ 0 w 3427730"/>
              <a:gd name="connsiteY1" fmla="*/ 3427730 h 3427729"/>
              <a:gd name="connsiteX2" fmla="*/ 3427730 w 3427730"/>
              <a:gd name="connsiteY2" fmla="*/ 3427730 h 3427729"/>
              <a:gd name="connsiteX3" fmla="*/ 3427730 w 3427730"/>
              <a:gd name="connsiteY3" fmla="*/ 0 h 342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730" h="3427729">
                <a:moveTo>
                  <a:pt x="3427730" y="0"/>
                </a:moveTo>
                <a:cubicBezTo>
                  <a:pt x="3427730" y="1899285"/>
                  <a:pt x="1898650" y="3427730"/>
                  <a:pt x="0" y="3427730"/>
                </a:cubicBezTo>
                <a:lnTo>
                  <a:pt x="3427730" y="3427730"/>
                </a:lnTo>
                <a:lnTo>
                  <a:pt x="3427730" y="0"/>
                </a:lnTo>
                <a:close/>
              </a:path>
            </a:pathLst>
          </a:custGeom>
          <a:solidFill>
            <a:srgbClr val="13818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3D96DD-D849-71BA-6111-25ADD9B57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797736F-CF0D-0124-7BE7-75B7E68531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50" y="341630"/>
            <a:ext cx="6174740" cy="6174740"/>
          </a:xfrm>
          <a:custGeom>
            <a:avLst/>
            <a:gdLst>
              <a:gd name="connsiteX0" fmla="*/ 3087371 w 6174740"/>
              <a:gd name="connsiteY0" fmla="*/ 0 h 6174740"/>
              <a:gd name="connsiteX1" fmla="*/ 4813490 w 6174740"/>
              <a:gd name="connsiteY1" fmla="*/ 527309 h 6174740"/>
              <a:gd name="connsiteX2" fmla="*/ 4992272 w 6174740"/>
              <a:gd name="connsiteY2" fmla="*/ 661004 h 6174740"/>
              <a:gd name="connsiteX3" fmla="*/ 5051169 w 6174740"/>
              <a:gd name="connsiteY3" fmla="*/ 705048 h 6174740"/>
              <a:gd name="connsiteX4" fmla="*/ 5270421 w 6174740"/>
              <a:gd name="connsiteY4" fmla="*/ 904320 h 6174740"/>
              <a:gd name="connsiteX5" fmla="*/ 6174740 w 6174740"/>
              <a:gd name="connsiteY5" fmla="*/ 3087370 h 6174740"/>
              <a:gd name="connsiteX6" fmla="*/ 6035981 w 6174740"/>
              <a:gd name="connsiteY6" fmla="*/ 4005410 h 6174740"/>
              <a:gd name="connsiteX7" fmla="*/ 5802213 w 6174740"/>
              <a:gd name="connsiteY7" fmla="*/ 4558935 h 6174740"/>
              <a:gd name="connsiteX8" fmla="*/ 4559217 w 6174740"/>
              <a:gd name="connsiteY8" fmla="*/ 5802085 h 6174740"/>
              <a:gd name="connsiteX9" fmla="*/ 3557662 w 6174740"/>
              <a:gd name="connsiteY9" fmla="*/ 6139164 h 6174740"/>
              <a:gd name="connsiteX10" fmla="*/ 3403119 w 6174740"/>
              <a:gd name="connsiteY10" fmla="*/ 6158799 h 6174740"/>
              <a:gd name="connsiteX11" fmla="*/ 3246290 w 6174740"/>
              <a:gd name="connsiteY11" fmla="*/ 6170723 h 6174740"/>
              <a:gd name="connsiteX12" fmla="*/ 3087370 w 6174740"/>
              <a:gd name="connsiteY12" fmla="*/ 6174740 h 6174740"/>
              <a:gd name="connsiteX13" fmla="*/ 2928506 w 6174740"/>
              <a:gd name="connsiteY13" fmla="*/ 6170723 h 6174740"/>
              <a:gd name="connsiteX14" fmla="*/ 0 w 6174740"/>
              <a:gd name="connsiteY14" fmla="*/ 3087370 h 6174740"/>
              <a:gd name="connsiteX15" fmla="*/ 3087371 w 6174740"/>
              <a:gd name="connsiteY15" fmla="*/ 0 h 61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4740" h="6174740">
                <a:moveTo>
                  <a:pt x="3087371" y="0"/>
                </a:moveTo>
                <a:cubicBezTo>
                  <a:pt x="3726736" y="0"/>
                  <a:pt x="4320739" y="194400"/>
                  <a:pt x="4813490" y="527309"/>
                </a:cubicBezTo>
                <a:lnTo>
                  <a:pt x="4992272" y="661004"/>
                </a:lnTo>
                <a:lnTo>
                  <a:pt x="5051169" y="705048"/>
                </a:lnTo>
                <a:cubicBezTo>
                  <a:pt x="5127411" y="767969"/>
                  <a:pt x="5200581" y="834479"/>
                  <a:pt x="5270421" y="904320"/>
                </a:cubicBezTo>
                <a:cubicBezTo>
                  <a:pt x="5829142" y="1463040"/>
                  <a:pt x="6174740" y="2234883"/>
                  <a:pt x="6174740" y="3087370"/>
                </a:cubicBezTo>
                <a:cubicBezTo>
                  <a:pt x="6174740" y="3407053"/>
                  <a:pt x="6126163" y="3715395"/>
                  <a:pt x="6035981" y="4005410"/>
                </a:cubicBezTo>
                <a:cubicBezTo>
                  <a:pt x="5975860" y="4198754"/>
                  <a:pt x="5897249" y="4383952"/>
                  <a:pt x="5802213" y="4558935"/>
                </a:cubicBezTo>
                <a:cubicBezTo>
                  <a:pt x="5517105" y="5083885"/>
                  <a:pt x="5084177" y="5516897"/>
                  <a:pt x="4559217" y="5802085"/>
                </a:cubicBezTo>
                <a:cubicBezTo>
                  <a:pt x="4252991" y="5968444"/>
                  <a:pt x="3915448" y="6084501"/>
                  <a:pt x="3557662" y="6139164"/>
                </a:cubicBezTo>
                <a:cubicBezTo>
                  <a:pt x="3506550" y="6146972"/>
                  <a:pt x="3455025" y="6153528"/>
                  <a:pt x="3403119" y="6158799"/>
                </a:cubicBezTo>
                <a:cubicBezTo>
                  <a:pt x="3351213" y="6164070"/>
                  <a:pt x="3298926" y="6168055"/>
                  <a:pt x="3246290" y="6170723"/>
                </a:cubicBezTo>
                <a:lnTo>
                  <a:pt x="3087370" y="6174740"/>
                </a:lnTo>
                <a:lnTo>
                  <a:pt x="2928506" y="6170723"/>
                </a:lnTo>
                <a:cubicBezTo>
                  <a:pt x="1297346" y="6088026"/>
                  <a:pt x="0" y="4739065"/>
                  <a:pt x="0" y="3087370"/>
                </a:cubicBezTo>
                <a:cubicBezTo>
                  <a:pt x="0" y="1382395"/>
                  <a:pt x="1382395" y="0"/>
                  <a:pt x="30873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F91FFF6-4C03-7D93-625D-47EC2992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40" y="1097281"/>
            <a:ext cx="4663440" cy="5562599"/>
          </a:xfrm>
        </p:spPr>
        <p:txBody>
          <a:bodyPr/>
          <a:lstStyle>
            <a:lvl1pPr algn="l"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chemeClr val="bg1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9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marL="3429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8001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12573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6573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21145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6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BA04DC2-40A0-83AD-C210-4FB4ACA43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54E0DCD-021D-F45C-2EDF-22567DC72B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5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2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E1843D4-49AC-1F6A-A790-A50BD02B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D165736-A4CD-E14C-E750-388DB8D36E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64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9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1DDF331-2770-C4DD-6ACE-560DF3BAD0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40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270E1-4BAB-A5BC-91CF-58DB05B9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0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6EB2BD-F2B4-D605-EF79-8FBD2DA6A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598F62C9-8BAB-8957-DA8D-D17A7AC685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5334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12192000" y="3799205"/>
                  <a:pt x="9133205" y="6858000"/>
                  <a:pt x="5334000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6263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FFDF-0F1C-1BDE-2C7C-6F1EEA51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2A32B-87BF-A1C4-AE44-6C01AC3A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27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3" r:id="rId4"/>
    <p:sldLayoutId id="2147483669" r:id="rId5"/>
    <p:sldLayoutId id="2147483664" r:id="rId6"/>
    <p:sldLayoutId id="2147483668" r:id="rId7"/>
    <p:sldLayoutId id="2147483665" r:id="rId8"/>
    <p:sldLayoutId id="2147483651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24FE19-6EA1-4A4F-84DD-7792E38325D2}"/>
              </a:ext>
            </a:extLst>
          </p:cNvPr>
          <p:cNvSpPr/>
          <p:nvPr/>
        </p:nvSpPr>
        <p:spPr>
          <a:xfrm>
            <a:off x="2795016" y="2450237"/>
            <a:ext cx="586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C53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Ведущие:</a:t>
            </a:r>
          </a:p>
          <a:p>
            <a:pPr algn="ctr"/>
            <a:r>
              <a:rPr lang="ru-RU" sz="2000" b="1" dirty="0">
                <a:solidFill>
                  <a:srgbClr val="0C53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Павлова Надежда Геннадьевна</a:t>
            </a:r>
          </a:p>
          <a:p>
            <a:pPr algn="ctr"/>
            <a:r>
              <a:rPr lang="ru-RU" sz="2000" b="1" dirty="0">
                <a:solidFill>
                  <a:srgbClr val="0C53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Бердникова Ирина Николаевна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70BCA6-FC3C-47A2-AA7C-048E3EDC7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15" y="3469551"/>
            <a:ext cx="2600565" cy="27665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935CA4-82ED-4AFF-9A0D-9744E4DBC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77" y="3465900"/>
            <a:ext cx="2496518" cy="28636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50652A-CACC-4B74-9C7C-D1194A13280F}"/>
              </a:ext>
            </a:extLst>
          </p:cNvPr>
          <p:cNvSpPr/>
          <p:nvPr/>
        </p:nvSpPr>
        <p:spPr>
          <a:xfrm>
            <a:off x="426720" y="1201666"/>
            <a:ext cx="11527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106B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Открытый диалог - Мы взрослые - Они Дети, в рамках Университета для родителей</a:t>
            </a: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42943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25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Montserrat Bold</vt:lpstr>
      <vt:lpstr>Montserrat Medium</vt:lpstr>
      <vt:lpstr>Montserrat regular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 Nurgatin</dc:creator>
  <cp:lastModifiedBy>Татьяна С. Лаутеншлегер</cp:lastModifiedBy>
  <cp:revision>31</cp:revision>
  <cp:lastPrinted>2025-01-09T06:05:12Z</cp:lastPrinted>
  <dcterms:created xsi:type="dcterms:W3CDTF">2022-06-03T19:16:13Z</dcterms:created>
  <dcterms:modified xsi:type="dcterms:W3CDTF">2025-02-14T03:55:48Z</dcterms:modified>
</cp:coreProperties>
</file>