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6" r:id="rId8"/>
    <p:sldId id="257" r:id="rId9"/>
    <p:sldId id="265" r:id="rId10"/>
    <p:sldId id="258" r:id="rId11"/>
    <p:sldId id="259" r:id="rId12"/>
    <p:sldId id="278" r:id="rId13"/>
    <p:sldId id="275" r:id="rId14"/>
    <p:sldId id="279" r:id="rId15"/>
    <p:sldId id="276" r:id="rId16"/>
    <p:sldId id="277" r:id="rId17"/>
    <p:sldId id="267" r:id="rId18"/>
    <p:sldId id="268" r:id="rId19"/>
    <p:sldId id="269" r:id="rId20"/>
    <p:sldId id="270" r:id="rId21"/>
    <p:sldId id="274" r:id="rId22"/>
    <p:sldId id="280" r:id="rId23"/>
    <p:sldId id="272" r:id="rId24"/>
    <p:sldId id="273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3;&#1083;&#1072;&#1085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3;&#1083;&#1072;&#1085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89261218885109E-2"/>
          <c:y val="4.4444444444444446E-2"/>
          <c:w val="0.93497963703157005"/>
          <c:h val="0.858606517935258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Лист1!$A$5:$A$8</c:f>
              <c:strCache>
                <c:ptCount val="4"/>
                <c:pt idx="0">
                  <c:v>ясно</c:v>
                </c:pt>
                <c:pt idx="1">
                  <c:v>малооблачно</c:v>
                </c:pt>
                <c:pt idx="2">
                  <c:v>облачно</c:v>
                </c:pt>
                <c:pt idx="3">
                  <c:v>пасмурно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2-4CD0-82D6-AFBE936B0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466592"/>
        <c:axId val="1017405936"/>
      </c:barChart>
      <c:catAx>
        <c:axId val="10694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405936"/>
        <c:crosses val="autoZero"/>
        <c:auto val="1"/>
        <c:lblAlgn val="ctr"/>
        <c:lblOffset val="100"/>
        <c:noMultiLvlLbl val="0"/>
      </c:catAx>
      <c:valAx>
        <c:axId val="10174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46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8-49C9-B161-5D2230FBA0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8-49C9-B161-5D2230FBA0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8-49C9-B161-5D2230FBA0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48-49C9-B161-5D2230FBA0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Лист1!$A$5:$A$8</c:f>
              <c:strCache>
                <c:ptCount val="4"/>
                <c:pt idx="0">
                  <c:v>ясно</c:v>
                </c:pt>
                <c:pt idx="1">
                  <c:v>малооблачно</c:v>
                </c:pt>
                <c:pt idx="2">
                  <c:v>облачно</c:v>
                </c:pt>
                <c:pt idx="3">
                  <c:v>пасмурно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48-49C9-B161-5D2230FBA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9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7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5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7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2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5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7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11F3-6B39-494A-A8CE-8BAECA45D849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763E-5341-4A47-9726-EEE3E7B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4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1028" y="1430914"/>
            <a:ext cx="9408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</a:t>
            </a: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</a:t>
            </a: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13822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" b="100000" l="1241" r="95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374074"/>
            <a:ext cx="10764982" cy="67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4592" y="558078"/>
            <a:ext cx="86049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умозаключения и выводы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 </a:t>
            </a:r>
          </a:p>
        </p:txBody>
      </p:sp>
    </p:spTree>
    <p:extLst>
      <p:ext uri="{BB962C8B-B14F-4D97-AF65-F5344CB8AC3E}">
        <p14:creationId xmlns:p14="http://schemas.microsoft.com/office/powerpoint/2010/main" val="22445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9319-6C60-07B6-7327-CDACC8D5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24CCF6C-A7AE-B7B3-E3F7-8F21E237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FB9BD-7743-F1D5-C5F8-E6A60522B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22" y="1549786"/>
            <a:ext cx="2198856" cy="4267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65BDB-88F7-3E84-1035-59348C086015}"/>
              </a:ext>
            </a:extLst>
          </p:cNvPr>
          <p:cNvSpPr txBox="1"/>
          <p:nvPr/>
        </p:nvSpPr>
        <p:spPr>
          <a:xfrm>
            <a:off x="3294057" y="595679"/>
            <a:ext cx="733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«Математика»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М.И.Моро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класс 1 часть</a:t>
            </a:r>
          </a:p>
        </p:txBody>
      </p:sp>
    </p:spTree>
    <p:extLst>
      <p:ext uri="{BB962C8B-B14F-4D97-AF65-F5344CB8AC3E}">
        <p14:creationId xmlns:p14="http://schemas.microsoft.com/office/powerpoint/2010/main" val="41421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74446-586F-4294-BCA8-E6C5A5F76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22" y="1549786"/>
            <a:ext cx="2198856" cy="4267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DD0CA5-2D57-455B-B88C-091CF509B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102" y="2009448"/>
            <a:ext cx="6287180" cy="1355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7251D-8B8C-4997-91D8-9BF47557DDD9}"/>
              </a:ext>
            </a:extLst>
          </p:cNvPr>
          <p:cNvSpPr txBox="1"/>
          <p:nvPr/>
        </p:nvSpPr>
        <p:spPr>
          <a:xfrm>
            <a:off x="3294057" y="595679"/>
            <a:ext cx="733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«Математика»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М.И.Моро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класс 1 часть</a:t>
            </a:r>
          </a:p>
        </p:txBody>
      </p:sp>
    </p:spTree>
    <p:extLst>
      <p:ext uri="{BB962C8B-B14F-4D97-AF65-F5344CB8AC3E}">
        <p14:creationId xmlns:p14="http://schemas.microsoft.com/office/powerpoint/2010/main" val="37163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67F90-E7C0-8D80-FAA3-3B8C6B01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91347E4-5FF9-0F98-3514-1CF1871C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9F7365-02A8-E6CB-9A92-CDFFF0D40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199" y="3749143"/>
            <a:ext cx="6373002" cy="1481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E8A2E8-A2B2-3B76-48EA-E3DAFE364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22" y="1549786"/>
            <a:ext cx="2198856" cy="4267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3AD45B-E9E5-D6E6-1A32-F1C29C66D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102" y="2009448"/>
            <a:ext cx="6287180" cy="1355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24F04-EFE6-3358-DC0A-5D894B347AFF}"/>
              </a:ext>
            </a:extLst>
          </p:cNvPr>
          <p:cNvSpPr txBox="1"/>
          <p:nvPr/>
        </p:nvSpPr>
        <p:spPr>
          <a:xfrm>
            <a:off x="3294057" y="595679"/>
            <a:ext cx="733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«Математика»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М.И.Моро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класс 1 часть</a:t>
            </a:r>
          </a:p>
        </p:txBody>
      </p:sp>
    </p:spTree>
    <p:extLst>
      <p:ext uri="{BB962C8B-B14F-4D97-AF65-F5344CB8AC3E}">
        <p14:creationId xmlns:p14="http://schemas.microsoft.com/office/powerpoint/2010/main" val="31220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801" y="-76092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5E973E-264B-48EE-A3F0-9212CC7F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974" y="1179576"/>
            <a:ext cx="2240189" cy="4480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CB0E3B-2C18-4735-BD69-B15790DF1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69" y="1154885"/>
            <a:ext cx="5648287" cy="1542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8C22B9-CC7C-4B77-98BD-10878ACDF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7" y="4160740"/>
            <a:ext cx="6463446" cy="1206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DB5C3B-CE85-4DC9-843D-6D9E66C5D1BE}"/>
              </a:ext>
            </a:extLst>
          </p:cNvPr>
          <p:cNvSpPr txBox="1"/>
          <p:nvPr/>
        </p:nvSpPr>
        <p:spPr>
          <a:xfrm>
            <a:off x="1022113" y="363521"/>
            <a:ext cx="60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«Математика»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М.И.Моро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класс 1 часть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FCC74-7C66-420D-9638-BF6D2A1D8A94}"/>
              </a:ext>
            </a:extLst>
          </p:cNvPr>
          <p:cNvSpPr txBox="1"/>
          <p:nvPr/>
        </p:nvSpPr>
        <p:spPr>
          <a:xfrm>
            <a:off x="1022112" y="3208147"/>
            <a:ext cx="605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«Математика»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М.И.Моро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класс 2 часть</a:t>
            </a:r>
          </a:p>
        </p:txBody>
      </p:sp>
    </p:spTree>
    <p:extLst>
      <p:ext uri="{BB962C8B-B14F-4D97-AF65-F5344CB8AC3E}">
        <p14:creationId xmlns:p14="http://schemas.microsoft.com/office/powerpoint/2010/main" val="11060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521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535E4D-6CE8-4A53-9A38-BD800A58B892}"/>
              </a:ext>
            </a:extLst>
          </p:cNvPr>
          <p:cNvSpPr txBox="1"/>
          <p:nvPr/>
        </p:nvSpPr>
        <p:spPr>
          <a:xfrm>
            <a:off x="1353312" y="1005840"/>
            <a:ext cx="9116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три треугольника:</a:t>
            </a:r>
          </a:p>
          <a:p>
            <a:pPr marL="342900" indent="-342900"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сторонами 3см, 4см,5см</a:t>
            </a:r>
          </a:p>
          <a:p>
            <a:pPr marL="342900" indent="-342900"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сторонами 8см, 3см, 7см</a:t>
            </a:r>
          </a:p>
          <a:p>
            <a:pPr marL="342900" indent="-342900">
              <a:buAutoNum type="arabicPeriod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сторонами 9см, 5см, 3см</a:t>
            </a:r>
          </a:p>
        </p:txBody>
      </p:sp>
    </p:spTree>
    <p:extLst>
      <p:ext uri="{BB962C8B-B14F-4D97-AF65-F5344CB8AC3E}">
        <p14:creationId xmlns:p14="http://schemas.microsoft.com/office/powerpoint/2010/main" val="22500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23" y="507837"/>
            <a:ext cx="5719849" cy="5777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873" y="507837"/>
            <a:ext cx="8589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</a:t>
            </a:r>
          </a:p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М.И.Моро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класс 1 часть</a:t>
            </a:r>
          </a:p>
        </p:txBody>
      </p:sp>
    </p:spTree>
    <p:extLst>
      <p:ext uri="{BB962C8B-B14F-4D97-AF65-F5344CB8AC3E}">
        <p14:creationId xmlns:p14="http://schemas.microsoft.com/office/powerpoint/2010/main" val="36915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042" t="25284" r="23972" b="31913"/>
          <a:stretch/>
        </p:blipFill>
        <p:spPr>
          <a:xfrm>
            <a:off x="831272" y="609599"/>
            <a:ext cx="10287736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5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240" t="35876" r="23973" b="60136"/>
          <a:stretch/>
        </p:blipFill>
        <p:spPr>
          <a:xfrm>
            <a:off x="1759526" y="5056909"/>
            <a:ext cx="8714509" cy="4176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9636" y="1787236"/>
            <a:ext cx="942109" cy="3269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6780" y="1787236"/>
            <a:ext cx="942109" cy="3269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009" y="2507673"/>
            <a:ext cx="942109" cy="252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88382" y="4904509"/>
            <a:ext cx="942109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26237" y="2951018"/>
            <a:ext cx="942109" cy="2105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26822" y="1136074"/>
            <a:ext cx="942109" cy="393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45127" y="4294909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5127" y="4710545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45127" y="3837709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5127" y="3408218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5127" y="2964872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45127" y="2507673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45127" y="2050472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45127" y="1607127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45127" y="1136074"/>
            <a:ext cx="94210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1999" y="438277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979" y="391172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8815" y="343625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534" y="302489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229" y="260939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752" y="215205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811" y="172532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35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775" y="125165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810" y="79431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2332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5319" y="862878"/>
            <a:ext cx="8604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факты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проблемы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вопросы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разными источниками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3974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7636" y="793606"/>
            <a:ext cx="9587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выводы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Презентовать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своей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593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2525" r="5407" b="8585"/>
          <a:stretch/>
        </p:blipFill>
        <p:spPr>
          <a:xfrm rot="16200000">
            <a:off x="2837763" y="-693905"/>
            <a:ext cx="6080012" cy="81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83560"/>
              </p:ext>
            </p:extLst>
          </p:nvPr>
        </p:nvGraphicFramePr>
        <p:xfrm>
          <a:off x="928255" y="914400"/>
          <a:ext cx="683029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826989"/>
              </p:ext>
            </p:extLst>
          </p:nvPr>
        </p:nvGraphicFramePr>
        <p:xfrm>
          <a:off x="6677891" y="653423"/>
          <a:ext cx="5195455" cy="332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48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13132" r="15271" b="78384"/>
          <a:stretch/>
        </p:blipFill>
        <p:spPr>
          <a:xfrm>
            <a:off x="2563090" y="623453"/>
            <a:ext cx="6705596" cy="1066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t="62424" r="14437" b="7272"/>
          <a:stretch/>
        </p:blipFill>
        <p:spPr>
          <a:xfrm>
            <a:off x="2001980" y="1690254"/>
            <a:ext cx="7620001" cy="42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4040" r="9992" b="44041"/>
          <a:stretch/>
        </p:blipFill>
        <p:spPr>
          <a:xfrm>
            <a:off x="3103418" y="564601"/>
            <a:ext cx="6109854" cy="56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54747" b="31920"/>
          <a:stretch/>
        </p:blipFill>
        <p:spPr>
          <a:xfrm>
            <a:off x="1357745" y="2385241"/>
            <a:ext cx="9806155" cy="20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648" y="-13335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474180"/>
            <a:ext cx="4215515" cy="55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7c0437942ca398dee66b88529f9fbff63474c267-5468312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30171" r="57701" b="672"/>
          <a:stretch/>
        </p:blipFill>
        <p:spPr bwMode="auto">
          <a:xfrm>
            <a:off x="1660959" y="293159"/>
            <a:ext cx="3629891" cy="45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8130" y="4851305"/>
            <a:ext cx="4913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 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</a:t>
            </a:r>
          </a:p>
        </p:txBody>
      </p:sp>
    </p:spTree>
    <p:extLst>
      <p:ext uri="{BB962C8B-B14F-4D97-AF65-F5344CB8AC3E}">
        <p14:creationId xmlns:p14="http://schemas.microsoft.com/office/powerpoint/2010/main" val="39504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caa81e3bd12c857a4cb008c0d8dc8cfe3cd630c8-52131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856623"/>
            <a:ext cx="3809999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22816953c11da3ca8b78fabc43cf31273724edf3-922936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23" y="954398"/>
            <a:ext cx="3128374" cy="23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i?id=a6b4e9392f651ea0e4f2b174dbc3460700af69d8-985236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97" y="848013"/>
            <a:ext cx="3946234" cy="25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i?id=5954644d0ccf80b5870367341069143d-5283565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503008"/>
            <a:ext cx="4552843" cy="23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14" y="3446244"/>
            <a:ext cx="2809854" cy="22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caa81e3bd12c857a4cb008c0d8dc8cfe3cd630c8-52131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3" y="621096"/>
            <a:ext cx="3809999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22816953c11da3ca8b78fabc43cf31273724edf3-922936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23" y="954398"/>
            <a:ext cx="3128374" cy="23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i?id=a6b4e9392f651ea0e4f2b174dbc3460700af69d8-985236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97" y="848013"/>
            <a:ext cx="3946234" cy="25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i?id=5954644d0ccf80b5870367341069143d-5283565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503008"/>
            <a:ext cx="4552843" cy="23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14" y="3446244"/>
            <a:ext cx="2809854" cy="22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8215" y="4923020"/>
            <a:ext cx="32545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корыто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3540" y="2851235"/>
            <a:ext cx="18742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сито</a:t>
            </a:r>
          </a:p>
        </p:txBody>
      </p:sp>
    </p:spTree>
    <p:extLst>
      <p:ext uri="{BB962C8B-B14F-4D97-AF65-F5344CB8AC3E}">
        <p14:creationId xmlns:p14="http://schemas.microsoft.com/office/powerpoint/2010/main" val="17052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caa81e3bd12c857a4cb008c0d8dc8cfe3cd630c8-52131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4" y="676514"/>
            <a:ext cx="4700228" cy="31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i?id=a6b4e9392f651ea0e4f2b174dbc3460700af69d8-985236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354839"/>
            <a:ext cx="4709858" cy="30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09" y="2964824"/>
            <a:ext cx="3844327" cy="31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37f8facd97dd90b6b566d531cf08e35592075b6b-5338156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158" y1="79688" x2="25789" y2="92500"/>
                        <a14:foregroundMark x1="31053" y1="81875" x2="31053" y2="81875"/>
                        <a14:foregroundMark x1="35789" y1="84688" x2="35789" y2="84688"/>
                        <a14:foregroundMark x1="18947" y1="95625" x2="18947" y2="95625"/>
                        <a14:foregroundMark x1="12632" y1="95938" x2="6316" y2="87813"/>
                        <a14:foregroundMark x1="46842" y1="86563" x2="46316" y2="95625"/>
                        <a14:foregroundMark x1="34737" y1="72813" x2="40000" y2="80938"/>
                        <a14:foregroundMark x1="21579" y1="74688" x2="6316" y2="76875"/>
                        <a14:foregroundMark x1="2632" y1="90625" x2="2632" y2="98438"/>
                        <a14:foregroundMark x1="1053" y1="92500" x2="12632" y2="83750"/>
                        <a14:foregroundMark x1="46316" y1="85938" x2="53158" y2="92500"/>
                        <a14:foregroundMark x1="51579" y1="94063" x2="51579" y2="94063"/>
                        <a14:foregroundMark x1="49474" y1="87500" x2="49474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08" y="937542"/>
            <a:ext cx="2258238" cy="38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caa81e3bd12c857a4cb008c0d8dc8cfe3cd630c8-52131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4" y="676514"/>
            <a:ext cx="4700228" cy="31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i?id=a6b4e9392f651ea0e4f2b174dbc3460700af69d8-985236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354839"/>
            <a:ext cx="4709858" cy="30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09" y="2964824"/>
            <a:ext cx="3844327" cy="31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37f8facd97dd90b6b566d531cf08e35592075b6b-5338156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158" y1="79688" x2="25789" y2="92500"/>
                        <a14:foregroundMark x1="31053" y1="81875" x2="31053" y2="81875"/>
                        <a14:foregroundMark x1="35789" y1="84688" x2="35789" y2="84688"/>
                        <a14:foregroundMark x1="18947" y1="95625" x2="18947" y2="95625"/>
                        <a14:foregroundMark x1="12632" y1="95938" x2="6316" y2="87813"/>
                        <a14:foregroundMark x1="46842" y1="86563" x2="46316" y2="95625"/>
                        <a14:foregroundMark x1="34737" y1="72813" x2="40000" y2="80938"/>
                        <a14:foregroundMark x1="21579" y1="74688" x2="6316" y2="76875"/>
                        <a14:foregroundMark x1="2632" y1="90625" x2="2632" y2="98438"/>
                        <a14:foregroundMark x1="1053" y1="92500" x2="12632" y2="83750"/>
                        <a14:foregroundMark x1="46316" y1="85938" x2="53158" y2="92500"/>
                        <a14:foregroundMark x1="51579" y1="94063" x2="51579" y2="94063"/>
                        <a14:foregroundMark x1="49474" y1="87500" x2="49474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08" y="937542"/>
            <a:ext cx="2258238" cy="38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1482" y="3810000"/>
            <a:ext cx="37577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кадушка </a:t>
            </a:r>
          </a:p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ушат</a:t>
            </a:r>
          </a:p>
        </p:txBody>
      </p:sp>
    </p:spTree>
    <p:extLst>
      <p:ext uri="{BB962C8B-B14F-4D97-AF65-F5344CB8AC3E}">
        <p14:creationId xmlns:p14="http://schemas.microsoft.com/office/powerpoint/2010/main" val="30618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7363" y="4436318"/>
            <a:ext cx="10626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</a:t>
            </a:r>
            <a:r>
              <a:rPr lang="ru-RU" sz="2800" b="0" i="0" dirty="0">
                <a:solidFill>
                  <a:srgbClr val="C146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 - Небольшое вместилище из деревянных дощечек, стянутых обручами, цилиндрической формы, расширенное книзу, имеющее крышку; предназначено для хранения пищевых продуктов.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217" y="2232485"/>
            <a:ext cx="10751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r>
              <a:rPr lang="ru-RU" sz="2800" b="0" i="0" dirty="0">
                <a:solidFill>
                  <a:srgbClr val="C146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 -</a:t>
            </a:r>
            <a:r>
              <a:rPr lang="ru-RU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Приспособление, представляющее собой лоханку, кадку, небольшого размера с двумя ручками на верхнем срезе, в отверстия которых продевается палка для подъема, ношения.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3571313"/>
            <a:ext cx="10751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УЕСО́К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сосуд из бересты цилиндрической формы. Используется в быту для хранения различных пищевых продуктов и жидкостей.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505706"/>
            <a:ext cx="10751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i="0" dirty="0">
                <a:solidFill>
                  <a:srgbClr val="C146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i="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 -  Вместилище из бересты, среднего или большого размера, прямоугольной формы, имеющее крышку; предназначено для хранения и транспортировки (обычно за плечами) различных предметов.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0"/>
            <a:ext cx="12981709" cy="6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caa81e3bd12c857a4cb008c0d8dc8cfe3cd630c8-52131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0" y="758848"/>
            <a:ext cx="3809999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22816953c11da3ca8b78fabc43cf31273724edf3-922936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23" y="954398"/>
            <a:ext cx="3128374" cy="23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i?id=a6b4e9392f651ea0e4f2b174dbc3460700af69d8-985236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34" y="797443"/>
            <a:ext cx="3946234" cy="25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mds.yandex.net/i?id=5954644d0ccf80b5870367341069143d-5283565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70" y="3189097"/>
            <a:ext cx="4552843" cy="23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64388" y="2940400"/>
            <a:ext cx="37577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кадушка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2013" y="3035500"/>
            <a:ext cx="23508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8934" y="4653646"/>
            <a:ext cx="32545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корыто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4032" y="198149"/>
            <a:ext cx="20858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сито </a:t>
            </a: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00" y="4322619"/>
            <a:ext cx="1601499" cy="15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8320569f0756bcceae705967a9f71bd503521d30-10349474-images-thumbs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/>
          <a:stretch/>
        </p:blipFill>
        <p:spPr bwMode="auto">
          <a:xfrm>
            <a:off x="8505067" y="4351924"/>
            <a:ext cx="2724728" cy="15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196</Words>
  <Application>Microsoft Office PowerPoint</Application>
  <PresentationFormat>Широкоэкранный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2025-02-16T09:48:09Z</dcterms:created>
  <dcterms:modified xsi:type="dcterms:W3CDTF">2025-02-20T05:08:46Z</dcterms:modified>
</cp:coreProperties>
</file>