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1" d="100"/>
          <a:sy n="161" d="100"/>
        </p:scale>
        <p:origin x="-22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8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84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3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0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3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0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7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6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2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1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4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9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DC0F-F583-419D-96F3-9EC89311F0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3ED812-E69C-4ECB-84BC-4982D010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3F40E7-2ED5-44F6-8500-44FAD2C81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5" y="541539"/>
            <a:ext cx="9303798" cy="209695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КУЛЬТУРНО-ГУМАНИТАРНЫЙ ПРОЕКТ</a:t>
            </a:r>
            <a: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искусство на службе воспитания</a:t>
            </a:r>
            <a:b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СИСТЕМА ВОСПИТАНИЯ</a:t>
            </a:r>
            <a:b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НРАВСТВЕННЫХ КАЧЕСТВ</a:t>
            </a:r>
            <a:br>
              <a:rPr lang="ru-RU" sz="2400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«О БУДУЩЕМ»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407FF6-E3EA-4800-AA51-00B14577A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3" y="2944026"/>
            <a:ext cx="4717001" cy="3537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5A333A-B3FD-4301-9760-3BD3A10F9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80" t="11780" r="10364" b="76572"/>
          <a:stretch/>
        </p:blipFill>
        <p:spPr>
          <a:xfrm>
            <a:off x="8686461" y="0"/>
            <a:ext cx="3505539" cy="958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7FD7FA-3175-4DF6-A718-B507490B6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4" y="5419019"/>
            <a:ext cx="4281996" cy="146594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04E91A-0CAC-4E67-B89D-2FA2D4BC5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6904" y="5526128"/>
            <a:ext cx="4392778" cy="109689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Старший воспитатель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МБДОУ «Детский сад №125»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Ксения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Виториовна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Дебарбиери</a:t>
            </a:r>
          </a:p>
        </p:txBody>
      </p:sp>
    </p:spTree>
    <p:extLst>
      <p:ext uri="{BB962C8B-B14F-4D97-AF65-F5344CB8AC3E}">
        <p14:creationId xmlns:p14="http://schemas.microsoft.com/office/powerpoint/2010/main" val="83878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42FC7E-2CFE-48C0-998B-631BAE51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62" y="324538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Педагогическое просвещение родителей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1A0FA-9764-4CE6-8BEB-422A624CF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05" y="2160588"/>
            <a:ext cx="5573427" cy="38814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8F957C-E519-44AE-BABB-300E9428D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36" y="1645338"/>
            <a:ext cx="5656595" cy="424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3F96EB6-B8C1-4E8C-A6A5-F9F2715854BA}"/>
              </a:ext>
            </a:extLst>
          </p:cNvPr>
          <p:cNvSpPr txBox="1">
            <a:spLocks/>
          </p:cNvSpPr>
          <p:nvPr/>
        </p:nvSpPr>
        <p:spPr>
          <a:xfrm>
            <a:off x="-516301" y="5959021"/>
            <a:ext cx="1125096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п. 2.3 Особенности взаимодействия педагогического коллектива </a:t>
            </a:r>
          </a:p>
          <a:p>
            <a:pPr algn="ctr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с семьями обучающихся</a:t>
            </a:r>
          </a:p>
          <a:p>
            <a:pPr algn="ctr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(ФОП ДО) </a:t>
            </a:r>
          </a:p>
        </p:txBody>
      </p:sp>
    </p:spTree>
    <p:extLst>
      <p:ext uri="{BB962C8B-B14F-4D97-AF65-F5344CB8AC3E}">
        <p14:creationId xmlns:p14="http://schemas.microsoft.com/office/powerpoint/2010/main" val="315582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3212E9-CBA5-42CC-8789-E11AA886B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1033123"/>
            <a:ext cx="5712801" cy="4284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A73E9-CA33-4179-83F5-5FBE34201C68}"/>
              </a:ext>
            </a:extLst>
          </p:cNvPr>
          <p:cNvSpPr txBox="1"/>
          <p:nvPr/>
        </p:nvSpPr>
        <p:spPr>
          <a:xfrm>
            <a:off x="1855434" y="318825"/>
            <a:ext cx="6698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Фильм «Новогодний подарок»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033DC41-C6B2-40BA-B763-E19B0054B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96" y="2823098"/>
            <a:ext cx="5154967" cy="386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xmlns="" id="{7B538294-DF41-48A5-9195-0FDD9BE9A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3" t="25646" r="72644" b="7853"/>
          <a:stretch/>
        </p:blipFill>
        <p:spPr>
          <a:xfrm>
            <a:off x="10688714" y="90966"/>
            <a:ext cx="1305017" cy="25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55D7-881A-4849-BB8A-C61F887B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99495"/>
            <a:ext cx="8794608" cy="15042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Обсуждение позволяет понять ценность качества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BD708C3-BB50-4E69-8731-CF40C3A3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9" y="1285781"/>
            <a:ext cx="6788786" cy="5091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D0019025-99FD-4EC3-AB14-B41F1D10E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20" t="24826" r="52553" b="19423"/>
          <a:stretch/>
        </p:blipFill>
        <p:spPr>
          <a:xfrm>
            <a:off x="10458375" y="68061"/>
            <a:ext cx="1508725" cy="24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B909A-1579-4D6C-A6F2-AF443388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01" y="263371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Социальная акция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«Новогодняя миска добра»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0A96370D-2E08-4DC0-8BC1-563E27996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t="10207" r="61393" b="58229"/>
          <a:stretch/>
        </p:blipFill>
        <p:spPr>
          <a:xfrm>
            <a:off x="10338140" y="135013"/>
            <a:ext cx="1626500" cy="261028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02A63AE-10BF-414A-8F30-122081C16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1680344"/>
            <a:ext cx="3266983" cy="4355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4F0CB32-3897-4264-ADFB-C11F1C2FB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13" y="1955181"/>
            <a:ext cx="5075068" cy="380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23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47D74-525F-4DA6-9C4D-C32629D8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5" y="296574"/>
            <a:ext cx="8596668" cy="722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Итоги акции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1FB8748-BFB9-4C94-8920-BD59FF4AC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" y="281452"/>
            <a:ext cx="2543208" cy="339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12F25D-F9F8-4803-AEDA-0F78DAFD5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3"/>
          <a:stretch/>
        </p:blipFill>
        <p:spPr>
          <a:xfrm>
            <a:off x="3075848" y="1428030"/>
            <a:ext cx="4555122" cy="400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13EA841-A30A-433C-A7BB-3A6901E51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/>
          <a:stretch/>
        </p:blipFill>
        <p:spPr>
          <a:xfrm>
            <a:off x="7939740" y="2967614"/>
            <a:ext cx="4028508" cy="3659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510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47D74-525F-4DA6-9C4D-C32629D8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5" y="296574"/>
            <a:ext cx="8596668" cy="722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Фильм «Хорошие песни»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3C346E5-76A3-47BC-A357-4754DAC3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7" y="1557469"/>
            <a:ext cx="5819333" cy="436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6FE76C-DD8C-4902-A74F-3F4E48DAF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10" y="1149413"/>
            <a:ext cx="3995136" cy="5326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04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47D74-525F-4DA6-9C4D-C32629D8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5" y="296574"/>
            <a:ext cx="8596668" cy="722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Фильм «Хорошие песни»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7B3EB2-3397-4565-839E-B304C3F51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/>
          <a:stretch/>
        </p:blipFill>
        <p:spPr>
          <a:xfrm>
            <a:off x="566064" y="1179086"/>
            <a:ext cx="4875452" cy="5274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F7CCF6E9-4A08-49C7-A2D3-E08E3FA04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07" y="1179086"/>
            <a:ext cx="3956234" cy="5274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715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EAA21-2262-4013-A1EC-4413C381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8EFF37-ED3D-41CF-9958-5C2495444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22" y="395055"/>
            <a:ext cx="6205492" cy="6205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00778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55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КУЛЬТУРНО-ГУМАНИТАРНЫЙ ПРОЕКТ искусство на службе воспитания СИСТЕМА ВОСПИТАНИЯ НРАВСТВЕННЫХ КАЧЕСТВ «О БУДУЩЕМ»</vt:lpstr>
      <vt:lpstr>Педагогическое просвещение родителей</vt:lpstr>
      <vt:lpstr>Презентация PowerPoint</vt:lpstr>
      <vt:lpstr>Обсуждение позволяет понять ценность качества</vt:lpstr>
      <vt:lpstr>Социальная акция  «Новогодняя миска добра»</vt:lpstr>
      <vt:lpstr>Итоги акции</vt:lpstr>
      <vt:lpstr>Фильм «Хорошие песни»</vt:lpstr>
      <vt:lpstr>Фильм «Хорошие песни»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Елена И. Свириденко</cp:lastModifiedBy>
  <cp:revision>12</cp:revision>
  <dcterms:created xsi:type="dcterms:W3CDTF">2025-02-03T05:53:58Z</dcterms:created>
  <dcterms:modified xsi:type="dcterms:W3CDTF">2025-02-17T02:50:07Z</dcterms:modified>
</cp:coreProperties>
</file>