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16" r:id="rId2"/>
    <p:sldId id="388" r:id="rId3"/>
    <p:sldId id="384" r:id="rId4"/>
    <p:sldId id="390" r:id="rId5"/>
    <p:sldId id="389" r:id="rId6"/>
  </p:sldIdLst>
  <p:sldSz cx="18288000" cy="10287000"/>
  <p:notesSz cx="6797675" cy="99282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9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5"/>
    <a:srgbClr val="0F1E6C"/>
    <a:srgbClr val="7C7C7C"/>
    <a:srgbClr val="4472C4"/>
    <a:srgbClr val="570002"/>
    <a:srgbClr val="FEFEFB"/>
    <a:srgbClr val="EFEDE9"/>
    <a:srgbClr val="FBFBF8"/>
    <a:srgbClr val="FFFFFF"/>
    <a:srgbClr val="76C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7"/>
    <p:restoredTop sz="94610"/>
  </p:normalViewPr>
  <p:slideViewPr>
    <p:cSldViewPr snapToGrid="0" snapToObjects="1">
      <p:cViewPr>
        <p:scale>
          <a:sx n="103" d="100"/>
          <a:sy n="103" d="100"/>
        </p:scale>
        <p:origin x="-90" y="-276"/>
      </p:cViewPr>
      <p:guideLst>
        <p:guide orient="horz" pos="129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olapova Tatyana" userId="fd0f6f01f92aef65" providerId="LiveId" clId="{A6C7DA82-7922-46BF-923E-C072AB49B625}"/>
    <pc:docChg chg="custSel modSld">
      <pc:chgData name="Kosolapova Tatyana" userId="fd0f6f01f92aef65" providerId="LiveId" clId="{A6C7DA82-7922-46BF-923E-C072AB49B625}" dt="2023-08-16T11:21:29.107" v="74" actId="2711"/>
      <pc:docMkLst>
        <pc:docMk/>
      </pc:docMkLst>
      <pc:sldChg chg="addSp modSp mod">
        <pc:chgData name="Kosolapova Tatyana" userId="fd0f6f01f92aef65" providerId="LiveId" clId="{A6C7DA82-7922-46BF-923E-C072AB49B625}" dt="2023-08-16T11:21:29.107" v="74" actId="2711"/>
        <pc:sldMkLst>
          <pc:docMk/>
          <pc:sldMk cId="4022686904" sldId="354"/>
        </pc:sldMkLst>
        <pc:spChg chg="add mod">
          <ac:chgData name="Kosolapova Tatyana" userId="fd0f6f01f92aef65" providerId="LiveId" clId="{A6C7DA82-7922-46BF-923E-C072AB49B625}" dt="2023-08-16T11:21:05.566" v="71" actId="2711"/>
          <ac:spMkLst>
            <pc:docMk/>
            <pc:sldMk cId="4022686904" sldId="354"/>
            <ac:spMk id="6" creationId="{F4F286DB-A41C-1511-5272-EB6763286B88}"/>
          </ac:spMkLst>
        </pc:spChg>
        <pc:spChg chg="add mod">
          <ac:chgData name="Kosolapova Tatyana" userId="fd0f6f01f92aef65" providerId="LiveId" clId="{A6C7DA82-7922-46BF-923E-C072AB49B625}" dt="2023-08-16T11:21:15.371" v="73" actId="122"/>
          <ac:spMkLst>
            <pc:docMk/>
            <pc:sldMk cId="4022686904" sldId="354"/>
            <ac:spMk id="7" creationId="{841BE970-780E-ECF1-8100-FF33359B12B9}"/>
          </ac:spMkLst>
        </pc:spChg>
        <pc:spChg chg="add mod">
          <ac:chgData name="Kosolapova Tatyana" userId="fd0f6f01f92aef65" providerId="LiveId" clId="{A6C7DA82-7922-46BF-923E-C072AB49B625}" dt="2023-08-16T11:21:29.107" v="74" actId="2711"/>
          <ac:spMkLst>
            <pc:docMk/>
            <pc:sldMk cId="4022686904" sldId="354"/>
            <ac:spMk id="8" creationId="{4738537F-96DF-235C-2F4D-1F9D44EE49AA}"/>
          </ac:spMkLst>
        </pc:spChg>
        <pc:picChg chg="mod">
          <ac:chgData name="Kosolapova Tatyana" userId="fd0f6f01f92aef65" providerId="LiveId" clId="{A6C7DA82-7922-46BF-923E-C072AB49B625}" dt="2023-08-16T11:18:57.656" v="0" actId="1076"/>
          <ac:picMkLst>
            <pc:docMk/>
            <pc:sldMk cId="4022686904" sldId="354"/>
            <ac:picMk id="13" creationId="{4C2B569B-DFC2-F9B9-985A-532FA5A7EF32}"/>
          </ac:picMkLst>
        </pc:picChg>
        <pc:picChg chg="mod">
          <ac:chgData name="Kosolapova Tatyana" userId="fd0f6f01f92aef65" providerId="LiveId" clId="{A6C7DA82-7922-46BF-923E-C072AB49B625}" dt="2023-08-16T11:18:59.545" v="1" actId="1076"/>
          <ac:picMkLst>
            <pc:docMk/>
            <pc:sldMk cId="4022686904" sldId="354"/>
            <ac:picMk id="15" creationId="{3819E751-5488-E5A5-0AC2-D1E498BA8E6F}"/>
          </ac:picMkLst>
        </pc:picChg>
        <pc:picChg chg="mod">
          <ac:chgData name="Kosolapova Tatyana" userId="fd0f6f01f92aef65" providerId="LiveId" clId="{A6C7DA82-7922-46BF-923E-C072AB49B625}" dt="2023-08-16T11:19:00.673" v="2" actId="1076"/>
          <ac:picMkLst>
            <pc:docMk/>
            <pc:sldMk cId="4022686904" sldId="354"/>
            <ac:picMk id="17" creationId="{E7840668-BAB2-5959-A4FE-67C3A82B63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5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4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800" y="526882"/>
            <a:ext cx="17337600" cy="9238596"/>
            <a:chOff x="875926" y="612093"/>
            <a:chExt cx="19059320" cy="10732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926" y="612093"/>
              <a:ext cx="18341693" cy="107327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9014" y="1399624"/>
              <a:ext cx="11240525" cy="28070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4993" y="4759553"/>
              <a:ext cx="9350253" cy="65852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52880" y="4516826"/>
              <a:ext cx="6237605" cy="6237605"/>
            </a:xfrm>
            <a:custGeom>
              <a:avLst/>
              <a:gdLst/>
              <a:ahLst/>
              <a:cxnLst/>
              <a:rect l="l" t="t" r="r" b="b"/>
              <a:pathLst>
                <a:path w="6237605" h="6237605">
                  <a:moveTo>
                    <a:pt x="3118510" y="0"/>
                  </a:moveTo>
                  <a:lnTo>
                    <a:pt x="3070307" y="364"/>
                  </a:lnTo>
                  <a:lnTo>
                    <a:pt x="3022281" y="1456"/>
                  </a:lnTo>
                  <a:lnTo>
                    <a:pt x="2974436" y="3269"/>
                  </a:lnTo>
                  <a:lnTo>
                    <a:pt x="2926777" y="5797"/>
                  </a:lnTo>
                  <a:lnTo>
                    <a:pt x="2879310" y="9037"/>
                  </a:lnTo>
                  <a:lnTo>
                    <a:pt x="2832041" y="12981"/>
                  </a:lnTo>
                  <a:lnTo>
                    <a:pt x="2784974" y="17627"/>
                  </a:lnTo>
                  <a:lnTo>
                    <a:pt x="2738114" y="22967"/>
                  </a:lnTo>
                  <a:lnTo>
                    <a:pt x="2691468" y="28997"/>
                  </a:lnTo>
                  <a:lnTo>
                    <a:pt x="2645039" y="35711"/>
                  </a:lnTo>
                  <a:lnTo>
                    <a:pt x="2598834" y="43105"/>
                  </a:lnTo>
                  <a:lnTo>
                    <a:pt x="2552857" y="51172"/>
                  </a:lnTo>
                  <a:lnTo>
                    <a:pt x="2507114" y="59909"/>
                  </a:lnTo>
                  <a:lnTo>
                    <a:pt x="2461610" y="69309"/>
                  </a:lnTo>
                  <a:lnTo>
                    <a:pt x="2416350" y="79368"/>
                  </a:lnTo>
                  <a:lnTo>
                    <a:pt x="2371340" y="90079"/>
                  </a:lnTo>
                  <a:lnTo>
                    <a:pt x="2326584" y="101439"/>
                  </a:lnTo>
                  <a:lnTo>
                    <a:pt x="2282089" y="113441"/>
                  </a:lnTo>
                  <a:lnTo>
                    <a:pt x="2237859" y="126080"/>
                  </a:lnTo>
                  <a:lnTo>
                    <a:pt x="2193899" y="139351"/>
                  </a:lnTo>
                  <a:lnTo>
                    <a:pt x="2150215" y="153250"/>
                  </a:lnTo>
                  <a:lnTo>
                    <a:pt x="2106812" y="167770"/>
                  </a:lnTo>
                  <a:lnTo>
                    <a:pt x="2063695" y="182906"/>
                  </a:lnTo>
                  <a:lnTo>
                    <a:pt x="2020870" y="198654"/>
                  </a:lnTo>
                  <a:lnTo>
                    <a:pt x="1978341" y="215007"/>
                  </a:lnTo>
                  <a:lnTo>
                    <a:pt x="1936114" y="231961"/>
                  </a:lnTo>
                  <a:lnTo>
                    <a:pt x="1894195" y="249511"/>
                  </a:lnTo>
                  <a:lnTo>
                    <a:pt x="1852587" y="267650"/>
                  </a:lnTo>
                  <a:lnTo>
                    <a:pt x="1811298" y="286375"/>
                  </a:lnTo>
                  <a:lnTo>
                    <a:pt x="1770331" y="305679"/>
                  </a:lnTo>
                  <a:lnTo>
                    <a:pt x="1729692" y="325558"/>
                  </a:lnTo>
                  <a:lnTo>
                    <a:pt x="1689387" y="346006"/>
                  </a:lnTo>
                  <a:lnTo>
                    <a:pt x="1649421" y="367018"/>
                  </a:lnTo>
                  <a:lnTo>
                    <a:pt x="1609798" y="388589"/>
                  </a:lnTo>
                  <a:lnTo>
                    <a:pt x="1570524" y="410713"/>
                  </a:lnTo>
                  <a:lnTo>
                    <a:pt x="1531605" y="433386"/>
                  </a:lnTo>
                  <a:lnTo>
                    <a:pt x="1493045" y="456602"/>
                  </a:lnTo>
                  <a:lnTo>
                    <a:pt x="1454851" y="480355"/>
                  </a:lnTo>
                  <a:lnTo>
                    <a:pt x="1417026" y="504641"/>
                  </a:lnTo>
                  <a:lnTo>
                    <a:pt x="1379576" y="529454"/>
                  </a:lnTo>
                  <a:lnTo>
                    <a:pt x="1342507" y="554789"/>
                  </a:lnTo>
                  <a:lnTo>
                    <a:pt x="1305824" y="580641"/>
                  </a:lnTo>
                  <a:lnTo>
                    <a:pt x="1269532" y="607005"/>
                  </a:lnTo>
                  <a:lnTo>
                    <a:pt x="1233636" y="633875"/>
                  </a:lnTo>
                  <a:lnTo>
                    <a:pt x="1198141" y="661246"/>
                  </a:lnTo>
                  <a:lnTo>
                    <a:pt x="1163054" y="689113"/>
                  </a:lnTo>
                  <a:lnTo>
                    <a:pt x="1128378" y="717470"/>
                  </a:lnTo>
                  <a:lnTo>
                    <a:pt x="1094120" y="746313"/>
                  </a:lnTo>
                  <a:lnTo>
                    <a:pt x="1060284" y="775636"/>
                  </a:lnTo>
                  <a:lnTo>
                    <a:pt x="1026875" y="805434"/>
                  </a:lnTo>
                  <a:lnTo>
                    <a:pt x="993900" y="835701"/>
                  </a:lnTo>
                  <a:lnTo>
                    <a:pt x="961363" y="866433"/>
                  </a:lnTo>
                  <a:lnTo>
                    <a:pt x="929269" y="897624"/>
                  </a:lnTo>
                  <a:lnTo>
                    <a:pt x="897624" y="929269"/>
                  </a:lnTo>
                  <a:lnTo>
                    <a:pt x="866433" y="961363"/>
                  </a:lnTo>
                  <a:lnTo>
                    <a:pt x="835701" y="993900"/>
                  </a:lnTo>
                  <a:lnTo>
                    <a:pt x="805434" y="1026875"/>
                  </a:lnTo>
                  <a:lnTo>
                    <a:pt x="775636" y="1060284"/>
                  </a:lnTo>
                  <a:lnTo>
                    <a:pt x="746313" y="1094120"/>
                  </a:lnTo>
                  <a:lnTo>
                    <a:pt x="717470" y="1128378"/>
                  </a:lnTo>
                  <a:lnTo>
                    <a:pt x="689113" y="1163054"/>
                  </a:lnTo>
                  <a:lnTo>
                    <a:pt x="661246" y="1198141"/>
                  </a:lnTo>
                  <a:lnTo>
                    <a:pt x="633875" y="1233636"/>
                  </a:lnTo>
                  <a:lnTo>
                    <a:pt x="607005" y="1269532"/>
                  </a:lnTo>
                  <a:lnTo>
                    <a:pt x="580641" y="1305824"/>
                  </a:lnTo>
                  <a:lnTo>
                    <a:pt x="554789" y="1342507"/>
                  </a:lnTo>
                  <a:lnTo>
                    <a:pt x="529454" y="1379576"/>
                  </a:lnTo>
                  <a:lnTo>
                    <a:pt x="504641" y="1417026"/>
                  </a:lnTo>
                  <a:lnTo>
                    <a:pt x="480355" y="1454851"/>
                  </a:lnTo>
                  <a:lnTo>
                    <a:pt x="456602" y="1493045"/>
                  </a:lnTo>
                  <a:lnTo>
                    <a:pt x="433386" y="1531605"/>
                  </a:lnTo>
                  <a:lnTo>
                    <a:pt x="410713" y="1570524"/>
                  </a:lnTo>
                  <a:lnTo>
                    <a:pt x="388589" y="1609798"/>
                  </a:lnTo>
                  <a:lnTo>
                    <a:pt x="367018" y="1649421"/>
                  </a:lnTo>
                  <a:lnTo>
                    <a:pt x="346006" y="1689387"/>
                  </a:lnTo>
                  <a:lnTo>
                    <a:pt x="325558" y="1729692"/>
                  </a:lnTo>
                  <a:lnTo>
                    <a:pt x="305679" y="1770331"/>
                  </a:lnTo>
                  <a:lnTo>
                    <a:pt x="286375" y="1811298"/>
                  </a:lnTo>
                  <a:lnTo>
                    <a:pt x="267650" y="1852587"/>
                  </a:lnTo>
                  <a:lnTo>
                    <a:pt x="249511" y="1894195"/>
                  </a:lnTo>
                  <a:lnTo>
                    <a:pt x="231961" y="1936114"/>
                  </a:lnTo>
                  <a:lnTo>
                    <a:pt x="215007" y="1978341"/>
                  </a:lnTo>
                  <a:lnTo>
                    <a:pt x="198654" y="2020870"/>
                  </a:lnTo>
                  <a:lnTo>
                    <a:pt x="182906" y="2063695"/>
                  </a:lnTo>
                  <a:lnTo>
                    <a:pt x="167770" y="2106812"/>
                  </a:lnTo>
                  <a:lnTo>
                    <a:pt x="153250" y="2150215"/>
                  </a:lnTo>
                  <a:lnTo>
                    <a:pt x="139351" y="2193899"/>
                  </a:lnTo>
                  <a:lnTo>
                    <a:pt x="126080" y="2237859"/>
                  </a:lnTo>
                  <a:lnTo>
                    <a:pt x="113441" y="2282089"/>
                  </a:lnTo>
                  <a:lnTo>
                    <a:pt x="101439" y="2326584"/>
                  </a:lnTo>
                  <a:lnTo>
                    <a:pt x="90079" y="2371340"/>
                  </a:lnTo>
                  <a:lnTo>
                    <a:pt x="79368" y="2416350"/>
                  </a:lnTo>
                  <a:lnTo>
                    <a:pt x="69309" y="2461610"/>
                  </a:lnTo>
                  <a:lnTo>
                    <a:pt x="59909" y="2507114"/>
                  </a:lnTo>
                  <a:lnTo>
                    <a:pt x="51172" y="2552857"/>
                  </a:lnTo>
                  <a:lnTo>
                    <a:pt x="43105" y="2598834"/>
                  </a:lnTo>
                  <a:lnTo>
                    <a:pt x="35711" y="2645039"/>
                  </a:lnTo>
                  <a:lnTo>
                    <a:pt x="28997" y="2691468"/>
                  </a:lnTo>
                  <a:lnTo>
                    <a:pt x="22967" y="2738114"/>
                  </a:lnTo>
                  <a:lnTo>
                    <a:pt x="17627" y="2784974"/>
                  </a:lnTo>
                  <a:lnTo>
                    <a:pt x="12981" y="2832041"/>
                  </a:lnTo>
                  <a:lnTo>
                    <a:pt x="9037" y="2879310"/>
                  </a:lnTo>
                  <a:lnTo>
                    <a:pt x="5797" y="2926777"/>
                  </a:lnTo>
                  <a:lnTo>
                    <a:pt x="3269" y="2974436"/>
                  </a:lnTo>
                  <a:lnTo>
                    <a:pt x="1456" y="3022281"/>
                  </a:lnTo>
                  <a:lnTo>
                    <a:pt x="364" y="3070307"/>
                  </a:lnTo>
                  <a:lnTo>
                    <a:pt x="0" y="3118510"/>
                  </a:lnTo>
                  <a:lnTo>
                    <a:pt x="364" y="3166712"/>
                  </a:lnTo>
                  <a:lnTo>
                    <a:pt x="1456" y="3214739"/>
                  </a:lnTo>
                  <a:lnTo>
                    <a:pt x="3269" y="3262584"/>
                  </a:lnTo>
                  <a:lnTo>
                    <a:pt x="5797" y="3310242"/>
                  </a:lnTo>
                  <a:lnTo>
                    <a:pt x="9037" y="3357709"/>
                  </a:lnTo>
                  <a:lnTo>
                    <a:pt x="12981" y="3404978"/>
                  </a:lnTo>
                  <a:lnTo>
                    <a:pt x="17627" y="3452045"/>
                  </a:lnTo>
                  <a:lnTo>
                    <a:pt x="22967" y="3498905"/>
                  </a:lnTo>
                  <a:lnTo>
                    <a:pt x="28997" y="3545552"/>
                  </a:lnTo>
                  <a:lnTo>
                    <a:pt x="35711" y="3591980"/>
                  </a:lnTo>
                  <a:lnTo>
                    <a:pt x="43105" y="3638186"/>
                  </a:lnTo>
                  <a:lnTo>
                    <a:pt x="51172" y="3684162"/>
                  </a:lnTo>
                  <a:lnTo>
                    <a:pt x="59909" y="3729905"/>
                  </a:lnTo>
                  <a:lnTo>
                    <a:pt x="69309" y="3775409"/>
                  </a:lnTo>
                  <a:lnTo>
                    <a:pt x="79368" y="3820669"/>
                  </a:lnTo>
                  <a:lnTo>
                    <a:pt x="90079" y="3865679"/>
                  </a:lnTo>
                  <a:lnTo>
                    <a:pt x="101439" y="3910435"/>
                  </a:lnTo>
                  <a:lnTo>
                    <a:pt x="113441" y="3954930"/>
                  </a:lnTo>
                  <a:lnTo>
                    <a:pt x="126080" y="3999160"/>
                  </a:lnTo>
                  <a:lnTo>
                    <a:pt x="139351" y="4043120"/>
                  </a:lnTo>
                  <a:lnTo>
                    <a:pt x="153250" y="4086804"/>
                  </a:lnTo>
                  <a:lnTo>
                    <a:pt x="167770" y="4130207"/>
                  </a:lnTo>
                  <a:lnTo>
                    <a:pt x="182906" y="4173324"/>
                  </a:lnTo>
                  <a:lnTo>
                    <a:pt x="198654" y="4216149"/>
                  </a:lnTo>
                  <a:lnTo>
                    <a:pt x="215007" y="4258678"/>
                  </a:lnTo>
                  <a:lnTo>
                    <a:pt x="231961" y="4300905"/>
                  </a:lnTo>
                  <a:lnTo>
                    <a:pt x="249511" y="4342825"/>
                  </a:lnTo>
                  <a:lnTo>
                    <a:pt x="267650" y="4384432"/>
                  </a:lnTo>
                  <a:lnTo>
                    <a:pt x="286375" y="4425721"/>
                  </a:lnTo>
                  <a:lnTo>
                    <a:pt x="305679" y="4466688"/>
                  </a:lnTo>
                  <a:lnTo>
                    <a:pt x="325558" y="4507327"/>
                  </a:lnTo>
                  <a:lnTo>
                    <a:pt x="346006" y="4547632"/>
                  </a:lnTo>
                  <a:lnTo>
                    <a:pt x="367018" y="4587598"/>
                  </a:lnTo>
                  <a:lnTo>
                    <a:pt x="388589" y="4627221"/>
                  </a:lnTo>
                  <a:lnTo>
                    <a:pt x="410713" y="4666495"/>
                  </a:lnTo>
                  <a:lnTo>
                    <a:pt x="433386" y="4705414"/>
                  </a:lnTo>
                  <a:lnTo>
                    <a:pt x="456602" y="4743974"/>
                  </a:lnTo>
                  <a:lnTo>
                    <a:pt x="480355" y="4782169"/>
                  </a:lnTo>
                  <a:lnTo>
                    <a:pt x="504641" y="4819993"/>
                  </a:lnTo>
                  <a:lnTo>
                    <a:pt x="529454" y="4857443"/>
                  </a:lnTo>
                  <a:lnTo>
                    <a:pt x="554789" y="4894512"/>
                  </a:lnTo>
                  <a:lnTo>
                    <a:pt x="580641" y="4931195"/>
                  </a:lnTo>
                  <a:lnTo>
                    <a:pt x="607005" y="4967487"/>
                  </a:lnTo>
                  <a:lnTo>
                    <a:pt x="633875" y="5003383"/>
                  </a:lnTo>
                  <a:lnTo>
                    <a:pt x="661246" y="5038878"/>
                  </a:lnTo>
                  <a:lnTo>
                    <a:pt x="689113" y="5073965"/>
                  </a:lnTo>
                  <a:lnTo>
                    <a:pt x="717470" y="5108641"/>
                  </a:lnTo>
                  <a:lnTo>
                    <a:pt x="746313" y="5142899"/>
                  </a:lnTo>
                  <a:lnTo>
                    <a:pt x="775636" y="5176735"/>
                  </a:lnTo>
                  <a:lnTo>
                    <a:pt x="805434" y="5210144"/>
                  </a:lnTo>
                  <a:lnTo>
                    <a:pt x="835701" y="5243119"/>
                  </a:lnTo>
                  <a:lnTo>
                    <a:pt x="866433" y="5275656"/>
                  </a:lnTo>
                  <a:lnTo>
                    <a:pt x="897624" y="5307750"/>
                  </a:lnTo>
                  <a:lnTo>
                    <a:pt x="929269" y="5339395"/>
                  </a:lnTo>
                  <a:lnTo>
                    <a:pt x="961363" y="5370586"/>
                  </a:lnTo>
                  <a:lnTo>
                    <a:pt x="993900" y="5401318"/>
                  </a:lnTo>
                  <a:lnTo>
                    <a:pt x="1026875" y="5431585"/>
                  </a:lnTo>
                  <a:lnTo>
                    <a:pt x="1060284" y="5461383"/>
                  </a:lnTo>
                  <a:lnTo>
                    <a:pt x="1094120" y="5490706"/>
                  </a:lnTo>
                  <a:lnTo>
                    <a:pt x="1128378" y="5519549"/>
                  </a:lnTo>
                  <a:lnTo>
                    <a:pt x="1163054" y="5547906"/>
                  </a:lnTo>
                  <a:lnTo>
                    <a:pt x="1198141" y="5575773"/>
                  </a:lnTo>
                  <a:lnTo>
                    <a:pt x="1233636" y="5603144"/>
                  </a:lnTo>
                  <a:lnTo>
                    <a:pt x="1269532" y="5630014"/>
                  </a:lnTo>
                  <a:lnTo>
                    <a:pt x="1305824" y="5656378"/>
                  </a:lnTo>
                  <a:lnTo>
                    <a:pt x="1342507" y="5682230"/>
                  </a:lnTo>
                  <a:lnTo>
                    <a:pt x="1379576" y="5707565"/>
                  </a:lnTo>
                  <a:lnTo>
                    <a:pt x="1417026" y="5732378"/>
                  </a:lnTo>
                  <a:lnTo>
                    <a:pt x="1454851" y="5756664"/>
                  </a:lnTo>
                  <a:lnTo>
                    <a:pt x="1493045" y="5780418"/>
                  </a:lnTo>
                  <a:lnTo>
                    <a:pt x="1531605" y="5803633"/>
                  </a:lnTo>
                  <a:lnTo>
                    <a:pt x="1570524" y="5826306"/>
                  </a:lnTo>
                  <a:lnTo>
                    <a:pt x="1609798" y="5848430"/>
                  </a:lnTo>
                  <a:lnTo>
                    <a:pt x="1649421" y="5870001"/>
                  </a:lnTo>
                  <a:lnTo>
                    <a:pt x="1689387" y="5891013"/>
                  </a:lnTo>
                  <a:lnTo>
                    <a:pt x="1729692" y="5911461"/>
                  </a:lnTo>
                  <a:lnTo>
                    <a:pt x="1770331" y="5931340"/>
                  </a:lnTo>
                  <a:lnTo>
                    <a:pt x="1811298" y="5950644"/>
                  </a:lnTo>
                  <a:lnTo>
                    <a:pt x="1852587" y="5969369"/>
                  </a:lnTo>
                  <a:lnTo>
                    <a:pt x="1894195" y="5987509"/>
                  </a:lnTo>
                  <a:lnTo>
                    <a:pt x="1936114" y="6005058"/>
                  </a:lnTo>
                  <a:lnTo>
                    <a:pt x="1978341" y="6022012"/>
                  </a:lnTo>
                  <a:lnTo>
                    <a:pt x="2020870" y="6038366"/>
                  </a:lnTo>
                  <a:lnTo>
                    <a:pt x="2063695" y="6054113"/>
                  </a:lnTo>
                  <a:lnTo>
                    <a:pt x="2106812" y="6069250"/>
                  </a:lnTo>
                  <a:lnTo>
                    <a:pt x="2150215" y="6083769"/>
                  </a:lnTo>
                  <a:lnTo>
                    <a:pt x="2193899" y="6097668"/>
                  </a:lnTo>
                  <a:lnTo>
                    <a:pt x="2237859" y="6110939"/>
                  </a:lnTo>
                  <a:lnTo>
                    <a:pt x="2282089" y="6123579"/>
                  </a:lnTo>
                  <a:lnTo>
                    <a:pt x="2326584" y="6135581"/>
                  </a:lnTo>
                  <a:lnTo>
                    <a:pt x="2371340" y="6146940"/>
                  </a:lnTo>
                  <a:lnTo>
                    <a:pt x="2416350" y="6157652"/>
                  </a:lnTo>
                  <a:lnTo>
                    <a:pt x="2461610" y="6167710"/>
                  </a:lnTo>
                  <a:lnTo>
                    <a:pt x="2507114" y="6177110"/>
                  </a:lnTo>
                  <a:lnTo>
                    <a:pt x="2552857" y="6185847"/>
                  </a:lnTo>
                  <a:lnTo>
                    <a:pt x="2598834" y="6193914"/>
                  </a:lnTo>
                  <a:lnTo>
                    <a:pt x="2645039" y="6201308"/>
                  </a:lnTo>
                  <a:lnTo>
                    <a:pt x="2691468" y="6208023"/>
                  </a:lnTo>
                  <a:lnTo>
                    <a:pt x="2738114" y="6214053"/>
                  </a:lnTo>
                  <a:lnTo>
                    <a:pt x="2784974" y="6219393"/>
                  </a:lnTo>
                  <a:lnTo>
                    <a:pt x="2832041" y="6224038"/>
                  </a:lnTo>
                  <a:lnTo>
                    <a:pt x="2879310" y="6227983"/>
                  </a:lnTo>
                  <a:lnTo>
                    <a:pt x="2926777" y="6231222"/>
                  </a:lnTo>
                  <a:lnTo>
                    <a:pt x="2974436" y="6233751"/>
                  </a:lnTo>
                  <a:lnTo>
                    <a:pt x="3022281" y="6235563"/>
                  </a:lnTo>
                  <a:lnTo>
                    <a:pt x="3070307" y="6236655"/>
                  </a:lnTo>
                  <a:lnTo>
                    <a:pt x="3118510" y="6237020"/>
                  </a:lnTo>
                  <a:lnTo>
                    <a:pt x="3166712" y="6236655"/>
                  </a:lnTo>
                  <a:lnTo>
                    <a:pt x="3214739" y="6235563"/>
                  </a:lnTo>
                  <a:lnTo>
                    <a:pt x="3262584" y="6233751"/>
                  </a:lnTo>
                  <a:lnTo>
                    <a:pt x="3310242" y="6231222"/>
                  </a:lnTo>
                  <a:lnTo>
                    <a:pt x="3357709" y="6227983"/>
                  </a:lnTo>
                  <a:lnTo>
                    <a:pt x="3404978" y="6224038"/>
                  </a:lnTo>
                  <a:lnTo>
                    <a:pt x="3452045" y="6219393"/>
                  </a:lnTo>
                  <a:lnTo>
                    <a:pt x="3498905" y="6214053"/>
                  </a:lnTo>
                  <a:lnTo>
                    <a:pt x="3545552" y="6208023"/>
                  </a:lnTo>
                  <a:lnTo>
                    <a:pt x="3591980" y="6201308"/>
                  </a:lnTo>
                  <a:lnTo>
                    <a:pt x="3638186" y="6193914"/>
                  </a:lnTo>
                  <a:lnTo>
                    <a:pt x="3684162" y="6185847"/>
                  </a:lnTo>
                  <a:lnTo>
                    <a:pt x="3729905" y="6177110"/>
                  </a:lnTo>
                  <a:lnTo>
                    <a:pt x="3775409" y="6167710"/>
                  </a:lnTo>
                  <a:lnTo>
                    <a:pt x="3820669" y="6157652"/>
                  </a:lnTo>
                  <a:lnTo>
                    <a:pt x="3865679" y="6146940"/>
                  </a:lnTo>
                  <a:lnTo>
                    <a:pt x="3910435" y="6135581"/>
                  </a:lnTo>
                  <a:lnTo>
                    <a:pt x="3954930" y="6123579"/>
                  </a:lnTo>
                  <a:lnTo>
                    <a:pt x="3999160" y="6110939"/>
                  </a:lnTo>
                  <a:lnTo>
                    <a:pt x="4043120" y="6097668"/>
                  </a:lnTo>
                  <a:lnTo>
                    <a:pt x="4086804" y="6083769"/>
                  </a:lnTo>
                  <a:lnTo>
                    <a:pt x="4130207" y="6069250"/>
                  </a:lnTo>
                  <a:lnTo>
                    <a:pt x="4173324" y="6054113"/>
                  </a:lnTo>
                  <a:lnTo>
                    <a:pt x="4216149" y="6038366"/>
                  </a:lnTo>
                  <a:lnTo>
                    <a:pt x="4258678" y="6022012"/>
                  </a:lnTo>
                  <a:lnTo>
                    <a:pt x="4300905" y="6005058"/>
                  </a:lnTo>
                  <a:lnTo>
                    <a:pt x="4342825" y="5987509"/>
                  </a:lnTo>
                  <a:lnTo>
                    <a:pt x="4384432" y="5969369"/>
                  </a:lnTo>
                  <a:lnTo>
                    <a:pt x="4425721" y="5950644"/>
                  </a:lnTo>
                  <a:lnTo>
                    <a:pt x="4466688" y="5931340"/>
                  </a:lnTo>
                  <a:lnTo>
                    <a:pt x="4507327" y="5911461"/>
                  </a:lnTo>
                  <a:lnTo>
                    <a:pt x="4547632" y="5891013"/>
                  </a:lnTo>
                  <a:lnTo>
                    <a:pt x="4587598" y="5870001"/>
                  </a:lnTo>
                  <a:lnTo>
                    <a:pt x="4627221" y="5848430"/>
                  </a:lnTo>
                  <a:lnTo>
                    <a:pt x="4666495" y="5826306"/>
                  </a:lnTo>
                  <a:lnTo>
                    <a:pt x="4705414" y="5803633"/>
                  </a:lnTo>
                  <a:lnTo>
                    <a:pt x="4743974" y="5780418"/>
                  </a:lnTo>
                  <a:lnTo>
                    <a:pt x="4782169" y="5756664"/>
                  </a:lnTo>
                  <a:lnTo>
                    <a:pt x="4819993" y="5732378"/>
                  </a:lnTo>
                  <a:lnTo>
                    <a:pt x="4857443" y="5707565"/>
                  </a:lnTo>
                  <a:lnTo>
                    <a:pt x="4894512" y="5682230"/>
                  </a:lnTo>
                  <a:lnTo>
                    <a:pt x="4931195" y="5656378"/>
                  </a:lnTo>
                  <a:lnTo>
                    <a:pt x="4967487" y="5630014"/>
                  </a:lnTo>
                  <a:lnTo>
                    <a:pt x="5003383" y="5603144"/>
                  </a:lnTo>
                  <a:lnTo>
                    <a:pt x="5038878" y="5575773"/>
                  </a:lnTo>
                  <a:lnTo>
                    <a:pt x="5073965" y="5547906"/>
                  </a:lnTo>
                  <a:lnTo>
                    <a:pt x="5108641" y="5519549"/>
                  </a:lnTo>
                  <a:lnTo>
                    <a:pt x="5142899" y="5490706"/>
                  </a:lnTo>
                  <a:lnTo>
                    <a:pt x="5176735" y="5461383"/>
                  </a:lnTo>
                  <a:lnTo>
                    <a:pt x="5210144" y="5431585"/>
                  </a:lnTo>
                  <a:lnTo>
                    <a:pt x="5243119" y="5401318"/>
                  </a:lnTo>
                  <a:lnTo>
                    <a:pt x="5275656" y="5370586"/>
                  </a:lnTo>
                  <a:lnTo>
                    <a:pt x="5307750" y="5339395"/>
                  </a:lnTo>
                  <a:lnTo>
                    <a:pt x="5339395" y="5307750"/>
                  </a:lnTo>
                  <a:lnTo>
                    <a:pt x="5370586" y="5275656"/>
                  </a:lnTo>
                  <a:lnTo>
                    <a:pt x="5401318" y="5243119"/>
                  </a:lnTo>
                  <a:lnTo>
                    <a:pt x="5431585" y="5210144"/>
                  </a:lnTo>
                  <a:lnTo>
                    <a:pt x="5461383" y="5176735"/>
                  </a:lnTo>
                  <a:lnTo>
                    <a:pt x="5490706" y="5142899"/>
                  </a:lnTo>
                  <a:lnTo>
                    <a:pt x="5519549" y="5108641"/>
                  </a:lnTo>
                  <a:lnTo>
                    <a:pt x="5547906" y="5073965"/>
                  </a:lnTo>
                  <a:lnTo>
                    <a:pt x="5575773" y="5038878"/>
                  </a:lnTo>
                  <a:lnTo>
                    <a:pt x="5603144" y="5003383"/>
                  </a:lnTo>
                  <a:lnTo>
                    <a:pt x="5630014" y="4967487"/>
                  </a:lnTo>
                  <a:lnTo>
                    <a:pt x="5656378" y="4931195"/>
                  </a:lnTo>
                  <a:lnTo>
                    <a:pt x="5682230" y="4894512"/>
                  </a:lnTo>
                  <a:lnTo>
                    <a:pt x="5707565" y="4857443"/>
                  </a:lnTo>
                  <a:lnTo>
                    <a:pt x="5732378" y="4819993"/>
                  </a:lnTo>
                  <a:lnTo>
                    <a:pt x="5756664" y="4782169"/>
                  </a:lnTo>
                  <a:lnTo>
                    <a:pt x="5780418" y="4743974"/>
                  </a:lnTo>
                  <a:lnTo>
                    <a:pt x="5803633" y="4705414"/>
                  </a:lnTo>
                  <a:lnTo>
                    <a:pt x="5826306" y="4666495"/>
                  </a:lnTo>
                  <a:lnTo>
                    <a:pt x="5848430" y="4627221"/>
                  </a:lnTo>
                  <a:lnTo>
                    <a:pt x="5870001" y="4587598"/>
                  </a:lnTo>
                  <a:lnTo>
                    <a:pt x="5891013" y="4547632"/>
                  </a:lnTo>
                  <a:lnTo>
                    <a:pt x="5911461" y="4507327"/>
                  </a:lnTo>
                  <a:lnTo>
                    <a:pt x="5931340" y="4466688"/>
                  </a:lnTo>
                  <a:lnTo>
                    <a:pt x="5950644" y="4425721"/>
                  </a:lnTo>
                  <a:lnTo>
                    <a:pt x="5969369" y="4384432"/>
                  </a:lnTo>
                  <a:lnTo>
                    <a:pt x="5987509" y="4342825"/>
                  </a:lnTo>
                  <a:lnTo>
                    <a:pt x="6005058" y="4300905"/>
                  </a:lnTo>
                  <a:lnTo>
                    <a:pt x="6022012" y="4258678"/>
                  </a:lnTo>
                  <a:lnTo>
                    <a:pt x="6038366" y="4216149"/>
                  </a:lnTo>
                  <a:lnTo>
                    <a:pt x="6054113" y="4173324"/>
                  </a:lnTo>
                  <a:lnTo>
                    <a:pt x="6069250" y="4130207"/>
                  </a:lnTo>
                  <a:lnTo>
                    <a:pt x="6083769" y="4086804"/>
                  </a:lnTo>
                  <a:lnTo>
                    <a:pt x="6097668" y="4043120"/>
                  </a:lnTo>
                  <a:lnTo>
                    <a:pt x="6110939" y="3999160"/>
                  </a:lnTo>
                  <a:lnTo>
                    <a:pt x="6123579" y="3954930"/>
                  </a:lnTo>
                  <a:lnTo>
                    <a:pt x="6135581" y="3910435"/>
                  </a:lnTo>
                  <a:lnTo>
                    <a:pt x="6146940" y="3865679"/>
                  </a:lnTo>
                  <a:lnTo>
                    <a:pt x="6157652" y="3820669"/>
                  </a:lnTo>
                  <a:lnTo>
                    <a:pt x="6167710" y="3775409"/>
                  </a:lnTo>
                  <a:lnTo>
                    <a:pt x="6177110" y="3729905"/>
                  </a:lnTo>
                  <a:lnTo>
                    <a:pt x="6185847" y="3684162"/>
                  </a:lnTo>
                  <a:lnTo>
                    <a:pt x="6193914" y="3638186"/>
                  </a:lnTo>
                  <a:lnTo>
                    <a:pt x="6201308" y="3591980"/>
                  </a:lnTo>
                  <a:lnTo>
                    <a:pt x="6208023" y="3545552"/>
                  </a:lnTo>
                  <a:lnTo>
                    <a:pt x="6214053" y="3498905"/>
                  </a:lnTo>
                  <a:lnTo>
                    <a:pt x="6219393" y="3452045"/>
                  </a:lnTo>
                  <a:lnTo>
                    <a:pt x="6224038" y="3404978"/>
                  </a:lnTo>
                  <a:lnTo>
                    <a:pt x="6227983" y="3357709"/>
                  </a:lnTo>
                  <a:lnTo>
                    <a:pt x="6231222" y="3310242"/>
                  </a:lnTo>
                  <a:lnTo>
                    <a:pt x="6233751" y="3262584"/>
                  </a:lnTo>
                  <a:lnTo>
                    <a:pt x="6235563" y="3214739"/>
                  </a:lnTo>
                  <a:lnTo>
                    <a:pt x="6236655" y="3166712"/>
                  </a:lnTo>
                  <a:lnTo>
                    <a:pt x="6237020" y="3118510"/>
                  </a:lnTo>
                  <a:lnTo>
                    <a:pt x="6236655" y="3070307"/>
                  </a:lnTo>
                  <a:lnTo>
                    <a:pt x="6235563" y="3022281"/>
                  </a:lnTo>
                  <a:lnTo>
                    <a:pt x="6233751" y="2974436"/>
                  </a:lnTo>
                  <a:lnTo>
                    <a:pt x="6231222" y="2926777"/>
                  </a:lnTo>
                  <a:lnTo>
                    <a:pt x="6227983" y="2879310"/>
                  </a:lnTo>
                  <a:lnTo>
                    <a:pt x="6224038" y="2832041"/>
                  </a:lnTo>
                  <a:lnTo>
                    <a:pt x="6219393" y="2784974"/>
                  </a:lnTo>
                  <a:lnTo>
                    <a:pt x="6214053" y="2738114"/>
                  </a:lnTo>
                  <a:lnTo>
                    <a:pt x="6208023" y="2691468"/>
                  </a:lnTo>
                  <a:lnTo>
                    <a:pt x="6201308" y="2645039"/>
                  </a:lnTo>
                  <a:lnTo>
                    <a:pt x="6193914" y="2598834"/>
                  </a:lnTo>
                  <a:lnTo>
                    <a:pt x="6185847" y="2552857"/>
                  </a:lnTo>
                  <a:lnTo>
                    <a:pt x="6177110" y="2507114"/>
                  </a:lnTo>
                  <a:lnTo>
                    <a:pt x="6167710" y="2461610"/>
                  </a:lnTo>
                  <a:lnTo>
                    <a:pt x="6157652" y="2416350"/>
                  </a:lnTo>
                  <a:lnTo>
                    <a:pt x="6146940" y="2371340"/>
                  </a:lnTo>
                  <a:lnTo>
                    <a:pt x="6135581" y="2326584"/>
                  </a:lnTo>
                  <a:lnTo>
                    <a:pt x="6123579" y="2282089"/>
                  </a:lnTo>
                  <a:lnTo>
                    <a:pt x="6110939" y="2237859"/>
                  </a:lnTo>
                  <a:lnTo>
                    <a:pt x="6097668" y="2193899"/>
                  </a:lnTo>
                  <a:lnTo>
                    <a:pt x="6083769" y="2150215"/>
                  </a:lnTo>
                  <a:lnTo>
                    <a:pt x="6069250" y="2106812"/>
                  </a:lnTo>
                  <a:lnTo>
                    <a:pt x="6054113" y="2063695"/>
                  </a:lnTo>
                  <a:lnTo>
                    <a:pt x="6038366" y="2020870"/>
                  </a:lnTo>
                  <a:lnTo>
                    <a:pt x="6022012" y="1978341"/>
                  </a:lnTo>
                  <a:lnTo>
                    <a:pt x="6005058" y="1936114"/>
                  </a:lnTo>
                  <a:lnTo>
                    <a:pt x="5987509" y="1894195"/>
                  </a:lnTo>
                  <a:lnTo>
                    <a:pt x="5969369" y="1852587"/>
                  </a:lnTo>
                  <a:lnTo>
                    <a:pt x="5950644" y="1811298"/>
                  </a:lnTo>
                  <a:lnTo>
                    <a:pt x="5931340" y="1770331"/>
                  </a:lnTo>
                  <a:lnTo>
                    <a:pt x="5911461" y="1729692"/>
                  </a:lnTo>
                  <a:lnTo>
                    <a:pt x="5891013" y="1689387"/>
                  </a:lnTo>
                  <a:lnTo>
                    <a:pt x="5870001" y="1649421"/>
                  </a:lnTo>
                  <a:lnTo>
                    <a:pt x="5848430" y="1609798"/>
                  </a:lnTo>
                  <a:lnTo>
                    <a:pt x="5826306" y="1570524"/>
                  </a:lnTo>
                  <a:lnTo>
                    <a:pt x="5803633" y="1531605"/>
                  </a:lnTo>
                  <a:lnTo>
                    <a:pt x="5780418" y="1493045"/>
                  </a:lnTo>
                  <a:lnTo>
                    <a:pt x="5756664" y="1454851"/>
                  </a:lnTo>
                  <a:lnTo>
                    <a:pt x="5732378" y="1417026"/>
                  </a:lnTo>
                  <a:lnTo>
                    <a:pt x="5707565" y="1379576"/>
                  </a:lnTo>
                  <a:lnTo>
                    <a:pt x="5682230" y="1342507"/>
                  </a:lnTo>
                  <a:lnTo>
                    <a:pt x="5656378" y="1305824"/>
                  </a:lnTo>
                  <a:lnTo>
                    <a:pt x="5630014" y="1269532"/>
                  </a:lnTo>
                  <a:lnTo>
                    <a:pt x="5603144" y="1233636"/>
                  </a:lnTo>
                  <a:lnTo>
                    <a:pt x="5575773" y="1198141"/>
                  </a:lnTo>
                  <a:lnTo>
                    <a:pt x="5547906" y="1163054"/>
                  </a:lnTo>
                  <a:lnTo>
                    <a:pt x="5519549" y="1128378"/>
                  </a:lnTo>
                  <a:lnTo>
                    <a:pt x="5490706" y="1094120"/>
                  </a:lnTo>
                  <a:lnTo>
                    <a:pt x="5461383" y="1060284"/>
                  </a:lnTo>
                  <a:lnTo>
                    <a:pt x="5431585" y="1026875"/>
                  </a:lnTo>
                  <a:lnTo>
                    <a:pt x="5401318" y="993900"/>
                  </a:lnTo>
                  <a:lnTo>
                    <a:pt x="5370586" y="961363"/>
                  </a:lnTo>
                  <a:lnTo>
                    <a:pt x="5339395" y="929269"/>
                  </a:lnTo>
                  <a:lnTo>
                    <a:pt x="5307750" y="897624"/>
                  </a:lnTo>
                  <a:lnTo>
                    <a:pt x="5275656" y="866433"/>
                  </a:lnTo>
                  <a:lnTo>
                    <a:pt x="5243119" y="835701"/>
                  </a:lnTo>
                  <a:lnTo>
                    <a:pt x="5210144" y="805434"/>
                  </a:lnTo>
                  <a:lnTo>
                    <a:pt x="5176735" y="775636"/>
                  </a:lnTo>
                  <a:lnTo>
                    <a:pt x="5142899" y="746313"/>
                  </a:lnTo>
                  <a:lnTo>
                    <a:pt x="5108641" y="717470"/>
                  </a:lnTo>
                  <a:lnTo>
                    <a:pt x="5073965" y="689113"/>
                  </a:lnTo>
                  <a:lnTo>
                    <a:pt x="5038878" y="661246"/>
                  </a:lnTo>
                  <a:lnTo>
                    <a:pt x="5003383" y="633875"/>
                  </a:lnTo>
                  <a:lnTo>
                    <a:pt x="4967487" y="607005"/>
                  </a:lnTo>
                  <a:lnTo>
                    <a:pt x="4931195" y="580641"/>
                  </a:lnTo>
                  <a:lnTo>
                    <a:pt x="4894512" y="554789"/>
                  </a:lnTo>
                  <a:lnTo>
                    <a:pt x="4857443" y="529454"/>
                  </a:lnTo>
                  <a:lnTo>
                    <a:pt x="4819993" y="504641"/>
                  </a:lnTo>
                  <a:lnTo>
                    <a:pt x="4782169" y="480355"/>
                  </a:lnTo>
                  <a:lnTo>
                    <a:pt x="4743974" y="456602"/>
                  </a:lnTo>
                  <a:lnTo>
                    <a:pt x="4705414" y="433386"/>
                  </a:lnTo>
                  <a:lnTo>
                    <a:pt x="4666495" y="410713"/>
                  </a:lnTo>
                  <a:lnTo>
                    <a:pt x="4627221" y="388589"/>
                  </a:lnTo>
                  <a:lnTo>
                    <a:pt x="4587598" y="367018"/>
                  </a:lnTo>
                  <a:lnTo>
                    <a:pt x="4547632" y="346006"/>
                  </a:lnTo>
                  <a:lnTo>
                    <a:pt x="4507327" y="325558"/>
                  </a:lnTo>
                  <a:lnTo>
                    <a:pt x="4466688" y="305679"/>
                  </a:lnTo>
                  <a:lnTo>
                    <a:pt x="4425721" y="286375"/>
                  </a:lnTo>
                  <a:lnTo>
                    <a:pt x="4384432" y="267650"/>
                  </a:lnTo>
                  <a:lnTo>
                    <a:pt x="4342825" y="249511"/>
                  </a:lnTo>
                  <a:lnTo>
                    <a:pt x="4300905" y="231961"/>
                  </a:lnTo>
                  <a:lnTo>
                    <a:pt x="4258678" y="215007"/>
                  </a:lnTo>
                  <a:lnTo>
                    <a:pt x="4216149" y="198654"/>
                  </a:lnTo>
                  <a:lnTo>
                    <a:pt x="4173324" y="182906"/>
                  </a:lnTo>
                  <a:lnTo>
                    <a:pt x="4130207" y="167770"/>
                  </a:lnTo>
                  <a:lnTo>
                    <a:pt x="4086804" y="153250"/>
                  </a:lnTo>
                  <a:lnTo>
                    <a:pt x="4043120" y="139351"/>
                  </a:lnTo>
                  <a:lnTo>
                    <a:pt x="3999160" y="126080"/>
                  </a:lnTo>
                  <a:lnTo>
                    <a:pt x="3954930" y="113441"/>
                  </a:lnTo>
                  <a:lnTo>
                    <a:pt x="3910435" y="101439"/>
                  </a:lnTo>
                  <a:lnTo>
                    <a:pt x="3865679" y="90079"/>
                  </a:lnTo>
                  <a:lnTo>
                    <a:pt x="3820669" y="79368"/>
                  </a:lnTo>
                  <a:lnTo>
                    <a:pt x="3775409" y="69309"/>
                  </a:lnTo>
                  <a:lnTo>
                    <a:pt x="3729905" y="59909"/>
                  </a:lnTo>
                  <a:lnTo>
                    <a:pt x="3684162" y="51172"/>
                  </a:lnTo>
                  <a:lnTo>
                    <a:pt x="3638186" y="43105"/>
                  </a:lnTo>
                  <a:lnTo>
                    <a:pt x="3591980" y="35711"/>
                  </a:lnTo>
                  <a:lnTo>
                    <a:pt x="3545552" y="28997"/>
                  </a:lnTo>
                  <a:lnTo>
                    <a:pt x="3498905" y="22967"/>
                  </a:lnTo>
                  <a:lnTo>
                    <a:pt x="3452045" y="17627"/>
                  </a:lnTo>
                  <a:lnTo>
                    <a:pt x="3404978" y="12981"/>
                  </a:lnTo>
                  <a:lnTo>
                    <a:pt x="3357709" y="9037"/>
                  </a:lnTo>
                  <a:lnTo>
                    <a:pt x="3310242" y="5797"/>
                  </a:lnTo>
                  <a:lnTo>
                    <a:pt x="3262584" y="3269"/>
                  </a:lnTo>
                  <a:lnTo>
                    <a:pt x="3214739" y="1456"/>
                  </a:lnTo>
                  <a:lnTo>
                    <a:pt x="3166712" y="364"/>
                  </a:lnTo>
                  <a:lnTo>
                    <a:pt x="3118510" y="0"/>
                  </a:lnTo>
                  <a:close/>
                </a:path>
              </a:pathLst>
            </a:custGeom>
            <a:solidFill>
              <a:srgbClr val="ED6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37306" y="8548200"/>
              <a:ext cx="2416810" cy="2416810"/>
            </a:xfrm>
            <a:custGeom>
              <a:avLst/>
              <a:gdLst/>
              <a:ahLst/>
              <a:cxnLst/>
              <a:rect l="l" t="t" r="r" b="b"/>
              <a:pathLst>
                <a:path w="2416810" h="2416809">
                  <a:moveTo>
                    <a:pt x="2416713" y="0"/>
                  </a:moveTo>
                  <a:lnTo>
                    <a:pt x="0" y="0"/>
                  </a:lnTo>
                  <a:lnTo>
                    <a:pt x="0" y="2416713"/>
                  </a:lnTo>
                  <a:lnTo>
                    <a:pt x="2416713" y="2416713"/>
                  </a:lnTo>
                  <a:lnTo>
                    <a:pt x="24167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0674" y="9381543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41664" y="0"/>
                  </a:moveTo>
                  <a:lnTo>
                    <a:pt x="0" y="41664"/>
                  </a:lnTo>
                  <a:lnTo>
                    <a:pt x="41664" y="83329"/>
                  </a:lnTo>
                  <a:lnTo>
                    <a:pt x="83339" y="41664"/>
                  </a:lnTo>
                  <a:lnTo>
                    <a:pt x="416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3975" y="8714868"/>
              <a:ext cx="2083375" cy="20833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44209" y="5257670"/>
              <a:ext cx="4535805" cy="2955290"/>
            </a:xfrm>
            <a:custGeom>
              <a:avLst/>
              <a:gdLst/>
              <a:ahLst/>
              <a:cxnLst/>
              <a:rect l="l" t="t" r="r" b="b"/>
              <a:pathLst>
                <a:path w="4535805" h="2955290">
                  <a:moveTo>
                    <a:pt x="1771928" y="1861608"/>
                  </a:moveTo>
                  <a:lnTo>
                    <a:pt x="1181973" y="1861608"/>
                  </a:lnTo>
                  <a:lnTo>
                    <a:pt x="510781" y="2739645"/>
                  </a:lnTo>
                  <a:lnTo>
                    <a:pt x="954021" y="2954933"/>
                  </a:lnTo>
                  <a:lnTo>
                    <a:pt x="1771928" y="1861608"/>
                  </a:lnTo>
                  <a:close/>
                </a:path>
                <a:path w="4535805" h="2955290">
                  <a:moveTo>
                    <a:pt x="1059554" y="0"/>
                  </a:moveTo>
                  <a:lnTo>
                    <a:pt x="1003921" y="990"/>
                  </a:lnTo>
                  <a:lnTo>
                    <a:pt x="949591" y="3960"/>
                  </a:lnTo>
                  <a:lnTo>
                    <a:pt x="896564" y="8911"/>
                  </a:lnTo>
                  <a:lnTo>
                    <a:pt x="844840" y="15842"/>
                  </a:lnTo>
                  <a:lnTo>
                    <a:pt x="794419" y="24754"/>
                  </a:lnTo>
                  <a:lnTo>
                    <a:pt x="745300" y="35646"/>
                  </a:lnTo>
                  <a:lnTo>
                    <a:pt x="697485" y="48518"/>
                  </a:lnTo>
                  <a:lnTo>
                    <a:pt x="650972" y="63370"/>
                  </a:lnTo>
                  <a:lnTo>
                    <a:pt x="605762" y="80204"/>
                  </a:lnTo>
                  <a:lnTo>
                    <a:pt x="561855" y="99017"/>
                  </a:lnTo>
                  <a:lnTo>
                    <a:pt x="519251" y="119811"/>
                  </a:lnTo>
                  <a:lnTo>
                    <a:pt x="477950" y="142585"/>
                  </a:lnTo>
                  <a:lnTo>
                    <a:pt x="437951" y="167340"/>
                  </a:lnTo>
                  <a:lnTo>
                    <a:pt x="399256" y="194075"/>
                  </a:lnTo>
                  <a:lnTo>
                    <a:pt x="361863" y="222791"/>
                  </a:lnTo>
                  <a:lnTo>
                    <a:pt x="325773" y="253487"/>
                  </a:lnTo>
                  <a:lnTo>
                    <a:pt x="290985" y="286164"/>
                  </a:lnTo>
                  <a:lnTo>
                    <a:pt x="257501" y="320821"/>
                  </a:lnTo>
                  <a:lnTo>
                    <a:pt x="224311" y="358513"/>
                  </a:lnTo>
                  <a:lnTo>
                    <a:pt x="193411" y="397293"/>
                  </a:lnTo>
                  <a:lnTo>
                    <a:pt x="164799" y="437161"/>
                  </a:lnTo>
                  <a:lnTo>
                    <a:pt x="138476" y="478118"/>
                  </a:lnTo>
                  <a:lnTo>
                    <a:pt x="114443" y="520162"/>
                  </a:lnTo>
                  <a:lnTo>
                    <a:pt x="92698" y="563295"/>
                  </a:lnTo>
                  <a:lnTo>
                    <a:pt x="73243" y="607516"/>
                  </a:lnTo>
                  <a:lnTo>
                    <a:pt x="56076" y="652825"/>
                  </a:lnTo>
                  <a:lnTo>
                    <a:pt x="41199" y="699223"/>
                  </a:lnTo>
                  <a:lnTo>
                    <a:pt x="28610" y="746708"/>
                  </a:lnTo>
                  <a:lnTo>
                    <a:pt x="18310" y="795281"/>
                  </a:lnTo>
                  <a:lnTo>
                    <a:pt x="10299" y="844943"/>
                  </a:lnTo>
                  <a:lnTo>
                    <a:pt x="4577" y="895692"/>
                  </a:lnTo>
                  <a:lnTo>
                    <a:pt x="1144" y="947530"/>
                  </a:lnTo>
                  <a:lnTo>
                    <a:pt x="0" y="1000456"/>
                  </a:lnTo>
                  <a:lnTo>
                    <a:pt x="1179" y="1056376"/>
                  </a:lnTo>
                  <a:lnTo>
                    <a:pt x="4727" y="1110997"/>
                  </a:lnTo>
                  <a:lnTo>
                    <a:pt x="10637" y="1163905"/>
                  </a:lnTo>
                  <a:lnTo>
                    <a:pt x="18911" y="1215236"/>
                  </a:lnTo>
                  <a:lnTo>
                    <a:pt x="29549" y="1264992"/>
                  </a:lnTo>
                  <a:lnTo>
                    <a:pt x="42551" y="1313171"/>
                  </a:lnTo>
                  <a:lnTo>
                    <a:pt x="57916" y="1359775"/>
                  </a:lnTo>
                  <a:lnTo>
                    <a:pt x="75646" y="1404803"/>
                  </a:lnTo>
                  <a:lnTo>
                    <a:pt x="95739" y="1448255"/>
                  </a:lnTo>
                  <a:lnTo>
                    <a:pt x="118197" y="1490131"/>
                  </a:lnTo>
                  <a:lnTo>
                    <a:pt x="143018" y="1530431"/>
                  </a:lnTo>
                  <a:lnTo>
                    <a:pt x="170204" y="1569155"/>
                  </a:lnTo>
                  <a:lnTo>
                    <a:pt x="199861" y="1606422"/>
                  </a:lnTo>
                  <a:lnTo>
                    <a:pt x="231666" y="1641874"/>
                  </a:lnTo>
                  <a:lnTo>
                    <a:pt x="265944" y="1675869"/>
                  </a:lnTo>
                  <a:lnTo>
                    <a:pt x="300749" y="1707400"/>
                  </a:lnTo>
                  <a:lnTo>
                    <a:pt x="337621" y="1736863"/>
                  </a:lnTo>
                  <a:lnTo>
                    <a:pt x="376560" y="1764258"/>
                  </a:lnTo>
                  <a:lnTo>
                    <a:pt x="417567" y="1789586"/>
                  </a:lnTo>
                  <a:lnTo>
                    <a:pt x="460641" y="1812847"/>
                  </a:lnTo>
                  <a:lnTo>
                    <a:pt x="505783" y="1834040"/>
                  </a:lnTo>
                  <a:lnTo>
                    <a:pt x="552994" y="1853165"/>
                  </a:lnTo>
                  <a:lnTo>
                    <a:pt x="602098" y="1869964"/>
                  </a:lnTo>
                  <a:lnTo>
                    <a:pt x="650513" y="1884179"/>
                  </a:lnTo>
                  <a:lnTo>
                    <a:pt x="698240" y="1895809"/>
                  </a:lnTo>
                  <a:lnTo>
                    <a:pt x="745278" y="1904855"/>
                  </a:lnTo>
                  <a:lnTo>
                    <a:pt x="791627" y="1911316"/>
                  </a:lnTo>
                  <a:lnTo>
                    <a:pt x="837287" y="1915193"/>
                  </a:lnTo>
                  <a:lnTo>
                    <a:pt x="882258" y="1916485"/>
                  </a:lnTo>
                  <a:lnTo>
                    <a:pt x="928105" y="1914961"/>
                  </a:lnTo>
                  <a:lnTo>
                    <a:pt x="975595" y="1910388"/>
                  </a:lnTo>
                  <a:lnTo>
                    <a:pt x="1024727" y="1902767"/>
                  </a:lnTo>
                  <a:lnTo>
                    <a:pt x="1075501" y="1892097"/>
                  </a:lnTo>
                  <a:lnTo>
                    <a:pt x="1127916" y="1878377"/>
                  </a:lnTo>
                  <a:lnTo>
                    <a:pt x="1181973" y="1861608"/>
                  </a:lnTo>
                  <a:lnTo>
                    <a:pt x="1771928" y="1861608"/>
                  </a:lnTo>
                  <a:lnTo>
                    <a:pt x="1817745" y="1799784"/>
                  </a:lnTo>
                  <a:lnTo>
                    <a:pt x="1852124" y="1750953"/>
                  </a:lnTo>
                  <a:lnTo>
                    <a:pt x="1884538" y="1702448"/>
                  </a:lnTo>
                  <a:lnTo>
                    <a:pt x="1914988" y="1654271"/>
                  </a:lnTo>
                  <a:lnTo>
                    <a:pt x="1943540" y="1606302"/>
                  </a:lnTo>
                  <a:lnTo>
                    <a:pt x="1969994" y="1558900"/>
                  </a:lnTo>
                  <a:lnTo>
                    <a:pt x="1994550" y="1511706"/>
                  </a:lnTo>
                  <a:lnTo>
                    <a:pt x="2011055" y="1477466"/>
                  </a:lnTo>
                  <a:lnTo>
                    <a:pt x="1067997" y="1477466"/>
                  </a:lnTo>
                  <a:lnTo>
                    <a:pt x="1013384" y="1475355"/>
                  </a:lnTo>
                  <a:lnTo>
                    <a:pt x="961410" y="1469023"/>
                  </a:lnTo>
                  <a:lnTo>
                    <a:pt x="912073" y="1458469"/>
                  </a:lnTo>
                  <a:lnTo>
                    <a:pt x="865374" y="1443694"/>
                  </a:lnTo>
                  <a:lnTo>
                    <a:pt x="821314" y="1424698"/>
                  </a:lnTo>
                  <a:lnTo>
                    <a:pt x="779891" y="1401481"/>
                  </a:lnTo>
                  <a:lnTo>
                    <a:pt x="741107" y="1374043"/>
                  </a:lnTo>
                  <a:lnTo>
                    <a:pt x="704962" y="1342384"/>
                  </a:lnTo>
                  <a:lnTo>
                    <a:pt x="672181" y="1308405"/>
                  </a:lnTo>
                  <a:lnTo>
                    <a:pt x="643256" y="1272134"/>
                  </a:lnTo>
                  <a:lnTo>
                    <a:pt x="618189" y="1233568"/>
                  </a:lnTo>
                  <a:lnTo>
                    <a:pt x="596978" y="1192710"/>
                  </a:lnTo>
                  <a:lnTo>
                    <a:pt x="579624" y="1149558"/>
                  </a:lnTo>
                  <a:lnTo>
                    <a:pt x="566126" y="1104113"/>
                  </a:lnTo>
                  <a:lnTo>
                    <a:pt x="556485" y="1056376"/>
                  </a:lnTo>
                  <a:lnTo>
                    <a:pt x="550701" y="1006345"/>
                  </a:lnTo>
                  <a:lnTo>
                    <a:pt x="548773" y="954021"/>
                  </a:lnTo>
                  <a:lnTo>
                    <a:pt x="551147" y="900198"/>
                  </a:lnTo>
                  <a:lnTo>
                    <a:pt x="558271" y="848486"/>
                  </a:lnTo>
                  <a:lnTo>
                    <a:pt x="570143" y="798885"/>
                  </a:lnTo>
                  <a:lnTo>
                    <a:pt x="586765" y="751396"/>
                  </a:lnTo>
                  <a:lnTo>
                    <a:pt x="608135" y="706017"/>
                  </a:lnTo>
                  <a:lnTo>
                    <a:pt x="634255" y="662748"/>
                  </a:lnTo>
                  <a:lnTo>
                    <a:pt x="665123" y="621591"/>
                  </a:lnTo>
                  <a:lnTo>
                    <a:pt x="700741" y="582544"/>
                  </a:lnTo>
                  <a:lnTo>
                    <a:pt x="737877" y="548904"/>
                  </a:lnTo>
                  <a:lnTo>
                    <a:pt x="777518" y="519750"/>
                  </a:lnTo>
                  <a:lnTo>
                    <a:pt x="819666" y="495081"/>
                  </a:lnTo>
                  <a:lnTo>
                    <a:pt x="864320" y="474898"/>
                  </a:lnTo>
                  <a:lnTo>
                    <a:pt x="911480" y="459200"/>
                  </a:lnTo>
                  <a:lnTo>
                    <a:pt x="961146" y="447988"/>
                  </a:lnTo>
                  <a:lnTo>
                    <a:pt x="1013319" y="441261"/>
                  </a:lnTo>
                  <a:lnTo>
                    <a:pt x="1067997" y="439018"/>
                  </a:lnTo>
                  <a:lnTo>
                    <a:pt x="1985700" y="439018"/>
                  </a:lnTo>
                  <a:lnTo>
                    <a:pt x="1960385" y="402206"/>
                  </a:lnTo>
                  <a:lnTo>
                    <a:pt x="1929898" y="362620"/>
                  </a:lnTo>
                  <a:lnTo>
                    <a:pt x="1896972" y="324235"/>
                  </a:lnTo>
                  <a:lnTo>
                    <a:pt x="1861608" y="287050"/>
                  </a:lnTo>
                  <a:lnTo>
                    <a:pt x="1829010" y="256042"/>
                  </a:lnTo>
                  <a:lnTo>
                    <a:pt x="1795005" y="226806"/>
                  </a:lnTo>
                  <a:lnTo>
                    <a:pt x="1759593" y="199341"/>
                  </a:lnTo>
                  <a:lnTo>
                    <a:pt x="1722774" y="173649"/>
                  </a:lnTo>
                  <a:lnTo>
                    <a:pt x="1684547" y="149728"/>
                  </a:lnTo>
                  <a:lnTo>
                    <a:pt x="1644913" y="127579"/>
                  </a:lnTo>
                  <a:lnTo>
                    <a:pt x="1603872" y="107202"/>
                  </a:lnTo>
                  <a:lnTo>
                    <a:pt x="1561424" y="88597"/>
                  </a:lnTo>
                  <a:lnTo>
                    <a:pt x="1517569" y="71763"/>
                  </a:lnTo>
                  <a:lnTo>
                    <a:pt x="1472306" y="56702"/>
                  </a:lnTo>
                  <a:lnTo>
                    <a:pt x="1425637" y="43412"/>
                  </a:lnTo>
                  <a:lnTo>
                    <a:pt x="1377561" y="31895"/>
                  </a:lnTo>
                  <a:lnTo>
                    <a:pt x="1328077" y="22149"/>
                  </a:lnTo>
                  <a:lnTo>
                    <a:pt x="1277186" y="14175"/>
                  </a:lnTo>
                  <a:lnTo>
                    <a:pt x="1224889" y="7973"/>
                  </a:lnTo>
                  <a:lnTo>
                    <a:pt x="1171184" y="3543"/>
                  </a:lnTo>
                  <a:lnTo>
                    <a:pt x="1116073" y="885"/>
                  </a:lnTo>
                  <a:lnTo>
                    <a:pt x="1059554" y="0"/>
                  </a:lnTo>
                  <a:close/>
                </a:path>
                <a:path w="4535805" h="2955290">
                  <a:moveTo>
                    <a:pt x="1985700" y="439018"/>
                  </a:moveTo>
                  <a:lnTo>
                    <a:pt x="1067997" y="439018"/>
                  </a:lnTo>
                  <a:lnTo>
                    <a:pt x="1120764" y="441195"/>
                  </a:lnTo>
                  <a:lnTo>
                    <a:pt x="1171420" y="447725"/>
                  </a:lnTo>
                  <a:lnTo>
                    <a:pt x="1219966" y="458608"/>
                  </a:lnTo>
                  <a:lnTo>
                    <a:pt x="1266401" y="473844"/>
                  </a:lnTo>
                  <a:lnTo>
                    <a:pt x="1310725" y="493434"/>
                  </a:lnTo>
                  <a:lnTo>
                    <a:pt x="1352938" y="517377"/>
                  </a:lnTo>
                  <a:lnTo>
                    <a:pt x="1393041" y="545673"/>
                  </a:lnTo>
                  <a:lnTo>
                    <a:pt x="1431032" y="578322"/>
                  </a:lnTo>
                  <a:lnTo>
                    <a:pt x="1463813" y="612196"/>
                  </a:lnTo>
                  <a:lnTo>
                    <a:pt x="1492737" y="648155"/>
                  </a:lnTo>
                  <a:lnTo>
                    <a:pt x="1517805" y="686198"/>
                  </a:lnTo>
                  <a:lnTo>
                    <a:pt x="1539016" y="726327"/>
                  </a:lnTo>
                  <a:lnTo>
                    <a:pt x="1556370" y="768540"/>
                  </a:lnTo>
                  <a:lnTo>
                    <a:pt x="1569867" y="812838"/>
                  </a:lnTo>
                  <a:lnTo>
                    <a:pt x="1579508" y="859221"/>
                  </a:lnTo>
                  <a:lnTo>
                    <a:pt x="1585293" y="907689"/>
                  </a:lnTo>
                  <a:lnTo>
                    <a:pt x="1587221" y="958242"/>
                  </a:lnTo>
                  <a:lnTo>
                    <a:pt x="1584846" y="1009229"/>
                  </a:lnTo>
                  <a:lnTo>
                    <a:pt x="1577723" y="1058765"/>
                  </a:lnTo>
                  <a:lnTo>
                    <a:pt x="1565850" y="1106849"/>
                  </a:lnTo>
                  <a:lnTo>
                    <a:pt x="1549229" y="1153481"/>
                  </a:lnTo>
                  <a:lnTo>
                    <a:pt x="1527858" y="1198663"/>
                  </a:lnTo>
                  <a:lnTo>
                    <a:pt x="1501739" y="1242393"/>
                  </a:lnTo>
                  <a:lnTo>
                    <a:pt x="1470870" y="1284671"/>
                  </a:lnTo>
                  <a:lnTo>
                    <a:pt x="1435253" y="1325498"/>
                  </a:lnTo>
                  <a:lnTo>
                    <a:pt x="1397196" y="1361116"/>
                  </a:lnTo>
                  <a:lnTo>
                    <a:pt x="1356896" y="1391984"/>
                  </a:lnTo>
                  <a:lnTo>
                    <a:pt x="1314354" y="1418104"/>
                  </a:lnTo>
                  <a:lnTo>
                    <a:pt x="1269568" y="1439474"/>
                  </a:lnTo>
                  <a:lnTo>
                    <a:pt x="1222540" y="1456096"/>
                  </a:lnTo>
                  <a:lnTo>
                    <a:pt x="1173268" y="1467968"/>
                  </a:lnTo>
                  <a:lnTo>
                    <a:pt x="1121754" y="1475092"/>
                  </a:lnTo>
                  <a:lnTo>
                    <a:pt x="1067997" y="1477466"/>
                  </a:lnTo>
                  <a:lnTo>
                    <a:pt x="2011055" y="1477466"/>
                  </a:lnTo>
                  <a:lnTo>
                    <a:pt x="2037848" y="1418104"/>
                  </a:lnTo>
                  <a:lnTo>
                    <a:pt x="2056432" y="1372086"/>
                  </a:lnTo>
                  <a:lnTo>
                    <a:pt x="2073130" y="1326201"/>
                  </a:lnTo>
                  <a:lnTo>
                    <a:pt x="2087864" y="1280644"/>
                  </a:lnTo>
                  <a:lnTo>
                    <a:pt x="2100633" y="1235413"/>
                  </a:lnTo>
                  <a:lnTo>
                    <a:pt x="2111438" y="1190511"/>
                  </a:lnTo>
                  <a:lnTo>
                    <a:pt x="2120278" y="1145935"/>
                  </a:lnTo>
                  <a:lnTo>
                    <a:pt x="2127154" y="1101687"/>
                  </a:lnTo>
                  <a:lnTo>
                    <a:pt x="2132065" y="1057766"/>
                  </a:lnTo>
                  <a:lnTo>
                    <a:pt x="2135012" y="1014172"/>
                  </a:lnTo>
                  <a:lnTo>
                    <a:pt x="2135994" y="970906"/>
                  </a:lnTo>
                  <a:lnTo>
                    <a:pt x="2134775" y="916910"/>
                  </a:lnTo>
                  <a:lnTo>
                    <a:pt x="2131116" y="864115"/>
                  </a:lnTo>
                  <a:lnTo>
                    <a:pt x="2125018" y="812520"/>
                  </a:lnTo>
                  <a:lnTo>
                    <a:pt x="2116482" y="762126"/>
                  </a:lnTo>
                  <a:lnTo>
                    <a:pt x="2105506" y="712933"/>
                  </a:lnTo>
                  <a:lnTo>
                    <a:pt x="2092091" y="664941"/>
                  </a:lnTo>
                  <a:lnTo>
                    <a:pt x="2076238" y="618150"/>
                  </a:lnTo>
                  <a:lnTo>
                    <a:pt x="2057945" y="572560"/>
                  </a:lnTo>
                  <a:lnTo>
                    <a:pt x="2037213" y="528170"/>
                  </a:lnTo>
                  <a:lnTo>
                    <a:pt x="2014043" y="484981"/>
                  </a:lnTo>
                  <a:lnTo>
                    <a:pt x="1988434" y="442994"/>
                  </a:lnTo>
                  <a:lnTo>
                    <a:pt x="1985700" y="439018"/>
                  </a:lnTo>
                  <a:close/>
                </a:path>
                <a:path w="4535805" h="2955290">
                  <a:moveTo>
                    <a:pt x="4171165" y="1861608"/>
                  </a:moveTo>
                  <a:lnTo>
                    <a:pt x="3581210" y="1861608"/>
                  </a:lnTo>
                  <a:lnTo>
                    <a:pt x="2910018" y="2739645"/>
                  </a:lnTo>
                  <a:lnTo>
                    <a:pt x="3353258" y="2954933"/>
                  </a:lnTo>
                  <a:lnTo>
                    <a:pt x="4171165" y="1861608"/>
                  </a:lnTo>
                  <a:close/>
                </a:path>
                <a:path w="4535805" h="2955290">
                  <a:moveTo>
                    <a:pt x="3458791" y="0"/>
                  </a:moveTo>
                  <a:lnTo>
                    <a:pt x="3403158" y="990"/>
                  </a:lnTo>
                  <a:lnTo>
                    <a:pt x="3348828" y="3960"/>
                  </a:lnTo>
                  <a:lnTo>
                    <a:pt x="3295801" y="8911"/>
                  </a:lnTo>
                  <a:lnTo>
                    <a:pt x="3244077" y="15842"/>
                  </a:lnTo>
                  <a:lnTo>
                    <a:pt x="3193656" y="24754"/>
                  </a:lnTo>
                  <a:lnTo>
                    <a:pt x="3144537" y="35646"/>
                  </a:lnTo>
                  <a:lnTo>
                    <a:pt x="3096722" y="48518"/>
                  </a:lnTo>
                  <a:lnTo>
                    <a:pt x="3050209" y="63370"/>
                  </a:lnTo>
                  <a:lnTo>
                    <a:pt x="3004999" y="80204"/>
                  </a:lnTo>
                  <a:lnTo>
                    <a:pt x="2961092" y="99017"/>
                  </a:lnTo>
                  <a:lnTo>
                    <a:pt x="2918488" y="119811"/>
                  </a:lnTo>
                  <a:lnTo>
                    <a:pt x="2877187" y="142585"/>
                  </a:lnTo>
                  <a:lnTo>
                    <a:pt x="2837188" y="167340"/>
                  </a:lnTo>
                  <a:lnTo>
                    <a:pt x="2798493" y="194075"/>
                  </a:lnTo>
                  <a:lnTo>
                    <a:pt x="2761100" y="222791"/>
                  </a:lnTo>
                  <a:lnTo>
                    <a:pt x="2725010" y="253487"/>
                  </a:lnTo>
                  <a:lnTo>
                    <a:pt x="2690222" y="286164"/>
                  </a:lnTo>
                  <a:lnTo>
                    <a:pt x="2656738" y="320821"/>
                  </a:lnTo>
                  <a:lnTo>
                    <a:pt x="2623548" y="358513"/>
                  </a:lnTo>
                  <a:lnTo>
                    <a:pt x="2592648" y="397293"/>
                  </a:lnTo>
                  <a:lnTo>
                    <a:pt x="2564036" y="437161"/>
                  </a:lnTo>
                  <a:lnTo>
                    <a:pt x="2537714" y="478118"/>
                  </a:lnTo>
                  <a:lnTo>
                    <a:pt x="2513680" y="520162"/>
                  </a:lnTo>
                  <a:lnTo>
                    <a:pt x="2491936" y="563295"/>
                  </a:lnTo>
                  <a:lnTo>
                    <a:pt x="2472480" y="607516"/>
                  </a:lnTo>
                  <a:lnTo>
                    <a:pt x="2455313" y="652825"/>
                  </a:lnTo>
                  <a:lnTo>
                    <a:pt x="2440436" y="699223"/>
                  </a:lnTo>
                  <a:lnTo>
                    <a:pt x="2427847" y="746708"/>
                  </a:lnTo>
                  <a:lnTo>
                    <a:pt x="2417547" y="795281"/>
                  </a:lnTo>
                  <a:lnTo>
                    <a:pt x="2409536" y="844943"/>
                  </a:lnTo>
                  <a:lnTo>
                    <a:pt x="2403814" y="895692"/>
                  </a:lnTo>
                  <a:lnTo>
                    <a:pt x="2400381" y="947530"/>
                  </a:lnTo>
                  <a:lnTo>
                    <a:pt x="2399237" y="1000456"/>
                  </a:lnTo>
                  <a:lnTo>
                    <a:pt x="2400416" y="1056376"/>
                  </a:lnTo>
                  <a:lnTo>
                    <a:pt x="2403964" y="1110997"/>
                  </a:lnTo>
                  <a:lnTo>
                    <a:pt x="2409874" y="1163905"/>
                  </a:lnTo>
                  <a:lnTo>
                    <a:pt x="2418148" y="1215236"/>
                  </a:lnTo>
                  <a:lnTo>
                    <a:pt x="2428786" y="1264992"/>
                  </a:lnTo>
                  <a:lnTo>
                    <a:pt x="2441788" y="1313171"/>
                  </a:lnTo>
                  <a:lnTo>
                    <a:pt x="2457153" y="1359775"/>
                  </a:lnTo>
                  <a:lnTo>
                    <a:pt x="2474883" y="1404803"/>
                  </a:lnTo>
                  <a:lnTo>
                    <a:pt x="2494976" y="1448255"/>
                  </a:lnTo>
                  <a:lnTo>
                    <a:pt x="2517434" y="1490131"/>
                  </a:lnTo>
                  <a:lnTo>
                    <a:pt x="2542255" y="1530431"/>
                  </a:lnTo>
                  <a:lnTo>
                    <a:pt x="2569441" y="1569155"/>
                  </a:lnTo>
                  <a:lnTo>
                    <a:pt x="2599098" y="1606422"/>
                  </a:lnTo>
                  <a:lnTo>
                    <a:pt x="2630903" y="1641874"/>
                  </a:lnTo>
                  <a:lnTo>
                    <a:pt x="2665181" y="1675869"/>
                  </a:lnTo>
                  <a:lnTo>
                    <a:pt x="2699986" y="1707400"/>
                  </a:lnTo>
                  <a:lnTo>
                    <a:pt x="2736858" y="1736863"/>
                  </a:lnTo>
                  <a:lnTo>
                    <a:pt x="2775797" y="1764258"/>
                  </a:lnTo>
                  <a:lnTo>
                    <a:pt x="2816804" y="1789586"/>
                  </a:lnTo>
                  <a:lnTo>
                    <a:pt x="2859878" y="1812847"/>
                  </a:lnTo>
                  <a:lnTo>
                    <a:pt x="2905020" y="1834040"/>
                  </a:lnTo>
                  <a:lnTo>
                    <a:pt x="2952231" y="1853165"/>
                  </a:lnTo>
                  <a:lnTo>
                    <a:pt x="3001335" y="1869964"/>
                  </a:lnTo>
                  <a:lnTo>
                    <a:pt x="3049750" y="1884179"/>
                  </a:lnTo>
                  <a:lnTo>
                    <a:pt x="3097477" y="1895809"/>
                  </a:lnTo>
                  <a:lnTo>
                    <a:pt x="3144515" y="1904855"/>
                  </a:lnTo>
                  <a:lnTo>
                    <a:pt x="3190864" y="1911316"/>
                  </a:lnTo>
                  <a:lnTo>
                    <a:pt x="3236524" y="1915193"/>
                  </a:lnTo>
                  <a:lnTo>
                    <a:pt x="3281495" y="1916485"/>
                  </a:lnTo>
                  <a:lnTo>
                    <a:pt x="3327342" y="1914961"/>
                  </a:lnTo>
                  <a:lnTo>
                    <a:pt x="3374832" y="1910388"/>
                  </a:lnTo>
                  <a:lnTo>
                    <a:pt x="3423964" y="1902767"/>
                  </a:lnTo>
                  <a:lnTo>
                    <a:pt x="3474738" y="1892097"/>
                  </a:lnTo>
                  <a:lnTo>
                    <a:pt x="3527153" y="1878377"/>
                  </a:lnTo>
                  <a:lnTo>
                    <a:pt x="3581210" y="1861608"/>
                  </a:lnTo>
                  <a:lnTo>
                    <a:pt x="4171165" y="1861608"/>
                  </a:lnTo>
                  <a:lnTo>
                    <a:pt x="4216982" y="1799784"/>
                  </a:lnTo>
                  <a:lnTo>
                    <a:pt x="4251361" y="1750953"/>
                  </a:lnTo>
                  <a:lnTo>
                    <a:pt x="4283775" y="1702448"/>
                  </a:lnTo>
                  <a:lnTo>
                    <a:pt x="4314225" y="1654271"/>
                  </a:lnTo>
                  <a:lnTo>
                    <a:pt x="4342777" y="1606302"/>
                  </a:lnTo>
                  <a:lnTo>
                    <a:pt x="4369231" y="1558900"/>
                  </a:lnTo>
                  <a:lnTo>
                    <a:pt x="4393787" y="1511706"/>
                  </a:lnTo>
                  <a:lnTo>
                    <a:pt x="4410292" y="1477466"/>
                  </a:lnTo>
                  <a:lnTo>
                    <a:pt x="3467234" y="1477466"/>
                  </a:lnTo>
                  <a:lnTo>
                    <a:pt x="3412621" y="1475355"/>
                  </a:lnTo>
                  <a:lnTo>
                    <a:pt x="3360647" y="1469023"/>
                  </a:lnTo>
                  <a:lnTo>
                    <a:pt x="3311310" y="1458469"/>
                  </a:lnTo>
                  <a:lnTo>
                    <a:pt x="3264611" y="1443694"/>
                  </a:lnTo>
                  <a:lnTo>
                    <a:pt x="3220551" y="1424698"/>
                  </a:lnTo>
                  <a:lnTo>
                    <a:pt x="3179128" y="1401481"/>
                  </a:lnTo>
                  <a:lnTo>
                    <a:pt x="3140345" y="1374043"/>
                  </a:lnTo>
                  <a:lnTo>
                    <a:pt x="3104199" y="1342384"/>
                  </a:lnTo>
                  <a:lnTo>
                    <a:pt x="3071418" y="1308405"/>
                  </a:lnTo>
                  <a:lnTo>
                    <a:pt x="3042493" y="1272134"/>
                  </a:lnTo>
                  <a:lnTo>
                    <a:pt x="3017426" y="1233568"/>
                  </a:lnTo>
                  <a:lnTo>
                    <a:pt x="2996215" y="1192710"/>
                  </a:lnTo>
                  <a:lnTo>
                    <a:pt x="2978861" y="1149558"/>
                  </a:lnTo>
                  <a:lnTo>
                    <a:pt x="2965363" y="1104113"/>
                  </a:lnTo>
                  <a:lnTo>
                    <a:pt x="2955723" y="1056376"/>
                  </a:lnTo>
                  <a:lnTo>
                    <a:pt x="2949938" y="1006345"/>
                  </a:lnTo>
                  <a:lnTo>
                    <a:pt x="2948010" y="954021"/>
                  </a:lnTo>
                  <a:lnTo>
                    <a:pt x="2950384" y="900198"/>
                  </a:lnTo>
                  <a:lnTo>
                    <a:pt x="2957508" y="848486"/>
                  </a:lnTo>
                  <a:lnTo>
                    <a:pt x="2969380" y="798885"/>
                  </a:lnTo>
                  <a:lnTo>
                    <a:pt x="2986002" y="751396"/>
                  </a:lnTo>
                  <a:lnTo>
                    <a:pt x="3007372" y="706017"/>
                  </a:lnTo>
                  <a:lnTo>
                    <a:pt x="3033492" y="662748"/>
                  </a:lnTo>
                  <a:lnTo>
                    <a:pt x="3064360" y="621591"/>
                  </a:lnTo>
                  <a:lnTo>
                    <a:pt x="3099978" y="582544"/>
                  </a:lnTo>
                  <a:lnTo>
                    <a:pt x="3137114" y="548904"/>
                  </a:lnTo>
                  <a:lnTo>
                    <a:pt x="3176755" y="519750"/>
                  </a:lnTo>
                  <a:lnTo>
                    <a:pt x="3218903" y="495081"/>
                  </a:lnTo>
                  <a:lnTo>
                    <a:pt x="3263557" y="474898"/>
                  </a:lnTo>
                  <a:lnTo>
                    <a:pt x="3310717" y="459200"/>
                  </a:lnTo>
                  <a:lnTo>
                    <a:pt x="3360383" y="447988"/>
                  </a:lnTo>
                  <a:lnTo>
                    <a:pt x="3412556" y="441261"/>
                  </a:lnTo>
                  <a:lnTo>
                    <a:pt x="3467234" y="439018"/>
                  </a:lnTo>
                  <a:lnTo>
                    <a:pt x="4384937" y="439018"/>
                  </a:lnTo>
                  <a:lnTo>
                    <a:pt x="4359622" y="402206"/>
                  </a:lnTo>
                  <a:lnTo>
                    <a:pt x="4329135" y="362620"/>
                  </a:lnTo>
                  <a:lnTo>
                    <a:pt x="4296209" y="324235"/>
                  </a:lnTo>
                  <a:lnTo>
                    <a:pt x="4260845" y="287050"/>
                  </a:lnTo>
                  <a:lnTo>
                    <a:pt x="4228247" y="256042"/>
                  </a:lnTo>
                  <a:lnTo>
                    <a:pt x="4194242" y="226806"/>
                  </a:lnTo>
                  <a:lnTo>
                    <a:pt x="4158830" y="199341"/>
                  </a:lnTo>
                  <a:lnTo>
                    <a:pt x="4122011" y="173649"/>
                  </a:lnTo>
                  <a:lnTo>
                    <a:pt x="4083784" y="149728"/>
                  </a:lnTo>
                  <a:lnTo>
                    <a:pt x="4044150" y="127579"/>
                  </a:lnTo>
                  <a:lnTo>
                    <a:pt x="4003109" y="107202"/>
                  </a:lnTo>
                  <a:lnTo>
                    <a:pt x="3960661" y="88597"/>
                  </a:lnTo>
                  <a:lnTo>
                    <a:pt x="3916806" y="71763"/>
                  </a:lnTo>
                  <a:lnTo>
                    <a:pt x="3871544" y="56702"/>
                  </a:lnTo>
                  <a:lnTo>
                    <a:pt x="3824874" y="43412"/>
                  </a:lnTo>
                  <a:lnTo>
                    <a:pt x="3776798" y="31895"/>
                  </a:lnTo>
                  <a:lnTo>
                    <a:pt x="3727314" y="22149"/>
                  </a:lnTo>
                  <a:lnTo>
                    <a:pt x="3676423" y="14175"/>
                  </a:lnTo>
                  <a:lnTo>
                    <a:pt x="3624126" y="7973"/>
                  </a:lnTo>
                  <a:lnTo>
                    <a:pt x="3570421" y="3543"/>
                  </a:lnTo>
                  <a:lnTo>
                    <a:pt x="3515310" y="885"/>
                  </a:lnTo>
                  <a:lnTo>
                    <a:pt x="3458791" y="0"/>
                  </a:lnTo>
                  <a:close/>
                </a:path>
                <a:path w="4535805" h="2955290">
                  <a:moveTo>
                    <a:pt x="4384937" y="439018"/>
                  </a:moveTo>
                  <a:lnTo>
                    <a:pt x="3467234" y="439018"/>
                  </a:lnTo>
                  <a:lnTo>
                    <a:pt x="3520001" y="441195"/>
                  </a:lnTo>
                  <a:lnTo>
                    <a:pt x="3570657" y="447725"/>
                  </a:lnTo>
                  <a:lnTo>
                    <a:pt x="3619203" y="458608"/>
                  </a:lnTo>
                  <a:lnTo>
                    <a:pt x="3665638" y="473844"/>
                  </a:lnTo>
                  <a:lnTo>
                    <a:pt x="3709962" y="493434"/>
                  </a:lnTo>
                  <a:lnTo>
                    <a:pt x="3752175" y="517377"/>
                  </a:lnTo>
                  <a:lnTo>
                    <a:pt x="3792278" y="545673"/>
                  </a:lnTo>
                  <a:lnTo>
                    <a:pt x="3830269" y="578322"/>
                  </a:lnTo>
                  <a:lnTo>
                    <a:pt x="3863050" y="612196"/>
                  </a:lnTo>
                  <a:lnTo>
                    <a:pt x="3891974" y="648155"/>
                  </a:lnTo>
                  <a:lnTo>
                    <a:pt x="3917042" y="686198"/>
                  </a:lnTo>
                  <a:lnTo>
                    <a:pt x="3938253" y="726327"/>
                  </a:lnTo>
                  <a:lnTo>
                    <a:pt x="3955607" y="768540"/>
                  </a:lnTo>
                  <a:lnTo>
                    <a:pt x="3969104" y="812838"/>
                  </a:lnTo>
                  <a:lnTo>
                    <a:pt x="3978745" y="859221"/>
                  </a:lnTo>
                  <a:lnTo>
                    <a:pt x="3984530" y="907689"/>
                  </a:lnTo>
                  <a:lnTo>
                    <a:pt x="3986458" y="958242"/>
                  </a:lnTo>
                  <a:lnTo>
                    <a:pt x="3984083" y="1009229"/>
                  </a:lnTo>
                  <a:lnTo>
                    <a:pt x="3976960" y="1058765"/>
                  </a:lnTo>
                  <a:lnTo>
                    <a:pt x="3965087" y="1106849"/>
                  </a:lnTo>
                  <a:lnTo>
                    <a:pt x="3948466" y="1153481"/>
                  </a:lnTo>
                  <a:lnTo>
                    <a:pt x="3927095" y="1198663"/>
                  </a:lnTo>
                  <a:lnTo>
                    <a:pt x="3900976" y="1242393"/>
                  </a:lnTo>
                  <a:lnTo>
                    <a:pt x="3870107" y="1284671"/>
                  </a:lnTo>
                  <a:lnTo>
                    <a:pt x="3834490" y="1325498"/>
                  </a:lnTo>
                  <a:lnTo>
                    <a:pt x="3796433" y="1361116"/>
                  </a:lnTo>
                  <a:lnTo>
                    <a:pt x="3756133" y="1391984"/>
                  </a:lnTo>
                  <a:lnTo>
                    <a:pt x="3713591" y="1418104"/>
                  </a:lnTo>
                  <a:lnTo>
                    <a:pt x="3668805" y="1439474"/>
                  </a:lnTo>
                  <a:lnTo>
                    <a:pt x="3621777" y="1456096"/>
                  </a:lnTo>
                  <a:lnTo>
                    <a:pt x="3572505" y="1467968"/>
                  </a:lnTo>
                  <a:lnTo>
                    <a:pt x="3520991" y="1475092"/>
                  </a:lnTo>
                  <a:lnTo>
                    <a:pt x="3467234" y="1477466"/>
                  </a:lnTo>
                  <a:lnTo>
                    <a:pt x="4410292" y="1477466"/>
                  </a:lnTo>
                  <a:lnTo>
                    <a:pt x="4437085" y="1418104"/>
                  </a:lnTo>
                  <a:lnTo>
                    <a:pt x="4455669" y="1372086"/>
                  </a:lnTo>
                  <a:lnTo>
                    <a:pt x="4472367" y="1326201"/>
                  </a:lnTo>
                  <a:lnTo>
                    <a:pt x="4487101" y="1280644"/>
                  </a:lnTo>
                  <a:lnTo>
                    <a:pt x="4499870" y="1235413"/>
                  </a:lnTo>
                  <a:lnTo>
                    <a:pt x="4510675" y="1190511"/>
                  </a:lnTo>
                  <a:lnTo>
                    <a:pt x="4519515" y="1145935"/>
                  </a:lnTo>
                  <a:lnTo>
                    <a:pt x="4526391" y="1101687"/>
                  </a:lnTo>
                  <a:lnTo>
                    <a:pt x="4531302" y="1057766"/>
                  </a:lnTo>
                  <a:lnTo>
                    <a:pt x="4534249" y="1014172"/>
                  </a:lnTo>
                  <a:lnTo>
                    <a:pt x="4535231" y="970906"/>
                  </a:lnTo>
                  <a:lnTo>
                    <a:pt x="4534012" y="916910"/>
                  </a:lnTo>
                  <a:lnTo>
                    <a:pt x="4530353" y="864115"/>
                  </a:lnTo>
                  <a:lnTo>
                    <a:pt x="4524255" y="812520"/>
                  </a:lnTo>
                  <a:lnTo>
                    <a:pt x="4515719" y="762126"/>
                  </a:lnTo>
                  <a:lnTo>
                    <a:pt x="4504743" y="712933"/>
                  </a:lnTo>
                  <a:lnTo>
                    <a:pt x="4491328" y="664941"/>
                  </a:lnTo>
                  <a:lnTo>
                    <a:pt x="4475475" y="618150"/>
                  </a:lnTo>
                  <a:lnTo>
                    <a:pt x="4457182" y="572560"/>
                  </a:lnTo>
                  <a:lnTo>
                    <a:pt x="4436451" y="528170"/>
                  </a:lnTo>
                  <a:lnTo>
                    <a:pt x="4413280" y="484981"/>
                  </a:lnTo>
                  <a:lnTo>
                    <a:pt x="4387671" y="442994"/>
                  </a:lnTo>
                  <a:lnTo>
                    <a:pt x="4384937" y="439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4280" y="7358965"/>
              <a:ext cx="2717662" cy="903196"/>
            </a:xfrm>
            <a:prstGeom prst="rect">
              <a:avLst/>
            </a:prstGeom>
          </p:spPr>
        </p:pic>
      </p:grpSp>
      <p:pic>
        <p:nvPicPr>
          <p:cNvPr id="16" name="Рисунок 15" descr="C:\Users\HP\Downloads\IMG-20230716-WA01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696" y="938583"/>
            <a:ext cx="3700907" cy="1008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70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0B52CAF9-7660-B06C-D398-29D4B8F2EE8D}"/>
              </a:ext>
            </a:extLst>
          </p:cNvPr>
          <p:cNvGrpSpPr/>
          <p:nvPr/>
        </p:nvGrpSpPr>
        <p:grpSpPr>
          <a:xfrm>
            <a:off x="-82786" y="0"/>
            <a:ext cx="18329393" cy="10287000"/>
            <a:chOff x="203156" y="-283221"/>
            <a:chExt cx="18329393" cy="1028700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4CCC9B21-549F-3723-AE9D-8A9232C72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0000"/>
            </a:blip>
            <a:srcRect l="1607" t="22898" b="17438"/>
            <a:stretch/>
          </p:blipFill>
          <p:spPr>
            <a:xfrm>
              <a:off x="203156" y="-283221"/>
              <a:ext cx="18288000" cy="10287000"/>
            </a:xfrm>
            <a:prstGeom prst="rect">
              <a:avLst/>
            </a:prstGeom>
          </p:spPr>
        </p:pic>
        <p:sp>
          <p:nvSpPr>
            <p:cNvPr id="88" name="Скругленный прямоугольник 87">
              <a:extLst>
                <a:ext uri="{FF2B5EF4-FFF2-40B4-BE49-F238E27FC236}">
                  <a16:creationId xmlns:a16="http://schemas.microsoft.com/office/drawing/2014/main" xmlns="" id="{C11620C8-77D3-CD3A-D8B4-BEC12F77E415}"/>
                </a:ext>
              </a:extLst>
            </p:cNvPr>
            <p:cNvSpPr/>
            <p:nvPr/>
          </p:nvSpPr>
          <p:spPr>
            <a:xfrm>
              <a:off x="13263613" y="-283221"/>
              <a:ext cx="5227543" cy="15696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D0CD06FA-B9E5-6171-9830-58915C481A47}"/>
                </a:ext>
              </a:extLst>
            </p:cNvPr>
            <p:cNvGrpSpPr/>
            <p:nvPr/>
          </p:nvGrpSpPr>
          <p:grpSpPr>
            <a:xfrm>
              <a:off x="13370196" y="79274"/>
              <a:ext cx="916240" cy="944292"/>
              <a:chOff x="4869455" y="1410159"/>
              <a:chExt cx="7480453" cy="7709485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xmlns="" id="{DC16EACA-DBA4-FF26-38AE-57902FF7A420}"/>
                  </a:ext>
                </a:extLst>
              </p:cNvPr>
              <p:cNvGrpSpPr/>
              <p:nvPr/>
            </p:nvGrpSpPr>
            <p:grpSpPr>
              <a:xfrm>
                <a:off x="4869455" y="1410159"/>
                <a:ext cx="7480453" cy="7709485"/>
                <a:chOff x="4869455" y="1410159"/>
                <a:chExt cx="7480453" cy="7709485"/>
              </a:xfrm>
            </p:grpSpPr>
            <p:sp>
              <p:nvSpPr>
                <p:cNvPr id="12" name="Арка 11">
                  <a:extLst>
                    <a:ext uri="{FF2B5EF4-FFF2-40B4-BE49-F238E27FC236}">
                      <a16:creationId xmlns:a16="http://schemas.microsoft.com/office/drawing/2014/main" xmlns="" id="{B74FC1CF-430F-82FE-2E5E-F14012B99642}"/>
                    </a:ext>
                  </a:extLst>
                </p:cNvPr>
                <p:cNvSpPr/>
                <p:nvPr/>
              </p:nvSpPr>
              <p:spPr>
                <a:xfrm>
                  <a:off x="7408843" y="4149248"/>
                  <a:ext cx="2371766" cy="2372738"/>
                </a:xfrm>
                <a:prstGeom prst="blockArc">
                  <a:avLst>
                    <a:gd name="adj1" fmla="val 43074"/>
                    <a:gd name="adj2" fmla="val 18475439"/>
                    <a:gd name="adj3" fmla="val 5948"/>
                  </a:avLst>
                </a:prstGeom>
                <a:solidFill>
                  <a:srgbClr val="32A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Арка 12">
                  <a:extLst>
                    <a:ext uri="{FF2B5EF4-FFF2-40B4-BE49-F238E27FC236}">
                      <a16:creationId xmlns:a16="http://schemas.microsoft.com/office/drawing/2014/main" xmlns="" id="{6E1FEDE1-CC31-B168-D342-288DD9ED32F5}"/>
                    </a:ext>
                  </a:extLst>
                </p:cNvPr>
                <p:cNvSpPr/>
                <p:nvPr/>
              </p:nvSpPr>
              <p:spPr>
                <a:xfrm>
                  <a:off x="6544575" y="3289541"/>
                  <a:ext cx="4094670" cy="4088920"/>
                </a:xfrm>
                <a:prstGeom prst="blockArc">
                  <a:avLst>
                    <a:gd name="adj1" fmla="val 21084833"/>
                    <a:gd name="adj2" fmla="val 17515144"/>
                    <a:gd name="adj3" fmla="val 345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Арка 13">
                  <a:extLst>
                    <a:ext uri="{FF2B5EF4-FFF2-40B4-BE49-F238E27FC236}">
                      <a16:creationId xmlns:a16="http://schemas.microsoft.com/office/drawing/2014/main" xmlns="" id="{C8EC3FC2-FB61-4DDB-5648-879AF192136C}"/>
                    </a:ext>
                  </a:extLst>
                </p:cNvPr>
                <p:cNvSpPr/>
                <p:nvPr/>
              </p:nvSpPr>
              <p:spPr>
                <a:xfrm>
                  <a:off x="5685939" y="2426676"/>
                  <a:ext cx="5807366" cy="5831059"/>
                </a:xfrm>
                <a:prstGeom prst="blockArc">
                  <a:avLst>
                    <a:gd name="adj1" fmla="val 7771545"/>
                    <a:gd name="adj2" fmla="val 12805790"/>
                    <a:gd name="adj3" fmla="val 24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Арка 14">
                  <a:extLst>
                    <a:ext uri="{FF2B5EF4-FFF2-40B4-BE49-F238E27FC236}">
                      <a16:creationId xmlns:a16="http://schemas.microsoft.com/office/drawing/2014/main" xmlns="" id="{6C94972C-D071-41DB-5373-F2059E2F1126}"/>
                    </a:ext>
                  </a:extLst>
                </p:cNvPr>
                <p:cNvSpPr/>
                <p:nvPr/>
              </p:nvSpPr>
              <p:spPr>
                <a:xfrm>
                  <a:off x="5685939" y="2426676"/>
                  <a:ext cx="5807366" cy="5831059"/>
                </a:xfrm>
                <a:prstGeom prst="blockArc">
                  <a:avLst>
                    <a:gd name="adj1" fmla="val 14181114"/>
                    <a:gd name="adj2" fmla="val 4146114"/>
                    <a:gd name="adj3" fmla="val 2576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Арка 15">
                  <a:extLst>
                    <a:ext uri="{FF2B5EF4-FFF2-40B4-BE49-F238E27FC236}">
                      <a16:creationId xmlns:a16="http://schemas.microsoft.com/office/drawing/2014/main" xmlns="" id="{7F61DA7D-1A80-9BD9-8752-86E2F4053ED0}"/>
                    </a:ext>
                  </a:extLst>
                </p:cNvPr>
                <p:cNvSpPr/>
                <p:nvPr/>
              </p:nvSpPr>
              <p:spPr>
                <a:xfrm>
                  <a:off x="4869455" y="1410159"/>
                  <a:ext cx="7480453" cy="7709485"/>
                </a:xfrm>
                <a:prstGeom prst="blockArc">
                  <a:avLst>
                    <a:gd name="adj1" fmla="val 69289"/>
                    <a:gd name="adj2" fmla="val 6039709"/>
                    <a:gd name="adj3" fmla="val 1746"/>
                  </a:avLst>
                </a:prstGeom>
                <a:solidFill>
                  <a:srgbClr val="C0A0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5A0A7950-11AC-83BD-FE81-990CFC3A10EB}"/>
                    </a:ext>
                  </a:extLst>
                </p:cNvPr>
                <p:cNvSpPr/>
                <p:nvPr/>
              </p:nvSpPr>
              <p:spPr>
                <a:xfrm>
                  <a:off x="8318842" y="5065387"/>
                  <a:ext cx="552107" cy="5521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" name="Скругленный прямоугольник 17">
                  <a:extLst>
                    <a:ext uri="{FF2B5EF4-FFF2-40B4-BE49-F238E27FC236}">
                      <a16:creationId xmlns:a16="http://schemas.microsoft.com/office/drawing/2014/main" xmlns="" id="{78BDF084-B701-87F8-E9F5-2B667611F874}"/>
                    </a:ext>
                  </a:extLst>
                </p:cNvPr>
                <p:cNvSpPr/>
                <p:nvPr/>
              </p:nvSpPr>
              <p:spPr>
                <a:xfrm>
                  <a:off x="8514251" y="3597820"/>
                  <a:ext cx="143854" cy="15456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Скругленный прямоугольник 18">
                  <a:extLst>
                    <a:ext uri="{FF2B5EF4-FFF2-40B4-BE49-F238E27FC236}">
                      <a16:creationId xmlns:a16="http://schemas.microsoft.com/office/drawing/2014/main" xmlns="" id="{975DCCEB-7A2F-3629-2188-DAB9D96A8FEB}"/>
                    </a:ext>
                  </a:extLst>
                </p:cNvPr>
                <p:cNvSpPr/>
                <p:nvPr/>
              </p:nvSpPr>
              <p:spPr>
                <a:xfrm rot="771703">
                  <a:off x="8887137" y="2716560"/>
                  <a:ext cx="130295" cy="249250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xmlns="" id="{1E1E4D2D-AC46-F570-2A2E-FA216CA8EB5E}"/>
                  </a:ext>
                </a:extLst>
              </p:cNvPr>
              <p:cNvSpPr/>
              <p:nvPr/>
            </p:nvSpPr>
            <p:spPr>
              <a:xfrm>
                <a:off x="6001812" y="5192302"/>
                <a:ext cx="349633" cy="349633"/>
              </a:xfrm>
              <a:prstGeom prst="ellipse">
                <a:avLst/>
              </a:prstGeom>
              <a:solidFill>
                <a:srgbClr val="F5B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xmlns="" id="{2BEBB02C-CEC1-08FD-36AC-0D55E9144A10}"/>
                  </a:ext>
                </a:extLst>
              </p:cNvPr>
              <p:cNvSpPr/>
              <p:nvPr/>
            </p:nvSpPr>
            <p:spPr>
              <a:xfrm>
                <a:off x="10807882" y="5192302"/>
                <a:ext cx="349633" cy="349633"/>
              </a:xfrm>
              <a:prstGeom prst="ellipse">
                <a:avLst/>
              </a:prstGeom>
              <a:solidFill>
                <a:srgbClr val="F5B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xmlns="" id="{0D6D0A91-6124-679F-8235-EB331A34CE29}"/>
                  </a:ext>
                </a:extLst>
              </p:cNvPr>
              <p:cNvSpPr/>
              <p:nvPr/>
            </p:nvSpPr>
            <p:spPr>
              <a:xfrm>
                <a:off x="8411361" y="2760930"/>
                <a:ext cx="349633" cy="349633"/>
              </a:xfrm>
              <a:prstGeom prst="ellipse">
                <a:avLst/>
              </a:prstGeom>
              <a:solidFill>
                <a:srgbClr val="F5B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xmlns="" id="{61B87CD2-7609-385A-821E-73CA0A244C03}"/>
                  </a:ext>
                </a:extLst>
              </p:cNvPr>
              <p:cNvSpPr/>
              <p:nvPr/>
            </p:nvSpPr>
            <p:spPr>
              <a:xfrm>
                <a:off x="8483288" y="7536133"/>
                <a:ext cx="349633" cy="349633"/>
              </a:xfrm>
              <a:prstGeom prst="ellipse">
                <a:avLst/>
              </a:prstGeom>
              <a:solidFill>
                <a:srgbClr val="F5B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0EBF22B-675E-0D73-1984-900F3C98F175}"/>
                </a:ext>
              </a:extLst>
            </p:cNvPr>
            <p:cNvSpPr txBox="1"/>
            <p:nvPr/>
          </p:nvSpPr>
          <p:spPr>
            <a:xfrm>
              <a:off x="14092872" y="79274"/>
              <a:ext cx="40254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accent3">
                      <a:lumMod val="50000"/>
                    </a:schemeClr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Open Sans ExtraBold" pitchFamily="2" charset="0"/>
                </a:rPr>
                <a:t> О БУДУЩЕМ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B4A68CE-F015-6A41-31FC-E362472B76F6}"/>
                </a:ext>
              </a:extLst>
            </p:cNvPr>
            <p:cNvSpPr txBox="1"/>
            <p:nvPr/>
          </p:nvSpPr>
          <p:spPr>
            <a:xfrm>
              <a:off x="14228070" y="748719"/>
              <a:ext cx="3882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3">
                      <a:lumMod val="50000"/>
                    </a:schemeClr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Open Sans ExtraBold" pitchFamily="2" charset="0"/>
                </a:rPr>
                <a:t> </a:t>
              </a:r>
              <a:r>
                <a:rPr lang="ru-RU" sz="1600" b="1" dirty="0" err="1">
                  <a:solidFill>
                    <a:schemeClr val="accent3">
                      <a:lumMod val="50000"/>
                    </a:schemeClr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Open Sans ExtraBold" pitchFamily="2" charset="0"/>
                </a:rPr>
                <a:t>киноуроки</a:t>
              </a:r>
              <a:r>
                <a:rPr lang="ru-RU" sz="1600" b="1" dirty="0">
                  <a:solidFill>
                    <a:schemeClr val="accent3">
                      <a:lumMod val="50000"/>
                    </a:schemeClr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Open Sans ExtraBold" pitchFamily="2" charset="0"/>
                </a:rPr>
                <a:t> в школах России и мира</a:t>
              </a:r>
            </a:p>
          </p:txBody>
        </p:sp>
        <p:sp>
          <p:nvSpPr>
            <p:cNvPr id="89" name="Арка 88">
              <a:extLst>
                <a:ext uri="{FF2B5EF4-FFF2-40B4-BE49-F238E27FC236}">
                  <a16:creationId xmlns:a16="http://schemas.microsoft.com/office/drawing/2014/main" xmlns="" id="{DBF6CD99-F336-F5EC-C168-02918A05AED5}"/>
                </a:ext>
              </a:extLst>
            </p:cNvPr>
            <p:cNvSpPr/>
            <p:nvPr/>
          </p:nvSpPr>
          <p:spPr>
            <a:xfrm>
              <a:off x="13082464" y="693599"/>
              <a:ext cx="639829" cy="699158"/>
            </a:xfrm>
            <a:prstGeom prst="blockArc">
              <a:avLst>
                <a:gd name="adj1" fmla="val 6073505"/>
                <a:gd name="adj2" fmla="val 10960268"/>
                <a:gd name="adj3" fmla="val 4375"/>
              </a:avLst>
            </a:prstGeom>
            <a:solidFill>
              <a:srgbClr val="447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xmlns="" id="{FAAADB47-B537-7AFF-5696-93543CA713C6}"/>
                </a:ext>
              </a:extLst>
            </p:cNvPr>
            <p:cNvCxnSpPr>
              <a:cxnSpLocks/>
            </p:cNvCxnSpPr>
            <p:nvPr/>
          </p:nvCxnSpPr>
          <p:spPr>
            <a:xfrm>
              <a:off x="13084935" y="-109396"/>
              <a:ext cx="0" cy="793885"/>
            </a:xfrm>
            <a:prstGeom prst="line">
              <a:avLst/>
            </a:prstGeom>
            <a:ln w="28575">
              <a:solidFill>
                <a:srgbClr val="4472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xmlns="" id="{8E97FBE1-EC09-526E-C5C0-A96D62527A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98860" y="1392649"/>
              <a:ext cx="965312" cy="0"/>
            </a:xfrm>
            <a:prstGeom prst="line">
              <a:avLst/>
            </a:prstGeom>
            <a:ln w="28575">
              <a:solidFill>
                <a:srgbClr val="4472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xmlns="" id="{D8083751-E99C-18DD-4FCF-8196D45453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023134" y="1392649"/>
              <a:ext cx="3509415" cy="108"/>
            </a:xfrm>
            <a:prstGeom prst="line">
              <a:avLst/>
            </a:prstGeom>
            <a:ln w="28575">
              <a:solidFill>
                <a:srgbClr val="4472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8358300" y="2948191"/>
            <a:ext cx="93719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ExtraBold" pitchFamily="2" charset="0"/>
                <a:cs typeface="Arial" panose="020B0604020202020204" pitchFamily="34" charset="0"/>
              </a:rPr>
              <a:t>Киноурок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ExtraBold" pitchFamily="2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ExtraBold" pitchFamily="2" charset="0"/>
                <a:cs typeface="Arial" panose="020B0604020202020204" pitchFamily="34" charset="0"/>
              </a:rPr>
              <a:t>«Думай тишину»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pen Sans ExtraBold" pitchFamily="2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40825" y="4275117"/>
            <a:ext cx="89696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43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Рассматриваемое качество:</a:t>
            </a:r>
            <a:r>
              <a:rPr lang="ru-RU" sz="3200" dirty="0">
                <a:solidFill>
                  <a:srgbClr val="343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/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ЧУТКОСТЬ</a:t>
            </a:r>
            <a:endParaRPr lang="ru-RU" sz="3200" dirty="0">
              <a:solidFill>
                <a:srgbClr val="343A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«Думать тишину» переносит зрителей в тяжелые дни блокады Ленинграда, рассказывая о судьбах детей, сумевших сохранить человечность в условиях крайней нужды и опасности.</a:t>
            </a:r>
            <a:endParaRPr lang="ru-RU" sz="2800" b="0" i="0" dirty="0">
              <a:solidFill>
                <a:srgbClr val="343A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12" y="8170223"/>
            <a:ext cx="15847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понимать человека, надо уметь поставить себя в его положение, надо перечувствовать его горе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радость. 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 Писарев)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79375" t="20703" r="2812" b="67774"/>
          <a:stretch/>
        </p:blipFill>
        <p:spPr>
          <a:xfrm>
            <a:off x="1562112" y="2948191"/>
            <a:ext cx="6425308" cy="444120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4395" y="810204"/>
            <a:ext cx="11471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«Центр развития ребенка- детский сад № 39 г. Владивостока»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9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0">
            <a:extLst>
              <a:ext uri="{FF2B5EF4-FFF2-40B4-BE49-F238E27FC236}">
                <a16:creationId xmlns:a16="http://schemas.microsoft.com/office/drawing/2014/main" xmlns="" id="{0EE52697-A91D-9123-66B8-01255DABE188}"/>
              </a:ext>
            </a:extLst>
          </p:cNvPr>
          <p:cNvSpPr/>
          <p:nvPr/>
        </p:nvSpPr>
        <p:spPr>
          <a:xfrm>
            <a:off x="653319" y="458861"/>
            <a:ext cx="16899160" cy="2323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11"/>
              </a:lnSpc>
              <a:spcAft>
                <a:spcPts val="675"/>
              </a:spcAft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ExtraBold" pitchFamily="2" charset="0"/>
                <a:cs typeface="Arial" panose="020B0604020202020204" pitchFamily="34" charset="0"/>
              </a:rPr>
              <a:t>Встреча с родителями</a:t>
            </a:r>
          </a:p>
          <a:p>
            <a:pPr marL="0" indent="0" algn="ctr">
              <a:lnSpc>
                <a:spcPts val="5411"/>
              </a:lnSpc>
              <a:spcAft>
                <a:spcPts val="675"/>
              </a:spcAft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ExtraBold" pitchFamily="2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pen Sans Light" pitchFamily="2" charset="0"/>
              <a:cs typeface="Arial" panose="020B0604020202020204" pitchFamily="34" charset="0"/>
            </a:endParaRPr>
          </a:p>
        </p:txBody>
      </p:sp>
      <p:sp>
        <p:nvSpPr>
          <p:cNvPr id="9" name="AutoShape 2" descr="8 МАРТА. Киноурок 36: ВНИМАТЕЛЬНОСТЬ, НАБЛЮДАТЕЛЬНОСТЬ. Проект «О будущем» 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:\Загрузки GOOGLE\5301274238373719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511121"/>
            <a:ext cx="6908553" cy="5376713"/>
          </a:xfrm>
          <a:prstGeom prst="rect">
            <a:avLst/>
          </a:prstGeom>
          <a:noFill/>
        </p:spPr>
      </p:pic>
      <p:pic>
        <p:nvPicPr>
          <p:cNvPr id="8198" name="Picture 6" descr="D:\Загрузки GOOGLE\5300957046448974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3201" y="2883947"/>
            <a:ext cx="4886036" cy="6783452"/>
          </a:xfrm>
          <a:prstGeom prst="rect">
            <a:avLst/>
          </a:prstGeom>
          <a:noFill/>
        </p:spPr>
      </p:pic>
      <p:pic>
        <p:nvPicPr>
          <p:cNvPr id="8206" name="Picture 14" descr="D:\Загрузки GOOGLE\5300957046448974034.jpg"/>
          <p:cNvPicPr>
            <a:picLocks noChangeAspect="1" noChangeArrowheads="1"/>
          </p:cNvPicPr>
          <p:nvPr/>
        </p:nvPicPr>
        <p:blipFill>
          <a:blip r:embed="rId4"/>
          <a:srcRect t="22913" r="3030" b="21275"/>
          <a:stretch>
            <a:fillRect/>
          </a:stretch>
        </p:blipFill>
        <p:spPr bwMode="auto">
          <a:xfrm>
            <a:off x="13775376" y="160338"/>
            <a:ext cx="3990109" cy="5447218"/>
          </a:xfrm>
          <a:prstGeom prst="rect">
            <a:avLst/>
          </a:prstGeom>
          <a:noFill/>
        </p:spPr>
      </p:pic>
      <p:pic>
        <p:nvPicPr>
          <p:cNvPr id="8210" name="Picture 18" descr="D:\Загрузки GOOGLE\53009570464489739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66132" y="5607556"/>
            <a:ext cx="3799354" cy="438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99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0">
            <a:extLst>
              <a:ext uri="{FF2B5EF4-FFF2-40B4-BE49-F238E27FC236}">
                <a16:creationId xmlns:a16="http://schemas.microsoft.com/office/drawing/2014/main" xmlns="" id="{0EE52697-A91D-9123-66B8-01255DABE188}"/>
              </a:ext>
            </a:extLst>
          </p:cNvPr>
          <p:cNvSpPr/>
          <p:nvPr/>
        </p:nvSpPr>
        <p:spPr>
          <a:xfrm>
            <a:off x="653319" y="458861"/>
            <a:ext cx="16899160" cy="2323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11"/>
              </a:lnSpc>
              <a:spcAft>
                <a:spcPts val="675"/>
              </a:spcAft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ExtraBold" pitchFamily="2" charset="0"/>
                <a:cs typeface="Arial" panose="020B0604020202020204" pitchFamily="34" charset="0"/>
              </a:rPr>
              <a:t>Просмотр фильма «Думай тишину»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pen Sans Light" pitchFamily="2" charset="0"/>
              <a:cs typeface="Arial" panose="020B0604020202020204" pitchFamily="34" charset="0"/>
            </a:endParaRPr>
          </a:p>
        </p:txBody>
      </p:sp>
      <p:sp>
        <p:nvSpPr>
          <p:cNvPr id="9" name="AutoShape 2" descr="8 МАРТА. Киноурок 36: ВНИМАТЕЛЬНОСТЬ, НАБЛЮДАТЕЛЬНОСТЬ. Проект «О будущем» 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blob:https://web.telegram.org/f1dbbedd-7aea-4036-9259-0a001a42b2d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blob:https://web.telegram.org/f1dbbedd-7aea-4036-9259-0a001a42b2d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blob:https://web.telegram.org/e4164849-7322-47fa-a6f1-10c8c61e26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blob:https://web.telegram.org/53924057-6d0a-4d91-aee6-ad161993d7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blob:https://web.telegram.org/17c54ec2-320d-4db3-aba2-d8f7d90879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8193" r="-285"/>
          <a:stretch/>
        </p:blipFill>
        <p:spPr>
          <a:xfrm>
            <a:off x="155575" y="2283461"/>
            <a:ext cx="11880782" cy="6380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473" y="1359824"/>
            <a:ext cx="4979614" cy="3734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958" y="5261984"/>
            <a:ext cx="3806825" cy="46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9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0">
            <a:extLst>
              <a:ext uri="{FF2B5EF4-FFF2-40B4-BE49-F238E27FC236}">
                <a16:creationId xmlns:a16="http://schemas.microsoft.com/office/drawing/2014/main" xmlns="" id="{0EE52697-A91D-9123-66B8-01255DABE188}"/>
              </a:ext>
            </a:extLst>
          </p:cNvPr>
          <p:cNvSpPr/>
          <p:nvPr/>
        </p:nvSpPr>
        <p:spPr>
          <a:xfrm>
            <a:off x="653319" y="458861"/>
            <a:ext cx="16899160" cy="2323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11"/>
              </a:lnSpc>
              <a:spcAft>
                <a:spcPts val="675"/>
              </a:spcAft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ExtraBold" pitchFamily="2" charset="0"/>
                <a:cs typeface="Arial" panose="020B0604020202020204" pitchFamily="34" charset="0"/>
              </a:rPr>
              <a:t>Социальная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ExtraBold" pitchFamily="2" charset="0"/>
                <a:cs typeface="Arial" panose="020B0604020202020204" pitchFamily="34" charset="0"/>
              </a:rPr>
              <a:t>практика</a:t>
            </a:r>
          </a:p>
          <a:p>
            <a:pPr marL="0" indent="0" algn="ctr">
              <a:lnSpc>
                <a:spcPts val="5411"/>
              </a:lnSpc>
              <a:spcAft>
                <a:spcPts val="675"/>
              </a:spcAft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«Чуткость</a:t>
            </a:r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»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Open Sans Light" pitchFamily="2" charset="0"/>
              <a:cs typeface="Arial" panose="020B0604020202020204" pitchFamily="34" charset="0"/>
            </a:endParaRPr>
          </a:p>
        </p:txBody>
      </p:sp>
      <p:sp>
        <p:nvSpPr>
          <p:cNvPr id="9" name="AutoShape 2" descr="8 МАРТА. Киноурок 36: ВНИМАТЕЛЬНОСТЬ, НАБЛЮДАТЕЛЬНОСТЬ. Проект «О будущем» 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774601"/>
            <a:ext cx="3659043" cy="2500788"/>
          </a:xfrm>
          <a:prstGeom prst="rect">
            <a:avLst/>
          </a:prstGeom>
        </p:spPr>
      </p:pic>
      <p:sp>
        <p:nvSpPr>
          <p:cNvPr id="19458" name="AutoShape 2" descr="blob:https://web.telegram.org/f1dbbedd-7aea-4036-9259-0a001a42b2d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blob:https://web.telegram.org/f1dbbedd-7aea-4036-9259-0a001a42b2d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blob:https://web.telegram.org/e4164849-7322-47fa-a6f1-10c8c61e26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blob:https://web.telegram.org/53924057-6d0a-4d91-aee6-ad161993d7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blob:https://web.telegram.org/17c54ec2-320d-4db3-aba2-d8f7d90879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6" name="Picture 20" descr="D:\Загрузки GOOGLE\5300957046448973997.jpg"/>
          <p:cNvPicPr>
            <a:picLocks noChangeAspect="1" noChangeArrowheads="1"/>
          </p:cNvPicPr>
          <p:nvPr/>
        </p:nvPicPr>
        <p:blipFill>
          <a:blip r:embed="rId3"/>
          <a:srcRect t="38116"/>
          <a:stretch>
            <a:fillRect/>
          </a:stretch>
        </p:blipFill>
        <p:spPr bwMode="auto">
          <a:xfrm>
            <a:off x="4311937" y="3572571"/>
            <a:ext cx="5785968" cy="3419356"/>
          </a:xfrm>
          <a:prstGeom prst="rect">
            <a:avLst/>
          </a:prstGeom>
          <a:noFill/>
        </p:spPr>
      </p:pic>
      <p:pic>
        <p:nvPicPr>
          <p:cNvPr id="19478" name="Picture 22" descr="D:\Загрузки GOOGLE\53009570464489739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4" y="7203468"/>
            <a:ext cx="3922280" cy="28519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737203" y="1365939"/>
            <a:ext cx="659829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«Чебурашка для раненых»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«Тигренок для Героя»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Праздничные открытки для наших соседей.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«Покорми птиц»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«Помоги маме»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Книги Памяти «Наши Герои»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альбома «Блокадный Ленинград»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Альбома «Животные на войне»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благотворительного концерта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«Твори Добро!»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Высадка цветов, деревьев. 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99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136</Words>
  <Application>Microsoft Office PowerPoint</Application>
  <PresentationFormat>Произвольный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Елена И. Свириденко</cp:lastModifiedBy>
  <cp:revision>182</cp:revision>
  <cp:lastPrinted>2025-02-07T04:37:16Z</cp:lastPrinted>
  <dcterms:created xsi:type="dcterms:W3CDTF">2023-06-09T11:19:55Z</dcterms:created>
  <dcterms:modified xsi:type="dcterms:W3CDTF">2025-02-17T02:59:29Z</dcterms:modified>
</cp:coreProperties>
</file>