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2" r:id="rId5"/>
    <p:sldId id="263" r:id="rId6"/>
    <p:sldId id="264" r:id="rId7"/>
    <p:sldId id="260" r:id="rId8"/>
    <p:sldId id="257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обеспечить школьную успешность младшего школьника: Кто виноват?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делать?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797152"/>
            <a:ext cx="6400800" cy="86409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Сеничева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Ю.А., гл. эксперт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ЦНППМ ГАУ ДПО ПК ИРО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832648"/>
          </a:xfrm>
        </p:spPr>
        <p:txBody>
          <a:bodyPr>
            <a:noAutofit/>
          </a:bodyPr>
          <a:lstStyle/>
          <a:p>
            <a:pPr algn="just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содержанию, характеру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учебно-познавательной деятельности; </a:t>
            </a:r>
          </a:p>
          <a:p>
            <a:pPr algn="just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самопознанию, саморазвитию,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самоорганизации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самоконтролю,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самооценке;</a:t>
            </a:r>
          </a:p>
          <a:p>
            <a:pPr algn="just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учению, умственное напряжение и проявление волевых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усилий; </a:t>
            </a:r>
          </a:p>
          <a:p>
            <a:pPr algn="just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устойчивый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поиску новых знаний, готовность к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поисковой и </a:t>
            </a: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 </a:t>
            </a:r>
          </a:p>
          <a:p>
            <a:pPr algn="just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приобретенных знаний 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8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сследовательская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726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учащихся, связанная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решением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практической задачи с заранее неизвестным решением и предполагающая наличие основных этапов, характерных для исследования в научной сфере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-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 умений,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 новых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знаний или способов деятельности.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 получение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 нового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нашем мире.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Организуя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активность младших школьников через исследовательскую деятельность, можно формировать все группы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учебных действий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9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                          Учебное исследование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715951"/>
              </p:ext>
            </p:extLst>
          </p:nvPr>
        </p:nvGraphicFramePr>
        <p:xfrm>
          <a:off x="395536" y="615657"/>
          <a:ext cx="8496944" cy="5837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2380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 - организованный учителем и самостоятельно выполняемый детьми комплекс действий,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целенаправленное изменение образа будущего или создание продукта, решающего проблему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 - процесс выработки новых знаний, один из видов познавательной деятельности человека.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Исследование — поиск ответа на неизвестный вопрос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402347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- разрешение конкретной лично значимой или социально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значимой проблемы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 – дать ответ на ключевой вопрос (гипотезу, предположение), получить новое знание.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054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 проекта –отчуждаемый,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продукт, решающий какую-либо проблему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 знание, отвечающее на какой-либо вопрос,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подтверждающее или опровергающее предположение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предполагает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какого-либо заранее планируемого объекта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893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учебного исследования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заключающийся в активном (систематическом, целенаправленном, планомерном) и умышленном восприятии объекта, в ходе которого приобретается знание о внешних сторонах, свойствах и отношениях исследуемого объекта.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«сын ошибок трудный»: пробы, осуществляется без конкретной цели, спонтанно, много раз, ограниченное пространство,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«вилка»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- конечный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не определен, но примерный результат известен благодаря теоретическим сведениям по теме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– закрепление теоретических знаний практическими действиями.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«Поставить»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квазиреальная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(специально организованная или перестроенная среда) : практическое обоснованное подтверждение гипотезы,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поиск новых фактов,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особые условия, проводится 1-2 раза.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«Провести»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4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46797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433467"/>
          </a:xfrm>
        </p:spPr>
        <p:txBody>
          <a:bodyPr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учатся: мотивированно занимаются только тем, что им интересно, и  игнорируют при этом всё больше  и  больше  то,  в  чём  они не заинтересованы.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По-другому функционирует память: в первую очередь запоминается место, где информация находится, а ещё точнее — «путь», способ, как до неё добраться. Память становится не только «неглубокой», но и «короткой».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концентрации внимания по сравнению с тем, что было 10-15 лет назад, уменьшилась в десятки раз. Ученик мог удерживать внимание в течение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минут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было нормой. Сейчас в классе на это способны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(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5-7 минут норма).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возрастного развития нервной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системы: повышено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возбудимы, впечатлительны, непоседливы.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активность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пропадает интерес к учебе в целом.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произвольности - как в умственной, так и в двигательной сфере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школьника и младшего подростка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является одним из наиболее тревожных факторов, достоверно установленных учеными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Аутизация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(как   способ   взаимодействия с миром, выступающим как защита от проблем современного образа жизни).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4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Фельдштейн Д.И.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472608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эффективных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 реализации новых возможностей детей,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овладения ими </a:t>
            </a:r>
            <a:r>
              <a:rPr lang="ru-RU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мыслительными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операциями, действиями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раскрытие резервов и возможностей перестройки учебного процесса,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и </a:t>
            </a:r>
            <a:r>
              <a:rPr lang="ru-RU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индивидуальных и коллективных форм обучения, мобилизующих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ставящих ребенка в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ответственную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позицию,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пути развития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логического, и понятийного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мышления…»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 ФГОС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4144" t="9989" r="27547" b="4009"/>
          <a:stretch/>
        </p:blipFill>
        <p:spPr bwMode="auto">
          <a:xfrm>
            <a:off x="331491" y="620713"/>
            <a:ext cx="8336556" cy="59039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875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 к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10305" r="30302" b="30487"/>
          <a:stretch/>
        </p:blipFill>
        <p:spPr bwMode="auto">
          <a:xfrm>
            <a:off x="927463" y="1124744"/>
            <a:ext cx="7821000" cy="380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48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логические действия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8" t="19914" r="24430" b="4178"/>
          <a:stretch/>
        </p:blipFill>
        <p:spPr bwMode="auto">
          <a:xfrm>
            <a:off x="683568" y="764704"/>
            <a:ext cx="792088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91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исследовательские действия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11689" r="29950" b="4466"/>
          <a:stretch/>
        </p:blipFill>
        <p:spPr bwMode="auto">
          <a:xfrm>
            <a:off x="611560" y="764704"/>
            <a:ext cx="777686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2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41805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 требований к предметным результатам 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9" t="31315" r="25404" b="10277"/>
          <a:stretch/>
        </p:blipFill>
        <p:spPr bwMode="auto">
          <a:xfrm>
            <a:off x="692330" y="1052736"/>
            <a:ext cx="791211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09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активность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нутренний психический процесс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личности), определяющий стремление и готовность ребенка к учебной деятельности, к усвоению знаний, приобретению умений и опыта.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«Состояние, противоположное пассивности»/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нициативность» /Самостоятельная, инициативная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ребенка,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направленная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окружающей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действительности»/ «Интеллектуальная активность»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Рубинштейн «...мышление – это активность, а не деятельность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Коменский,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К.Д. Ушинский «…естественное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 к познанию»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23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674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Как обеспечить школьную успешность младшего школьника: Кто виноват? и Что делать? </vt:lpstr>
      <vt:lpstr>«Комплексный портрет» учащихся</vt:lpstr>
      <vt:lpstr>Фельдштейн Д.И.</vt:lpstr>
      <vt:lpstr>Изменения  ФГОС</vt:lpstr>
      <vt:lpstr>Кодификатор к метапредметным результатам</vt:lpstr>
      <vt:lpstr>Базовые логические действия </vt:lpstr>
      <vt:lpstr>Базовые исследовательские действия</vt:lpstr>
      <vt:lpstr>Кодификатор требований к предметным результатам ОМ</vt:lpstr>
      <vt:lpstr>Познавательная активность </vt:lpstr>
      <vt:lpstr>Признаки познавательной активности</vt:lpstr>
      <vt:lpstr>Исследовательская деятельность </vt:lpstr>
      <vt:lpstr>Проект                            Учебное исследование</vt:lpstr>
      <vt:lpstr>Инструменты учебного исследования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А. Сеничева</dc:creator>
  <cp:lastModifiedBy>Юлия А. Сеничева</cp:lastModifiedBy>
  <cp:revision>25</cp:revision>
  <dcterms:created xsi:type="dcterms:W3CDTF">2025-03-09T23:10:43Z</dcterms:created>
  <dcterms:modified xsi:type="dcterms:W3CDTF">2025-03-13T00:30:41Z</dcterms:modified>
</cp:coreProperties>
</file>