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7" r:id="rId2"/>
    <p:sldId id="256" r:id="rId3"/>
    <p:sldId id="258" r:id="rId4"/>
    <p:sldId id="260" r:id="rId5"/>
    <p:sldId id="263" r:id="rId6"/>
    <p:sldId id="261" r:id="rId7"/>
    <p:sldId id="264" r:id="rId8"/>
    <p:sldId id="262" r:id="rId9"/>
  </p:sldIdLst>
  <p:sldSz cx="12192000" cy="6858000"/>
  <p:notesSz cx="6797675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3AA192-D89B-455C-B38A-70F901B17727}" type="doc">
      <dgm:prSet loTypeId="urn:microsoft.com/office/officeart/2005/8/layout/default" loCatId="list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D1971933-49A4-447A-BFA5-A6AC5F10C23B}">
      <dgm:prSet phldrT="[Текст]"/>
      <dgm:spPr/>
      <dgm:t>
        <a:bodyPr/>
        <a:lstStyle/>
        <a:p>
          <a:r>
            <a:rPr lang="ru-RU" dirty="0"/>
            <a:t>Диагностика и выявление</a:t>
          </a:r>
        </a:p>
      </dgm:t>
    </dgm:pt>
    <dgm:pt modelId="{24BD397F-EB56-4920-A20F-B6E50BD1C59A}" type="parTrans" cxnId="{125F57FD-C614-404F-8BD2-7E2CD05AD824}">
      <dgm:prSet/>
      <dgm:spPr/>
      <dgm:t>
        <a:bodyPr/>
        <a:lstStyle/>
        <a:p>
          <a:endParaRPr lang="ru-RU"/>
        </a:p>
      </dgm:t>
    </dgm:pt>
    <dgm:pt modelId="{68113DA6-4954-4254-A709-499D130E48B1}" type="sibTrans" cxnId="{125F57FD-C614-404F-8BD2-7E2CD05AD824}">
      <dgm:prSet/>
      <dgm:spPr/>
      <dgm:t>
        <a:bodyPr/>
        <a:lstStyle/>
        <a:p>
          <a:endParaRPr lang="ru-RU"/>
        </a:p>
      </dgm:t>
    </dgm:pt>
    <dgm:pt modelId="{2E12A7E2-99AC-4E27-A985-7BED3CD938E9}">
      <dgm:prSet phldrT="[Текст]"/>
      <dgm:spPr/>
      <dgm:t>
        <a:bodyPr/>
        <a:lstStyle/>
        <a:p>
          <a:r>
            <a:rPr lang="ru-RU" dirty="0"/>
            <a:t>Специальные  условия для получения образования</a:t>
          </a:r>
        </a:p>
      </dgm:t>
    </dgm:pt>
    <dgm:pt modelId="{6D85E6EB-11B4-4863-8869-F7307834D83C}" type="parTrans" cxnId="{DB2F7D5B-16D7-4B20-A90E-2A026FC3F6D7}">
      <dgm:prSet/>
      <dgm:spPr/>
      <dgm:t>
        <a:bodyPr/>
        <a:lstStyle/>
        <a:p>
          <a:endParaRPr lang="ru-RU"/>
        </a:p>
      </dgm:t>
    </dgm:pt>
    <dgm:pt modelId="{8E51023C-368F-44E4-88D8-851BAD64649B}" type="sibTrans" cxnId="{DB2F7D5B-16D7-4B20-A90E-2A026FC3F6D7}">
      <dgm:prSet/>
      <dgm:spPr/>
      <dgm:t>
        <a:bodyPr/>
        <a:lstStyle/>
        <a:p>
          <a:endParaRPr lang="ru-RU"/>
        </a:p>
      </dgm:t>
    </dgm:pt>
    <dgm:pt modelId="{28CD2B7F-25D7-4134-9774-DDB1ADF0FB9B}">
      <dgm:prSet phldrT="[Текст]"/>
      <dgm:spPr/>
      <dgm:t>
        <a:bodyPr/>
        <a:lstStyle/>
        <a:p>
          <a:r>
            <a:rPr lang="ru-RU" dirty="0"/>
            <a:t>Направления коррекционной работы</a:t>
          </a:r>
        </a:p>
      </dgm:t>
    </dgm:pt>
    <dgm:pt modelId="{AA193252-66C1-4006-A85F-C1591865F089}" type="parTrans" cxnId="{1B246BD7-8103-419C-B57D-EB586E7A385E}">
      <dgm:prSet/>
      <dgm:spPr/>
      <dgm:t>
        <a:bodyPr/>
        <a:lstStyle/>
        <a:p>
          <a:endParaRPr lang="ru-RU"/>
        </a:p>
      </dgm:t>
    </dgm:pt>
    <dgm:pt modelId="{3D4C7A83-2B91-4B09-8DE4-39FF30CCBCBB}" type="sibTrans" cxnId="{1B246BD7-8103-419C-B57D-EB586E7A385E}">
      <dgm:prSet/>
      <dgm:spPr/>
      <dgm:t>
        <a:bodyPr/>
        <a:lstStyle/>
        <a:p>
          <a:endParaRPr lang="ru-RU"/>
        </a:p>
      </dgm:t>
    </dgm:pt>
    <dgm:pt modelId="{BC7B4AF3-2652-4FBA-9AD7-F4698F579DE2}">
      <dgm:prSet phldrT="[Текст]"/>
      <dgm:spPr/>
      <dgm:t>
        <a:bodyPr/>
        <a:lstStyle/>
        <a:p>
          <a:r>
            <a:rPr lang="ru-RU" dirty="0"/>
            <a:t>Содействие в социализации</a:t>
          </a:r>
        </a:p>
      </dgm:t>
    </dgm:pt>
    <dgm:pt modelId="{E8C0635A-35E0-40DF-AD8E-5F5DE3C4A82B}" type="parTrans" cxnId="{C56C47D8-355E-448B-913D-D073CECDA9C6}">
      <dgm:prSet/>
      <dgm:spPr/>
      <dgm:t>
        <a:bodyPr/>
        <a:lstStyle/>
        <a:p>
          <a:endParaRPr lang="ru-RU"/>
        </a:p>
      </dgm:t>
    </dgm:pt>
    <dgm:pt modelId="{F8FC7638-12C2-4001-B9CE-8D9C1382076B}" type="sibTrans" cxnId="{C56C47D8-355E-448B-913D-D073CECDA9C6}">
      <dgm:prSet/>
      <dgm:spPr/>
      <dgm:t>
        <a:bodyPr/>
        <a:lstStyle/>
        <a:p>
          <a:endParaRPr lang="ru-RU"/>
        </a:p>
      </dgm:t>
    </dgm:pt>
    <dgm:pt modelId="{8E36901D-21D8-4302-889C-4C11E58C87C7}">
      <dgm:prSet phldrT="[Текст]"/>
      <dgm:spPr/>
      <dgm:t>
        <a:bodyPr/>
        <a:lstStyle/>
        <a:p>
          <a:r>
            <a:rPr lang="ru-RU" dirty="0"/>
            <a:t>Взаимодействие с образовательными организациями</a:t>
          </a:r>
        </a:p>
      </dgm:t>
    </dgm:pt>
    <dgm:pt modelId="{284A4E1E-25F6-4DB0-89DA-297B94DB56AA}" type="parTrans" cxnId="{C103AC77-C945-4F7B-BC88-5CEA16DF521A}">
      <dgm:prSet/>
      <dgm:spPr/>
      <dgm:t>
        <a:bodyPr/>
        <a:lstStyle/>
        <a:p>
          <a:endParaRPr lang="ru-RU"/>
        </a:p>
      </dgm:t>
    </dgm:pt>
    <dgm:pt modelId="{9D8D8CFD-09B7-4BE8-8DBB-15BBB41361F9}" type="sibTrans" cxnId="{C103AC77-C945-4F7B-BC88-5CEA16DF521A}">
      <dgm:prSet/>
      <dgm:spPr/>
      <dgm:t>
        <a:bodyPr/>
        <a:lstStyle/>
        <a:p>
          <a:endParaRPr lang="ru-RU"/>
        </a:p>
      </dgm:t>
    </dgm:pt>
    <dgm:pt modelId="{CFECAD1C-F060-4073-A553-1EACE7B82AAA}">
      <dgm:prSet phldrT="[Текст]"/>
      <dgm:spPr/>
      <dgm:t>
        <a:bodyPr/>
        <a:lstStyle/>
        <a:p>
          <a:r>
            <a:rPr lang="ru-RU" dirty="0"/>
            <a:t>Рекомендации по медицинскому обслуживанию</a:t>
          </a:r>
        </a:p>
      </dgm:t>
    </dgm:pt>
    <dgm:pt modelId="{02198455-E1C4-49BA-9B45-FD30C94089F1}" type="parTrans" cxnId="{027A239B-54DC-4CDE-8EB1-55CB54A5DDF3}">
      <dgm:prSet/>
      <dgm:spPr/>
      <dgm:t>
        <a:bodyPr/>
        <a:lstStyle/>
        <a:p>
          <a:endParaRPr lang="ru-RU"/>
        </a:p>
      </dgm:t>
    </dgm:pt>
    <dgm:pt modelId="{FCCF1221-39BC-4F60-B747-40BE4EBA1407}" type="sibTrans" cxnId="{027A239B-54DC-4CDE-8EB1-55CB54A5DDF3}">
      <dgm:prSet/>
      <dgm:spPr/>
      <dgm:t>
        <a:bodyPr/>
        <a:lstStyle/>
        <a:p>
          <a:endParaRPr lang="ru-RU"/>
        </a:p>
      </dgm:t>
    </dgm:pt>
    <dgm:pt modelId="{117367DC-6B36-4638-8597-52860688ACC6}">
      <dgm:prSet phldrT="[Текст]"/>
      <dgm:spPr/>
      <dgm:t>
        <a:bodyPr/>
        <a:lstStyle/>
        <a:p>
          <a:r>
            <a:rPr lang="ru-RU" dirty="0"/>
            <a:t>Поддержка родителей (законных представителей)</a:t>
          </a:r>
        </a:p>
      </dgm:t>
    </dgm:pt>
    <dgm:pt modelId="{1FABB365-98A9-4AB3-85D3-5FC87B2D84AC}" type="parTrans" cxnId="{7A4FE828-E56B-4318-BBF6-541EB3EE0402}">
      <dgm:prSet/>
      <dgm:spPr/>
      <dgm:t>
        <a:bodyPr/>
        <a:lstStyle/>
        <a:p>
          <a:endParaRPr lang="ru-RU"/>
        </a:p>
      </dgm:t>
    </dgm:pt>
    <dgm:pt modelId="{6CE6D88D-F4DA-4033-87D8-9B7CE3FD9112}" type="sibTrans" cxnId="{7A4FE828-E56B-4318-BBF6-541EB3EE0402}">
      <dgm:prSet/>
      <dgm:spPr/>
      <dgm:t>
        <a:bodyPr/>
        <a:lstStyle/>
        <a:p>
          <a:endParaRPr lang="ru-RU"/>
        </a:p>
      </dgm:t>
    </dgm:pt>
    <dgm:pt modelId="{D6A46CC0-2BF4-4C20-BAE8-77153B1CF915}" type="pres">
      <dgm:prSet presAssocID="{CC3AA192-D89B-455C-B38A-70F901B17727}" presName="diagram" presStyleCnt="0">
        <dgm:presLayoutVars>
          <dgm:dir/>
          <dgm:resizeHandles val="exact"/>
        </dgm:presLayoutVars>
      </dgm:prSet>
      <dgm:spPr/>
    </dgm:pt>
    <dgm:pt modelId="{38F3456E-7CD6-4B75-A2E7-1D060AC2D56B}" type="pres">
      <dgm:prSet presAssocID="{D1971933-49A4-447A-BFA5-A6AC5F10C23B}" presName="node" presStyleLbl="node1" presStyleIdx="0" presStyleCnt="7">
        <dgm:presLayoutVars>
          <dgm:bulletEnabled val="1"/>
        </dgm:presLayoutVars>
      </dgm:prSet>
      <dgm:spPr/>
    </dgm:pt>
    <dgm:pt modelId="{7CA377CD-33BF-4F1A-94AC-78383A1F4166}" type="pres">
      <dgm:prSet presAssocID="{68113DA6-4954-4254-A709-499D130E48B1}" presName="sibTrans" presStyleCnt="0"/>
      <dgm:spPr/>
    </dgm:pt>
    <dgm:pt modelId="{8098900A-A889-4BA3-A9BD-E66A0EDA7F36}" type="pres">
      <dgm:prSet presAssocID="{2E12A7E2-99AC-4E27-A985-7BED3CD938E9}" presName="node" presStyleLbl="node1" presStyleIdx="1" presStyleCnt="7">
        <dgm:presLayoutVars>
          <dgm:bulletEnabled val="1"/>
        </dgm:presLayoutVars>
      </dgm:prSet>
      <dgm:spPr/>
    </dgm:pt>
    <dgm:pt modelId="{1D76AE7A-4766-4786-B025-AC9D5624F452}" type="pres">
      <dgm:prSet presAssocID="{8E51023C-368F-44E4-88D8-851BAD64649B}" presName="sibTrans" presStyleCnt="0"/>
      <dgm:spPr/>
    </dgm:pt>
    <dgm:pt modelId="{E6B6128D-056F-44A5-AB58-B0BB457ECD66}" type="pres">
      <dgm:prSet presAssocID="{28CD2B7F-25D7-4134-9774-DDB1ADF0FB9B}" presName="node" presStyleLbl="node1" presStyleIdx="2" presStyleCnt="7">
        <dgm:presLayoutVars>
          <dgm:bulletEnabled val="1"/>
        </dgm:presLayoutVars>
      </dgm:prSet>
      <dgm:spPr/>
    </dgm:pt>
    <dgm:pt modelId="{6EAADC80-6C19-4E1B-9D73-A0AE71DAB6A1}" type="pres">
      <dgm:prSet presAssocID="{3D4C7A83-2B91-4B09-8DE4-39FF30CCBCBB}" presName="sibTrans" presStyleCnt="0"/>
      <dgm:spPr/>
    </dgm:pt>
    <dgm:pt modelId="{2A6ABF26-6130-4607-B91B-07A186DB75EF}" type="pres">
      <dgm:prSet presAssocID="{BC7B4AF3-2652-4FBA-9AD7-F4698F579DE2}" presName="node" presStyleLbl="node1" presStyleIdx="3" presStyleCnt="7">
        <dgm:presLayoutVars>
          <dgm:bulletEnabled val="1"/>
        </dgm:presLayoutVars>
      </dgm:prSet>
      <dgm:spPr/>
    </dgm:pt>
    <dgm:pt modelId="{5612A299-0F68-4708-A75F-B8FEF93879F7}" type="pres">
      <dgm:prSet presAssocID="{F8FC7638-12C2-4001-B9CE-8D9C1382076B}" presName="sibTrans" presStyleCnt="0"/>
      <dgm:spPr/>
    </dgm:pt>
    <dgm:pt modelId="{42D04DCF-7C91-4860-8213-D22CD09B97F5}" type="pres">
      <dgm:prSet presAssocID="{8E36901D-21D8-4302-889C-4C11E58C87C7}" presName="node" presStyleLbl="node1" presStyleIdx="4" presStyleCnt="7">
        <dgm:presLayoutVars>
          <dgm:bulletEnabled val="1"/>
        </dgm:presLayoutVars>
      </dgm:prSet>
      <dgm:spPr/>
    </dgm:pt>
    <dgm:pt modelId="{8CCE62AD-224E-4BE6-8A26-81B99371CAF4}" type="pres">
      <dgm:prSet presAssocID="{9D8D8CFD-09B7-4BE8-8DBB-15BBB41361F9}" presName="sibTrans" presStyleCnt="0"/>
      <dgm:spPr/>
    </dgm:pt>
    <dgm:pt modelId="{F81E6042-69B0-494A-BF00-FCB2F5677712}" type="pres">
      <dgm:prSet presAssocID="{CFECAD1C-F060-4073-A553-1EACE7B82AAA}" presName="node" presStyleLbl="node1" presStyleIdx="5" presStyleCnt="7">
        <dgm:presLayoutVars>
          <dgm:bulletEnabled val="1"/>
        </dgm:presLayoutVars>
      </dgm:prSet>
      <dgm:spPr/>
    </dgm:pt>
    <dgm:pt modelId="{FD542D4B-C2B3-4286-8869-A22DCC9E9BDB}" type="pres">
      <dgm:prSet presAssocID="{FCCF1221-39BC-4F60-B747-40BE4EBA1407}" presName="sibTrans" presStyleCnt="0"/>
      <dgm:spPr/>
    </dgm:pt>
    <dgm:pt modelId="{EE369947-71E3-4F20-BBF5-A8234B2840D7}" type="pres">
      <dgm:prSet presAssocID="{117367DC-6B36-4638-8597-52860688ACC6}" presName="node" presStyleLbl="node1" presStyleIdx="6" presStyleCnt="7">
        <dgm:presLayoutVars>
          <dgm:bulletEnabled val="1"/>
        </dgm:presLayoutVars>
      </dgm:prSet>
      <dgm:spPr/>
    </dgm:pt>
  </dgm:ptLst>
  <dgm:cxnLst>
    <dgm:cxn modelId="{5B562D11-AF8A-44E1-BA73-2F04F2B9AFB0}" type="presOf" srcId="{2E12A7E2-99AC-4E27-A985-7BED3CD938E9}" destId="{8098900A-A889-4BA3-A9BD-E66A0EDA7F36}" srcOrd="0" destOrd="0" presId="urn:microsoft.com/office/officeart/2005/8/layout/default"/>
    <dgm:cxn modelId="{7A4FE828-E56B-4318-BBF6-541EB3EE0402}" srcId="{CC3AA192-D89B-455C-B38A-70F901B17727}" destId="{117367DC-6B36-4638-8597-52860688ACC6}" srcOrd="6" destOrd="0" parTransId="{1FABB365-98A9-4AB3-85D3-5FC87B2D84AC}" sibTransId="{6CE6D88D-F4DA-4033-87D8-9B7CE3FD9112}"/>
    <dgm:cxn modelId="{F0FB642D-839E-4D9E-B545-AB36B8B975FC}" type="presOf" srcId="{28CD2B7F-25D7-4134-9774-DDB1ADF0FB9B}" destId="{E6B6128D-056F-44A5-AB58-B0BB457ECD66}" srcOrd="0" destOrd="0" presId="urn:microsoft.com/office/officeart/2005/8/layout/default"/>
    <dgm:cxn modelId="{DB2F7D5B-16D7-4B20-A90E-2A026FC3F6D7}" srcId="{CC3AA192-D89B-455C-B38A-70F901B17727}" destId="{2E12A7E2-99AC-4E27-A985-7BED3CD938E9}" srcOrd="1" destOrd="0" parTransId="{6D85E6EB-11B4-4863-8869-F7307834D83C}" sibTransId="{8E51023C-368F-44E4-88D8-851BAD64649B}"/>
    <dgm:cxn modelId="{A354BE71-73E2-4A5A-B5E6-CDA3BE63FA28}" type="presOf" srcId="{117367DC-6B36-4638-8597-52860688ACC6}" destId="{EE369947-71E3-4F20-BBF5-A8234B2840D7}" srcOrd="0" destOrd="0" presId="urn:microsoft.com/office/officeart/2005/8/layout/default"/>
    <dgm:cxn modelId="{C103AC77-C945-4F7B-BC88-5CEA16DF521A}" srcId="{CC3AA192-D89B-455C-B38A-70F901B17727}" destId="{8E36901D-21D8-4302-889C-4C11E58C87C7}" srcOrd="4" destOrd="0" parTransId="{284A4E1E-25F6-4DB0-89DA-297B94DB56AA}" sibTransId="{9D8D8CFD-09B7-4BE8-8DBB-15BBB41361F9}"/>
    <dgm:cxn modelId="{027A239B-54DC-4CDE-8EB1-55CB54A5DDF3}" srcId="{CC3AA192-D89B-455C-B38A-70F901B17727}" destId="{CFECAD1C-F060-4073-A553-1EACE7B82AAA}" srcOrd="5" destOrd="0" parTransId="{02198455-E1C4-49BA-9B45-FD30C94089F1}" sibTransId="{FCCF1221-39BC-4F60-B747-40BE4EBA1407}"/>
    <dgm:cxn modelId="{B2082EA3-7695-43D8-B8A1-E5737E41B0A9}" type="presOf" srcId="{CC3AA192-D89B-455C-B38A-70F901B17727}" destId="{D6A46CC0-2BF4-4C20-BAE8-77153B1CF915}" srcOrd="0" destOrd="0" presId="urn:microsoft.com/office/officeart/2005/8/layout/default"/>
    <dgm:cxn modelId="{3D145BAA-8A7B-4764-843D-25286EAD5AE4}" type="presOf" srcId="{CFECAD1C-F060-4073-A553-1EACE7B82AAA}" destId="{F81E6042-69B0-494A-BF00-FCB2F5677712}" srcOrd="0" destOrd="0" presId="urn:microsoft.com/office/officeart/2005/8/layout/default"/>
    <dgm:cxn modelId="{3FB19AAB-CCB3-476F-9847-3AE8D05E046F}" type="presOf" srcId="{BC7B4AF3-2652-4FBA-9AD7-F4698F579DE2}" destId="{2A6ABF26-6130-4607-B91B-07A186DB75EF}" srcOrd="0" destOrd="0" presId="urn:microsoft.com/office/officeart/2005/8/layout/default"/>
    <dgm:cxn modelId="{1B246BD7-8103-419C-B57D-EB586E7A385E}" srcId="{CC3AA192-D89B-455C-B38A-70F901B17727}" destId="{28CD2B7F-25D7-4134-9774-DDB1ADF0FB9B}" srcOrd="2" destOrd="0" parTransId="{AA193252-66C1-4006-A85F-C1591865F089}" sibTransId="{3D4C7A83-2B91-4B09-8DE4-39FF30CCBCBB}"/>
    <dgm:cxn modelId="{C56C47D8-355E-448B-913D-D073CECDA9C6}" srcId="{CC3AA192-D89B-455C-B38A-70F901B17727}" destId="{BC7B4AF3-2652-4FBA-9AD7-F4698F579DE2}" srcOrd="3" destOrd="0" parTransId="{E8C0635A-35E0-40DF-AD8E-5F5DE3C4A82B}" sibTransId="{F8FC7638-12C2-4001-B9CE-8D9C1382076B}"/>
    <dgm:cxn modelId="{C76862E3-B5E6-42EF-A16F-9DD0C3AB06D5}" type="presOf" srcId="{D1971933-49A4-447A-BFA5-A6AC5F10C23B}" destId="{38F3456E-7CD6-4B75-A2E7-1D060AC2D56B}" srcOrd="0" destOrd="0" presId="urn:microsoft.com/office/officeart/2005/8/layout/default"/>
    <dgm:cxn modelId="{A68279E8-4DD2-4A8F-A369-F8219FF91507}" type="presOf" srcId="{8E36901D-21D8-4302-889C-4C11E58C87C7}" destId="{42D04DCF-7C91-4860-8213-D22CD09B97F5}" srcOrd="0" destOrd="0" presId="urn:microsoft.com/office/officeart/2005/8/layout/default"/>
    <dgm:cxn modelId="{125F57FD-C614-404F-8BD2-7E2CD05AD824}" srcId="{CC3AA192-D89B-455C-B38A-70F901B17727}" destId="{D1971933-49A4-447A-BFA5-A6AC5F10C23B}" srcOrd="0" destOrd="0" parTransId="{24BD397F-EB56-4920-A20F-B6E50BD1C59A}" sibTransId="{68113DA6-4954-4254-A709-499D130E48B1}"/>
    <dgm:cxn modelId="{699BA70A-3C83-4133-8934-7F76476EAAF2}" type="presParOf" srcId="{D6A46CC0-2BF4-4C20-BAE8-77153B1CF915}" destId="{38F3456E-7CD6-4B75-A2E7-1D060AC2D56B}" srcOrd="0" destOrd="0" presId="urn:microsoft.com/office/officeart/2005/8/layout/default"/>
    <dgm:cxn modelId="{7674C6AD-EDA9-4C4E-A7DB-87183D47CE6C}" type="presParOf" srcId="{D6A46CC0-2BF4-4C20-BAE8-77153B1CF915}" destId="{7CA377CD-33BF-4F1A-94AC-78383A1F4166}" srcOrd="1" destOrd="0" presId="urn:microsoft.com/office/officeart/2005/8/layout/default"/>
    <dgm:cxn modelId="{67F209F4-0401-48BB-8945-C1F8674EA3F1}" type="presParOf" srcId="{D6A46CC0-2BF4-4C20-BAE8-77153B1CF915}" destId="{8098900A-A889-4BA3-A9BD-E66A0EDA7F36}" srcOrd="2" destOrd="0" presId="urn:microsoft.com/office/officeart/2005/8/layout/default"/>
    <dgm:cxn modelId="{CEE38420-6B81-455E-9719-DFE31A7412F5}" type="presParOf" srcId="{D6A46CC0-2BF4-4C20-BAE8-77153B1CF915}" destId="{1D76AE7A-4766-4786-B025-AC9D5624F452}" srcOrd="3" destOrd="0" presId="urn:microsoft.com/office/officeart/2005/8/layout/default"/>
    <dgm:cxn modelId="{CF158367-BF81-4CAC-A0C8-A87BF69D70C7}" type="presParOf" srcId="{D6A46CC0-2BF4-4C20-BAE8-77153B1CF915}" destId="{E6B6128D-056F-44A5-AB58-B0BB457ECD66}" srcOrd="4" destOrd="0" presId="urn:microsoft.com/office/officeart/2005/8/layout/default"/>
    <dgm:cxn modelId="{8525823F-FE9D-45DB-860A-ECF2ACE44BFD}" type="presParOf" srcId="{D6A46CC0-2BF4-4C20-BAE8-77153B1CF915}" destId="{6EAADC80-6C19-4E1B-9D73-A0AE71DAB6A1}" srcOrd="5" destOrd="0" presId="urn:microsoft.com/office/officeart/2005/8/layout/default"/>
    <dgm:cxn modelId="{BFE2B06D-1D09-4838-B6D9-3ECF7BDB35B5}" type="presParOf" srcId="{D6A46CC0-2BF4-4C20-BAE8-77153B1CF915}" destId="{2A6ABF26-6130-4607-B91B-07A186DB75EF}" srcOrd="6" destOrd="0" presId="urn:microsoft.com/office/officeart/2005/8/layout/default"/>
    <dgm:cxn modelId="{15D13CA7-ED77-4136-814A-4E80312C9A5F}" type="presParOf" srcId="{D6A46CC0-2BF4-4C20-BAE8-77153B1CF915}" destId="{5612A299-0F68-4708-A75F-B8FEF93879F7}" srcOrd="7" destOrd="0" presId="urn:microsoft.com/office/officeart/2005/8/layout/default"/>
    <dgm:cxn modelId="{B234C219-676B-4F10-95CF-FBF707E8F3B8}" type="presParOf" srcId="{D6A46CC0-2BF4-4C20-BAE8-77153B1CF915}" destId="{42D04DCF-7C91-4860-8213-D22CD09B97F5}" srcOrd="8" destOrd="0" presId="urn:microsoft.com/office/officeart/2005/8/layout/default"/>
    <dgm:cxn modelId="{97BA6608-AFA4-4457-B40C-02AD56B7B627}" type="presParOf" srcId="{D6A46CC0-2BF4-4C20-BAE8-77153B1CF915}" destId="{8CCE62AD-224E-4BE6-8A26-81B99371CAF4}" srcOrd="9" destOrd="0" presId="urn:microsoft.com/office/officeart/2005/8/layout/default"/>
    <dgm:cxn modelId="{F60D5E2D-CA3D-48E0-AF46-288359EB25B9}" type="presParOf" srcId="{D6A46CC0-2BF4-4C20-BAE8-77153B1CF915}" destId="{F81E6042-69B0-494A-BF00-FCB2F5677712}" srcOrd="10" destOrd="0" presId="urn:microsoft.com/office/officeart/2005/8/layout/default"/>
    <dgm:cxn modelId="{70E6A462-D2FA-404E-AC13-AF57E134716C}" type="presParOf" srcId="{D6A46CC0-2BF4-4C20-BAE8-77153B1CF915}" destId="{FD542D4B-C2B3-4286-8869-A22DCC9E9BDB}" srcOrd="11" destOrd="0" presId="urn:microsoft.com/office/officeart/2005/8/layout/default"/>
    <dgm:cxn modelId="{C45EB0CC-28E1-4034-88D5-928F0B3CAEA5}" type="presParOf" srcId="{D6A46CC0-2BF4-4C20-BAE8-77153B1CF915}" destId="{EE369947-71E3-4F20-BBF5-A8234B2840D7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E4F39F-7E68-45B5-8A52-D3A4398B6A11}" type="doc">
      <dgm:prSet loTypeId="urn:microsoft.com/office/officeart/2005/8/layout/funnel1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2DF4C54A-EB04-4113-8DD6-0B987ACA14E1}">
      <dgm:prSet phldrT="[Текст]" custT="1"/>
      <dgm:spPr/>
      <dgm:t>
        <a:bodyPr/>
        <a:lstStyle/>
        <a:p>
          <a:r>
            <a:rPr lang="ru-RU" sz="1400" dirty="0"/>
            <a:t>Готовность</a:t>
          </a:r>
        </a:p>
      </dgm:t>
    </dgm:pt>
    <dgm:pt modelId="{69982D5F-016C-438D-864E-B0CE3B277204}" type="parTrans" cxnId="{69EC0D0A-ABAF-4E47-968C-0E5119A287C2}">
      <dgm:prSet/>
      <dgm:spPr/>
      <dgm:t>
        <a:bodyPr/>
        <a:lstStyle/>
        <a:p>
          <a:endParaRPr lang="ru-RU" sz="1400"/>
        </a:p>
      </dgm:t>
    </dgm:pt>
    <dgm:pt modelId="{7BF29197-9449-47EE-99B6-72284047C0BD}" type="sibTrans" cxnId="{69EC0D0A-ABAF-4E47-968C-0E5119A287C2}">
      <dgm:prSet/>
      <dgm:spPr/>
      <dgm:t>
        <a:bodyPr/>
        <a:lstStyle/>
        <a:p>
          <a:endParaRPr lang="ru-RU" sz="1400"/>
        </a:p>
      </dgm:t>
    </dgm:pt>
    <dgm:pt modelId="{71B39EB2-2A47-43D1-B265-CBC0E9713E4C}">
      <dgm:prSet phldrT="[Текст]" custT="1"/>
      <dgm:spPr/>
      <dgm:t>
        <a:bodyPr/>
        <a:lstStyle/>
        <a:p>
          <a:r>
            <a:rPr lang="ru-RU" sz="1400" dirty="0"/>
            <a:t>Компетентность </a:t>
          </a:r>
        </a:p>
      </dgm:t>
    </dgm:pt>
    <dgm:pt modelId="{1A6B1C53-1DCA-48C7-B164-33FD0C43A37B}" type="parTrans" cxnId="{C48EE243-2F0F-45B3-BBC5-639C6B9A319B}">
      <dgm:prSet/>
      <dgm:spPr/>
      <dgm:t>
        <a:bodyPr/>
        <a:lstStyle/>
        <a:p>
          <a:endParaRPr lang="ru-RU" sz="1400"/>
        </a:p>
      </dgm:t>
    </dgm:pt>
    <dgm:pt modelId="{92666B43-8E7A-4041-AFD3-35C3AE12B5AF}" type="sibTrans" cxnId="{C48EE243-2F0F-45B3-BBC5-639C6B9A319B}">
      <dgm:prSet/>
      <dgm:spPr/>
      <dgm:t>
        <a:bodyPr/>
        <a:lstStyle/>
        <a:p>
          <a:endParaRPr lang="ru-RU" sz="1400"/>
        </a:p>
      </dgm:t>
    </dgm:pt>
    <dgm:pt modelId="{2B3BB78C-6463-4B8E-B474-51DD522C22D3}">
      <dgm:prSet phldrT="[Текст]" custT="1"/>
      <dgm:spPr/>
      <dgm:t>
        <a:bodyPr/>
        <a:lstStyle/>
        <a:p>
          <a:r>
            <a:rPr lang="ru-RU" sz="1400" dirty="0"/>
            <a:t>Пространство</a:t>
          </a:r>
        </a:p>
      </dgm:t>
    </dgm:pt>
    <dgm:pt modelId="{A7AADE77-4008-4102-AFBC-C06A0B7C1C9A}" type="parTrans" cxnId="{389FF977-9B4C-44A9-AD32-FEA5D4F762F4}">
      <dgm:prSet/>
      <dgm:spPr/>
      <dgm:t>
        <a:bodyPr/>
        <a:lstStyle/>
        <a:p>
          <a:endParaRPr lang="ru-RU" sz="1400"/>
        </a:p>
      </dgm:t>
    </dgm:pt>
    <dgm:pt modelId="{4CE8E29A-FEEC-4964-A93E-CD24B5A07139}" type="sibTrans" cxnId="{389FF977-9B4C-44A9-AD32-FEA5D4F762F4}">
      <dgm:prSet/>
      <dgm:spPr/>
      <dgm:t>
        <a:bodyPr/>
        <a:lstStyle/>
        <a:p>
          <a:endParaRPr lang="ru-RU" sz="1400"/>
        </a:p>
      </dgm:t>
    </dgm:pt>
    <dgm:pt modelId="{ECD7601F-CF64-4AA5-B6B8-AE76C64B0848}">
      <dgm:prSet phldrT="[Текст]" custT="1"/>
      <dgm:spPr/>
      <dgm:t>
        <a:bodyPr/>
        <a:lstStyle/>
        <a:p>
          <a:r>
            <a:rPr lang="ru-RU" sz="1400" dirty="0"/>
            <a:t>Инклюзивное пространство</a:t>
          </a:r>
        </a:p>
      </dgm:t>
    </dgm:pt>
    <dgm:pt modelId="{91CC2C9E-CB45-4992-8D00-D156EEA3403E}" type="parTrans" cxnId="{4E2BBB10-F2A7-4AD7-9B87-5181704F4999}">
      <dgm:prSet/>
      <dgm:spPr/>
      <dgm:t>
        <a:bodyPr/>
        <a:lstStyle/>
        <a:p>
          <a:endParaRPr lang="ru-RU" sz="1400"/>
        </a:p>
      </dgm:t>
    </dgm:pt>
    <dgm:pt modelId="{0A86B4ED-B79C-43C9-9413-B78D1021B08A}" type="sibTrans" cxnId="{4E2BBB10-F2A7-4AD7-9B87-5181704F4999}">
      <dgm:prSet/>
      <dgm:spPr/>
      <dgm:t>
        <a:bodyPr/>
        <a:lstStyle/>
        <a:p>
          <a:endParaRPr lang="ru-RU" sz="1400"/>
        </a:p>
      </dgm:t>
    </dgm:pt>
    <dgm:pt modelId="{C4B5AF77-00A5-43DB-9319-20CA9D3339BB}" type="pres">
      <dgm:prSet presAssocID="{20E4F39F-7E68-45B5-8A52-D3A4398B6A11}" presName="Name0" presStyleCnt="0">
        <dgm:presLayoutVars>
          <dgm:chMax val="4"/>
          <dgm:resizeHandles val="exact"/>
        </dgm:presLayoutVars>
      </dgm:prSet>
      <dgm:spPr/>
    </dgm:pt>
    <dgm:pt modelId="{4BC5B56A-F6A6-4161-83EE-D29FA2956FBB}" type="pres">
      <dgm:prSet presAssocID="{20E4F39F-7E68-45B5-8A52-D3A4398B6A11}" presName="ellipse" presStyleLbl="trBgShp" presStyleIdx="0" presStyleCnt="1"/>
      <dgm:spPr/>
    </dgm:pt>
    <dgm:pt modelId="{2E1E65E9-748D-40D7-8BEB-643D5B4260C2}" type="pres">
      <dgm:prSet presAssocID="{20E4F39F-7E68-45B5-8A52-D3A4398B6A11}" presName="arrow1" presStyleLbl="fgShp" presStyleIdx="0" presStyleCnt="1"/>
      <dgm:spPr/>
    </dgm:pt>
    <dgm:pt modelId="{89B243DD-8166-4751-8D5C-4E30A057A55F}" type="pres">
      <dgm:prSet presAssocID="{20E4F39F-7E68-45B5-8A52-D3A4398B6A11}" presName="rectangle" presStyleLbl="revTx" presStyleIdx="0" presStyleCnt="1">
        <dgm:presLayoutVars>
          <dgm:bulletEnabled val="1"/>
        </dgm:presLayoutVars>
      </dgm:prSet>
      <dgm:spPr/>
    </dgm:pt>
    <dgm:pt modelId="{FE12E5AB-F6B8-4A57-8EF7-13AFA8DF4C3A}" type="pres">
      <dgm:prSet presAssocID="{71B39EB2-2A47-43D1-B265-CBC0E9713E4C}" presName="item1" presStyleLbl="node1" presStyleIdx="0" presStyleCnt="3" custScaleX="113247">
        <dgm:presLayoutVars>
          <dgm:bulletEnabled val="1"/>
        </dgm:presLayoutVars>
      </dgm:prSet>
      <dgm:spPr/>
    </dgm:pt>
    <dgm:pt modelId="{6C4BFB94-E13D-4930-84C4-95249B206356}" type="pres">
      <dgm:prSet presAssocID="{2B3BB78C-6463-4B8E-B474-51DD522C22D3}" presName="item2" presStyleLbl="node1" presStyleIdx="1" presStyleCnt="3" custScaleX="131780" custScaleY="112177">
        <dgm:presLayoutVars>
          <dgm:bulletEnabled val="1"/>
        </dgm:presLayoutVars>
      </dgm:prSet>
      <dgm:spPr/>
    </dgm:pt>
    <dgm:pt modelId="{A671B3A8-19E1-44CC-B112-C2A852AE4ACD}" type="pres">
      <dgm:prSet presAssocID="{ECD7601F-CF64-4AA5-B6B8-AE76C64B0848}" presName="item3" presStyleLbl="node1" presStyleIdx="2" presStyleCnt="3">
        <dgm:presLayoutVars>
          <dgm:bulletEnabled val="1"/>
        </dgm:presLayoutVars>
      </dgm:prSet>
      <dgm:spPr/>
    </dgm:pt>
    <dgm:pt modelId="{FB05DF0E-F895-4CAA-9133-3CE05978CA9C}" type="pres">
      <dgm:prSet presAssocID="{20E4F39F-7E68-45B5-8A52-D3A4398B6A11}" presName="funnel" presStyleLbl="trAlignAcc1" presStyleIdx="0" presStyleCnt="1" custLinFactNeighborX="922" custLinFactNeighborY="5104"/>
      <dgm:spPr/>
    </dgm:pt>
  </dgm:ptLst>
  <dgm:cxnLst>
    <dgm:cxn modelId="{69EC0D0A-ABAF-4E47-968C-0E5119A287C2}" srcId="{20E4F39F-7E68-45B5-8A52-D3A4398B6A11}" destId="{2DF4C54A-EB04-4113-8DD6-0B987ACA14E1}" srcOrd="0" destOrd="0" parTransId="{69982D5F-016C-438D-864E-B0CE3B277204}" sibTransId="{7BF29197-9449-47EE-99B6-72284047C0BD}"/>
    <dgm:cxn modelId="{4E2BBB10-F2A7-4AD7-9B87-5181704F4999}" srcId="{20E4F39F-7E68-45B5-8A52-D3A4398B6A11}" destId="{ECD7601F-CF64-4AA5-B6B8-AE76C64B0848}" srcOrd="3" destOrd="0" parTransId="{91CC2C9E-CB45-4992-8D00-D156EEA3403E}" sibTransId="{0A86B4ED-B79C-43C9-9413-B78D1021B08A}"/>
    <dgm:cxn modelId="{C48EE243-2F0F-45B3-BBC5-639C6B9A319B}" srcId="{20E4F39F-7E68-45B5-8A52-D3A4398B6A11}" destId="{71B39EB2-2A47-43D1-B265-CBC0E9713E4C}" srcOrd="1" destOrd="0" parTransId="{1A6B1C53-1DCA-48C7-B164-33FD0C43A37B}" sibTransId="{92666B43-8E7A-4041-AFD3-35C3AE12B5AF}"/>
    <dgm:cxn modelId="{389FF977-9B4C-44A9-AD32-FEA5D4F762F4}" srcId="{20E4F39F-7E68-45B5-8A52-D3A4398B6A11}" destId="{2B3BB78C-6463-4B8E-B474-51DD522C22D3}" srcOrd="2" destOrd="0" parTransId="{A7AADE77-4008-4102-AFBC-C06A0B7C1C9A}" sibTransId="{4CE8E29A-FEEC-4964-A93E-CD24B5A07139}"/>
    <dgm:cxn modelId="{E54B5292-BCBC-41D7-B917-604F8A217327}" type="presOf" srcId="{2DF4C54A-EB04-4113-8DD6-0B987ACA14E1}" destId="{A671B3A8-19E1-44CC-B112-C2A852AE4ACD}" srcOrd="0" destOrd="0" presId="urn:microsoft.com/office/officeart/2005/8/layout/funnel1"/>
    <dgm:cxn modelId="{E80B84A8-BE4F-43CE-AE06-ACD6089C53FD}" type="presOf" srcId="{ECD7601F-CF64-4AA5-B6B8-AE76C64B0848}" destId="{89B243DD-8166-4751-8D5C-4E30A057A55F}" srcOrd="0" destOrd="0" presId="urn:microsoft.com/office/officeart/2005/8/layout/funnel1"/>
    <dgm:cxn modelId="{1ECDE8C3-7AE9-4B11-8575-E2EC963ABD7D}" type="presOf" srcId="{2B3BB78C-6463-4B8E-B474-51DD522C22D3}" destId="{FE12E5AB-F6B8-4A57-8EF7-13AFA8DF4C3A}" srcOrd="0" destOrd="0" presId="urn:microsoft.com/office/officeart/2005/8/layout/funnel1"/>
    <dgm:cxn modelId="{C48D37D1-FBB0-4ACF-AED0-84CEDB928A89}" type="presOf" srcId="{20E4F39F-7E68-45B5-8A52-D3A4398B6A11}" destId="{C4B5AF77-00A5-43DB-9319-20CA9D3339BB}" srcOrd="0" destOrd="0" presId="urn:microsoft.com/office/officeart/2005/8/layout/funnel1"/>
    <dgm:cxn modelId="{2D3B11FA-6B07-41F4-8ABB-15C97210F543}" type="presOf" srcId="{71B39EB2-2A47-43D1-B265-CBC0E9713E4C}" destId="{6C4BFB94-E13D-4930-84C4-95249B206356}" srcOrd="0" destOrd="0" presId="urn:microsoft.com/office/officeart/2005/8/layout/funnel1"/>
    <dgm:cxn modelId="{510D62F3-B29B-4C52-9A24-756B7538D421}" type="presParOf" srcId="{C4B5AF77-00A5-43DB-9319-20CA9D3339BB}" destId="{4BC5B56A-F6A6-4161-83EE-D29FA2956FBB}" srcOrd="0" destOrd="0" presId="urn:microsoft.com/office/officeart/2005/8/layout/funnel1"/>
    <dgm:cxn modelId="{01C013CF-D124-4290-AACE-077E2EAEAE2C}" type="presParOf" srcId="{C4B5AF77-00A5-43DB-9319-20CA9D3339BB}" destId="{2E1E65E9-748D-40D7-8BEB-643D5B4260C2}" srcOrd="1" destOrd="0" presId="urn:microsoft.com/office/officeart/2005/8/layout/funnel1"/>
    <dgm:cxn modelId="{8548B95D-1AF6-4B1B-8999-8163E466EE07}" type="presParOf" srcId="{C4B5AF77-00A5-43DB-9319-20CA9D3339BB}" destId="{89B243DD-8166-4751-8D5C-4E30A057A55F}" srcOrd="2" destOrd="0" presId="urn:microsoft.com/office/officeart/2005/8/layout/funnel1"/>
    <dgm:cxn modelId="{A6A7D0B1-052D-413F-8FF3-ABFB2C744743}" type="presParOf" srcId="{C4B5AF77-00A5-43DB-9319-20CA9D3339BB}" destId="{FE12E5AB-F6B8-4A57-8EF7-13AFA8DF4C3A}" srcOrd="3" destOrd="0" presId="urn:microsoft.com/office/officeart/2005/8/layout/funnel1"/>
    <dgm:cxn modelId="{CDCF96FB-FC02-49FD-918A-12A6EB97C7E1}" type="presParOf" srcId="{C4B5AF77-00A5-43DB-9319-20CA9D3339BB}" destId="{6C4BFB94-E13D-4930-84C4-95249B206356}" srcOrd="4" destOrd="0" presId="urn:microsoft.com/office/officeart/2005/8/layout/funnel1"/>
    <dgm:cxn modelId="{D005CB1A-F11E-4C04-9E26-8B015A194E34}" type="presParOf" srcId="{C4B5AF77-00A5-43DB-9319-20CA9D3339BB}" destId="{A671B3A8-19E1-44CC-B112-C2A852AE4ACD}" srcOrd="5" destOrd="0" presId="urn:microsoft.com/office/officeart/2005/8/layout/funnel1"/>
    <dgm:cxn modelId="{65D2550C-FBCA-4464-94D4-283488B40CEB}" type="presParOf" srcId="{C4B5AF77-00A5-43DB-9319-20CA9D3339BB}" destId="{FB05DF0E-F895-4CAA-9133-3CE05978CA9C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1E4824-25D8-48CD-A163-E5BF04BDB16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C4C588-90A2-40BF-A1E1-A46CD3D057FD}">
      <dgm:prSet phldrT="[Текст]" custT="1"/>
      <dgm:spPr/>
      <dgm:t>
        <a:bodyPr/>
        <a:lstStyle/>
        <a:p>
          <a:r>
            <a:rPr lang="ru-RU" sz="1400" b="1" dirty="0"/>
            <a:t>Процессов:</a:t>
          </a:r>
        </a:p>
      </dgm:t>
    </dgm:pt>
    <dgm:pt modelId="{57B8ACA4-E6A5-49B8-80C7-32F1250E7239}" type="parTrans" cxnId="{2F59EDE2-2F0F-4103-8912-76C22A780A78}">
      <dgm:prSet/>
      <dgm:spPr/>
      <dgm:t>
        <a:bodyPr/>
        <a:lstStyle/>
        <a:p>
          <a:endParaRPr lang="ru-RU" sz="1400"/>
        </a:p>
      </dgm:t>
    </dgm:pt>
    <dgm:pt modelId="{AD1BF694-A664-461F-B172-AF0D2025B400}" type="sibTrans" cxnId="{2F59EDE2-2F0F-4103-8912-76C22A780A78}">
      <dgm:prSet/>
      <dgm:spPr/>
      <dgm:t>
        <a:bodyPr/>
        <a:lstStyle/>
        <a:p>
          <a:endParaRPr lang="ru-RU" sz="1400"/>
        </a:p>
      </dgm:t>
    </dgm:pt>
    <dgm:pt modelId="{6C9926C2-30E2-48E6-AD29-145ADB12F041}">
      <dgm:prSet phldrT="[Текст]" custT="1"/>
      <dgm:spPr/>
      <dgm:t>
        <a:bodyPr/>
        <a:lstStyle/>
        <a:p>
          <a:r>
            <a:rPr lang="ru-RU" sz="1400" b="1" dirty="0"/>
            <a:t>Структур:</a:t>
          </a:r>
        </a:p>
      </dgm:t>
    </dgm:pt>
    <dgm:pt modelId="{EE100CC0-A440-4FF6-B1A2-31140C2FDFB5}" type="parTrans" cxnId="{953673C3-B494-429E-BE27-4D48F67C09DE}">
      <dgm:prSet/>
      <dgm:spPr/>
      <dgm:t>
        <a:bodyPr/>
        <a:lstStyle/>
        <a:p>
          <a:endParaRPr lang="ru-RU" sz="1400"/>
        </a:p>
      </dgm:t>
    </dgm:pt>
    <dgm:pt modelId="{C0C4D87F-C802-493F-89E3-D923F59AA92E}" type="sibTrans" cxnId="{953673C3-B494-429E-BE27-4D48F67C09DE}">
      <dgm:prSet/>
      <dgm:spPr/>
      <dgm:t>
        <a:bodyPr/>
        <a:lstStyle/>
        <a:p>
          <a:endParaRPr lang="ru-RU" sz="1400"/>
        </a:p>
      </dgm:t>
    </dgm:pt>
    <dgm:pt modelId="{4AA9B44D-66ED-4E89-A660-4B04899BB1FE}">
      <dgm:prSet phldrT="[Текст]" custT="1"/>
      <dgm:spPr/>
      <dgm:t>
        <a:bodyPr/>
        <a:lstStyle/>
        <a:p>
          <a:r>
            <a:rPr lang="ru-RU" sz="1400" b="1" dirty="0"/>
            <a:t>Инструментов и методов:</a:t>
          </a:r>
        </a:p>
      </dgm:t>
    </dgm:pt>
    <dgm:pt modelId="{1530637A-B9E5-4908-B6DC-C1E4BE1324D0}" type="parTrans" cxnId="{4E16B98A-966B-4C6F-8419-36436E68DE36}">
      <dgm:prSet/>
      <dgm:spPr/>
      <dgm:t>
        <a:bodyPr/>
        <a:lstStyle/>
        <a:p>
          <a:endParaRPr lang="ru-RU" sz="1400"/>
        </a:p>
      </dgm:t>
    </dgm:pt>
    <dgm:pt modelId="{7D7A30ED-2B5D-40A8-B072-9E09F64DD1D1}" type="sibTrans" cxnId="{4E16B98A-966B-4C6F-8419-36436E68DE36}">
      <dgm:prSet/>
      <dgm:spPr/>
      <dgm:t>
        <a:bodyPr/>
        <a:lstStyle/>
        <a:p>
          <a:endParaRPr lang="ru-RU" sz="1400"/>
        </a:p>
      </dgm:t>
    </dgm:pt>
    <dgm:pt modelId="{3321E2A3-3CD1-4968-BE4F-56047B8AC17A}">
      <dgm:prSet phldrT="[Текст]" custT="1"/>
      <dgm:spPr/>
      <dgm:t>
        <a:bodyPr/>
        <a:lstStyle/>
        <a:p>
          <a:r>
            <a:rPr lang="ru-RU" sz="1400" b="1" dirty="0"/>
            <a:t>Нормативной базы:</a:t>
          </a:r>
        </a:p>
      </dgm:t>
    </dgm:pt>
    <dgm:pt modelId="{B8BB6EC7-18F2-4E2B-9280-650639E4B75E}" type="parTrans" cxnId="{BAF78A35-06F4-4736-A55A-AB0293789CAE}">
      <dgm:prSet/>
      <dgm:spPr/>
      <dgm:t>
        <a:bodyPr/>
        <a:lstStyle/>
        <a:p>
          <a:endParaRPr lang="ru-RU" sz="1400"/>
        </a:p>
      </dgm:t>
    </dgm:pt>
    <dgm:pt modelId="{78DF7408-EA77-44C7-AE01-C821020C8C58}" type="sibTrans" cxnId="{BAF78A35-06F4-4736-A55A-AB0293789CAE}">
      <dgm:prSet/>
      <dgm:spPr/>
      <dgm:t>
        <a:bodyPr/>
        <a:lstStyle/>
        <a:p>
          <a:endParaRPr lang="ru-RU" sz="1400"/>
        </a:p>
      </dgm:t>
    </dgm:pt>
    <dgm:pt modelId="{A1057186-D36B-4B62-B36E-F77277AC807F}">
      <dgm:prSet phldrT="[Текст]" custT="1"/>
      <dgm:spPr/>
      <dgm:t>
        <a:bodyPr/>
        <a:lstStyle/>
        <a:p>
          <a:r>
            <a:rPr lang="ru-RU" sz="1400" dirty="0"/>
            <a:t>Это последовательные шаги, которые необходимо выполнить для достижения поставленных целей. Например, диагностика, составление плана, взаимодействие с учебным заведением и мониторинг.</a:t>
          </a:r>
        </a:p>
      </dgm:t>
    </dgm:pt>
    <dgm:pt modelId="{CEFD8921-E75E-4463-8550-D52387E25E94}" type="parTrans" cxnId="{25EC841C-BCE8-496F-931D-EEEE61B96C8E}">
      <dgm:prSet/>
      <dgm:spPr/>
      <dgm:t>
        <a:bodyPr/>
        <a:lstStyle/>
        <a:p>
          <a:endParaRPr lang="ru-RU" sz="1400"/>
        </a:p>
      </dgm:t>
    </dgm:pt>
    <dgm:pt modelId="{057492D2-FB11-49BD-AF66-7F139DF7EE04}" type="sibTrans" cxnId="{25EC841C-BCE8-496F-931D-EEEE61B96C8E}">
      <dgm:prSet/>
      <dgm:spPr/>
      <dgm:t>
        <a:bodyPr/>
        <a:lstStyle/>
        <a:p>
          <a:endParaRPr lang="ru-RU" sz="1400"/>
        </a:p>
      </dgm:t>
    </dgm:pt>
    <dgm:pt modelId="{AD648D9C-B3B7-473C-A0B7-92854DA7FF2C}">
      <dgm:prSet phldrT="[Текст]" custT="1"/>
      <dgm:spPr/>
      <dgm:t>
        <a:bodyPr/>
        <a:lstStyle/>
        <a:p>
          <a:r>
            <a:rPr lang="ru-RU" sz="1400" dirty="0"/>
            <a:t>Это организационная схема, включающая различные учреждения и специалистов, таких как психологи, педагоги, врачи и семьи обучающихся, которые принимают участие в реализации рекомендаций.</a:t>
          </a:r>
        </a:p>
      </dgm:t>
    </dgm:pt>
    <dgm:pt modelId="{F0CAB7DF-6D63-48C3-B9BD-53571266D2FC}" type="parTrans" cxnId="{C6D01E69-1856-4964-A1A4-59235661B80E}">
      <dgm:prSet/>
      <dgm:spPr/>
      <dgm:t>
        <a:bodyPr/>
        <a:lstStyle/>
        <a:p>
          <a:endParaRPr lang="ru-RU" sz="1400"/>
        </a:p>
      </dgm:t>
    </dgm:pt>
    <dgm:pt modelId="{CDFDE2C7-175B-4FAC-9D4F-EA0F8B9331C1}" type="sibTrans" cxnId="{C6D01E69-1856-4964-A1A4-59235661B80E}">
      <dgm:prSet/>
      <dgm:spPr/>
      <dgm:t>
        <a:bodyPr/>
        <a:lstStyle/>
        <a:p>
          <a:endParaRPr lang="ru-RU" sz="1400"/>
        </a:p>
      </dgm:t>
    </dgm:pt>
    <dgm:pt modelId="{5FB72429-A4AD-4937-A607-E3E4DD708179}">
      <dgm:prSet phldrT="[Текст]" custT="1"/>
      <dgm:spPr/>
      <dgm:t>
        <a:bodyPr/>
        <a:lstStyle/>
        <a:p>
          <a:r>
            <a:rPr lang="ru-RU" sz="1400" dirty="0"/>
            <a:t>Это конкретные методики и инструменты, используемые для достижения целей, включающие адаптацию образовательных программ, применение специальных педагогических технологий и консультации с родителями.</a:t>
          </a:r>
        </a:p>
      </dgm:t>
    </dgm:pt>
    <dgm:pt modelId="{3E200574-3BE0-462D-949B-EF13B28ED16D}" type="parTrans" cxnId="{70D0A207-F7F9-48AE-A74C-31E291D8D0DB}">
      <dgm:prSet/>
      <dgm:spPr/>
      <dgm:t>
        <a:bodyPr/>
        <a:lstStyle/>
        <a:p>
          <a:endParaRPr lang="ru-RU" sz="1400"/>
        </a:p>
      </dgm:t>
    </dgm:pt>
    <dgm:pt modelId="{78D9EDBD-C40F-4EF7-B532-640D7396B66D}" type="sibTrans" cxnId="{70D0A207-F7F9-48AE-A74C-31E291D8D0DB}">
      <dgm:prSet/>
      <dgm:spPr/>
      <dgm:t>
        <a:bodyPr/>
        <a:lstStyle/>
        <a:p>
          <a:endParaRPr lang="ru-RU" sz="1400"/>
        </a:p>
      </dgm:t>
    </dgm:pt>
    <dgm:pt modelId="{CCBB0D5C-313A-46D8-BA5C-465CAFA4760D}">
      <dgm:prSet phldrT="[Текст]" custT="1"/>
      <dgm:spPr/>
      <dgm:t>
        <a:bodyPr/>
        <a:lstStyle/>
        <a:p>
          <a:r>
            <a:rPr lang="ru-RU" sz="1400" dirty="0"/>
            <a:t>Это законы, правила и процедуры, регулирующие процессы оценки и поддержки обучающихся с особыми образовательными потребностями</a:t>
          </a:r>
        </a:p>
      </dgm:t>
    </dgm:pt>
    <dgm:pt modelId="{B723F68F-4DF6-4BB9-8140-3CDDF66017C0}" type="parTrans" cxnId="{C037EE8B-D44C-443C-8998-B923DA877595}">
      <dgm:prSet/>
      <dgm:spPr/>
      <dgm:t>
        <a:bodyPr/>
        <a:lstStyle/>
        <a:p>
          <a:endParaRPr lang="ru-RU" sz="1400"/>
        </a:p>
      </dgm:t>
    </dgm:pt>
    <dgm:pt modelId="{5B78506C-7F31-4B94-8D23-D45412634FA0}" type="sibTrans" cxnId="{C037EE8B-D44C-443C-8998-B923DA877595}">
      <dgm:prSet/>
      <dgm:spPr/>
      <dgm:t>
        <a:bodyPr/>
        <a:lstStyle/>
        <a:p>
          <a:endParaRPr lang="ru-RU" sz="1400"/>
        </a:p>
      </dgm:t>
    </dgm:pt>
    <dgm:pt modelId="{C72F54A0-358A-4F32-9410-7A5FACA50A63}" type="pres">
      <dgm:prSet presAssocID="{E61E4824-25D8-48CD-A163-E5BF04BDB165}" presName="vert0" presStyleCnt="0">
        <dgm:presLayoutVars>
          <dgm:dir/>
          <dgm:animOne val="branch"/>
          <dgm:animLvl val="lvl"/>
        </dgm:presLayoutVars>
      </dgm:prSet>
      <dgm:spPr/>
    </dgm:pt>
    <dgm:pt modelId="{E1F6CEC9-1E24-42B2-95AB-F97680A61D9B}" type="pres">
      <dgm:prSet presAssocID="{2AC4C588-90A2-40BF-A1E1-A46CD3D057FD}" presName="thickLine" presStyleLbl="alignNode1" presStyleIdx="0" presStyleCnt="4"/>
      <dgm:spPr/>
    </dgm:pt>
    <dgm:pt modelId="{EFF1103E-BC2F-4F3C-BABC-E11EFBE08777}" type="pres">
      <dgm:prSet presAssocID="{2AC4C588-90A2-40BF-A1E1-A46CD3D057FD}" presName="horz1" presStyleCnt="0"/>
      <dgm:spPr/>
    </dgm:pt>
    <dgm:pt modelId="{A192B1CF-2CE9-40B5-8BF4-AEB33B6349DA}" type="pres">
      <dgm:prSet presAssocID="{2AC4C588-90A2-40BF-A1E1-A46CD3D057FD}" presName="tx1" presStyleLbl="revTx" presStyleIdx="0" presStyleCnt="8"/>
      <dgm:spPr/>
    </dgm:pt>
    <dgm:pt modelId="{D322161A-2479-4145-B68D-D118FD038BB7}" type="pres">
      <dgm:prSet presAssocID="{2AC4C588-90A2-40BF-A1E1-A46CD3D057FD}" presName="vert1" presStyleCnt="0"/>
      <dgm:spPr/>
    </dgm:pt>
    <dgm:pt modelId="{1D924449-AC52-4331-B0D9-3B0319C59D02}" type="pres">
      <dgm:prSet presAssocID="{A1057186-D36B-4B62-B36E-F77277AC807F}" presName="vertSpace2a" presStyleCnt="0"/>
      <dgm:spPr/>
    </dgm:pt>
    <dgm:pt modelId="{AFA0E7F0-E94E-498F-B22B-5B14BD300100}" type="pres">
      <dgm:prSet presAssocID="{A1057186-D36B-4B62-B36E-F77277AC807F}" presName="horz2" presStyleCnt="0"/>
      <dgm:spPr/>
    </dgm:pt>
    <dgm:pt modelId="{2537A4CF-FC11-4273-B34C-37EA20A040DC}" type="pres">
      <dgm:prSet presAssocID="{A1057186-D36B-4B62-B36E-F77277AC807F}" presName="horzSpace2" presStyleCnt="0"/>
      <dgm:spPr/>
    </dgm:pt>
    <dgm:pt modelId="{B64DFFD0-530C-4337-A750-E6BFD431A872}" type="pres">
      <dgm:prSet presAssocID="{A1057186-D36B-4B62-B36E-F77277AC807F}" presName="tx2" presStyleLbl="revTx" presStyleIdx="1" presStyleCnt="8"/>
      <dgm:spPr/>
    </dgm:pt>
    <dgm:pt modelId="{913801A4-97EA-431D-862F-927FBEC98E81}" type="pres">
      <dgm:prSet presAssocID="{A1057186-D36B-4B62-B36E-F77277AC807F}" presName="vert2" presStyleCnt="0"/>
      <dgm:spPr/>
    </dgm:pt>
    <dgm:pt modelId="{5D46CD37-192D-4F3A-9A80-6004865DA2EC}" type="pres">
      <dgm:prSet presAssocID="{A1057186-D36B-4B62-B36E-F77277AC807F}" presName="thinLine2b" presStyleLbl="callout" presStyleIdx="0" presStyleCnt="4"/>
      <dgm:spPr/>
    </dgm:pt>
    <dgm:pt modelId="{B30E6BF5-F2FD-405B-AB45-3930E88A6655}" type="pres">
      <dgm:prSet presAssocID="{A1057186-D36B-4B62-B36E-F77277AC807F}" presName="vertSpace2b" presStyleCnt="0"/>
      <dgm:spPr/>
    </dgm:pt>
    <dgm:pt modelId="{B13F50B6-E227-4E8D-A0F9-6C97E9E66ACB}" type="pres">
      <dgm:prSet presAssocID="{6C9926C2-30E2-48E6-AD29-145ADB12F041}" presName="thickLine" presStyleLbl="alignNode1" presStyleIdx="1" presStyleCnt="4"/>
      <dgm:spPr/>
    </dgm:pt>
    <dgm:pt modelId="{B202C9C5-AEEC-4FF3-9FE7-81517A7951B1}" type="pres">
      <dgm:prSet presAssocID="{6C9926C2-30E2-48E6-AD29-145ADB12F041}" presName="horz1" presStyleCnt="0"/>
      <dgm:spPr/>
    </dgm:pt>
    <dgm:pt modelId="{E13FE97B-36CB-4419-819D-4F9162CA8493}" type="pres">
      <dgm:prSet presAssocID="{6C9926C2-30E2-48E6-AD29-145ADB12F041}" presName="tx1" presStyleLbl="revTx" presStyleIdx="2" presStyleCnt="8"/>
      <dgm:spPr/>
    </dgm:pt>
    <dgm:pt modelId="{22DDCC75-38A0-47E1-866E-30D4729C98DA}" type="pres">
      <dgm:prSet presAssocID="{6C9926C2-30E2-48E6-AD29-145ADB12F041}" presName="vert1" presStyleCnt="0"/>
      <dgm:spPr/>
    </dgm:pt>
    <dgm:pt modelId="{E79ED19A-EE85-42BA-8E6C-41E1C1932E39}" type="pres">
      <dgm:prSet presAssocID="{AD648D9C-B3B7-473C-A0B7-92854DA7FF2C}" presName="vertSpace2a" presStyleCnt="0"/>
      <dgm:spPr/>
    </dgm:pt>
    <dgm:pt modelId="{B5076B2B-735E-4F6B-A320-E40B06060A88}" type="pres">
      <dgm:prSet presAssocID="{AD648D9C-B3B7-473C-A0B7-92854DA7FF2C}" presName="horz2" presStyleCnt="0"/>
      <dgm:spPr/>
    </dgm:pt>
    <dgm:pt modelId="{3A10B471-3FAF-4DA8-B789-64A69CD65F5B}" type="pres">
      <dgm:prSet presAssocID="{AD648D9C-B3B7-473C-A0B7-92854DA7FF2C}" presName="horzSpace2" presStyleCnt="0"/>
      <dgm:spPr/>
    </dgm:pt>
    <dgm:pt modelId="{41EE3120-A2F8-498B-942D-4F1C7D4A0BF5}" type="pres">
      <dgm:prSet presAssocID="{AD648D9C-B3B7-473C-A0B7-92854DA7FF2C}" presName="tx2" presStyleLbl="revTx" presStyleIdx="3" presStyleCnt="8"/>
      <dgm:spPr/>
    </dgm:pt>
    <dgm:pt modelId="{B63051B6-9440-4344-BCC6-F07CC47F48DF}" type="pres">
      <dgm:prSet presAssocID="{AD648D9C-B3B7-473C-A0B7-92854DA7FF2C}" presName="vert2" presStyleCnt="0"/>
      <dgm:spPr/>
    </dgm:pt>
    <dgm:pt modelId="{CAE80AD4-F95B-4F08-ADA7-3F8D04480BCE}" type="pres">
      <dgm:prSet presAssocID="{AD648D9C-B3B7-473C-A0B7-92854DA7FF2C}" presName="thinLine2b" presStyleLbl="callout" presStyleIdx="1" presStyleCnt="4" custLinFactY="45541" custLinFactNeighborX="-226" custLinFactNeighborY="100000"/>
      <dgm:spPr/>
    </dgm:pt>
    <dgm:pt modelId="{A71E60A1-C67D-4074-8CAF-63A7D1669E0C}" type="pres">
      <dgm:prSet presAssocID="{AD648D9C-B3B7-473C-A0B7-92854DA7FF2C}" presName="vertSpace2b" presStyleCnt="0"/>
      <dgm:spPr/>
    </dgm:pt>
    <dgm:pt modelId="{0CD2FB97-00BA-4ACE-91F3-F097A49BD876}" type="pres">
      <dgm:prSet presAssocID="{4AA9B44D-66ED-4E89-A660-4B04899BB1FE}" presName="thickLine" presStyleLbl="alignNode1" presStyleIdx="2" presStyleCnt="4"/>
      <dgm:spPr/>
    </dgm:pt>
    <dgm:pt modelId="{2C064573-D5BC-45BE-970A-E525ADFEC825}" type="pres">
      <dgm:prSet presAssocID="{4AA9B44D-66ED-4E89-A660-4B04899BB1FE}" presName="horz1" presStyleCnt="0"/>
      <dgm:spPr/>
    </dgm:pt>
    <dgm:pt modelId="{DDDCFAE8-85EB-454F-B63D-E04E97D99BAF}" type="pres">
      <dgm:prSet presAssocID="{4AA9B44D-66ED-4E89-A660-4B04899BB1FE}" presName="tx1" presStyleLbl="revTx" presStyleIdx="4" presStyleCnt="8"/>
      <dgm:spPr/>
    </dgm:pt>
    <dgm:pt modelId="{D3FDA2D2-907B-4444-B8A7-93CD98F520AE}" type="pres">
      <dgm:prSet presAssocID="{4AA9B44D-66ED-4E89-A660-4B04899BB1FE}" presName="vert1" presStyleCnt="0"/>
      <dgm:spPr/>
    </dgm:pt>
    <dgm:pt modelId="{556A4F27-C548-4A3F-9F00-742AE26BDA32}" type="pres">
      <dgm:prSet presAssocID="{5FB72429-A4AD-4937-A607-E3E4DD708179}" presName="vertSpace2a" presStyleCnt="0"/>
      <dgm:spPr/>
    </dgm:pt>
    <dgm:pt modelId="{5ACA559F-A2CE-42D2-995F-F69145AA2409}" type="pres">
      <dgm:prSet presAssocID="{5FB72429-A4AD-4937-A607-E3E4DD708179}" presName="horz2" presStyleCnt="0"/>
      <dgm:spPr/>
    </dgm:pt>
    <dgm:pt modelId="{AE1AC654-668B-4F44-89CF-270F7EAE3128}" type="pres">
      <dgm:prSet presAssocID="{5FB72429-A4AD-4937-A607-E3E4DD708179}" presName="horzSpace2" presStyleCnt="0"/>
      <dgm:spPr/>
    </dgm:pt>
    <dgm:pt modelId="{DDE6C64C-3C03-49E6-8A11-2EB71327A51C}" type="pres">
      <dgm:prSet presAssocID="{5FB72429-A4AD-4937-A607-E3E4DD708179}" presName="tx2" presStyleLbl="revTx" presStyleIdx="5" presStyleCnt="8" custScaleY="111280" custLinFactNeighborY="-4963"/>
      <dgm:spPr/>
    </dgm:pt>
    <dgm:pt modelId="{CF8A057C-1376-4ED4-BE7C-DDB802D52BCF}" type="pres">
      <dgm:prSet presAssocID="{5FB72429-A4AD-4937-A607-E3E4DD708179}" presName="vert2" presStyleCnt="0"/>
      <dgm:spPr/>
    </dgm:pt>
    <dgm:pt modelId="{32A5A4B1-4C42-4D0E-8272-3E0A336B74A2}" type="pres">
      <dgm:prSet presAssocID="{5FB72429-A4AD-4937-A607-E3E4DD708179}" presName="thinLine2b" presStyleLbl="callout" presStyleIdx="2" presStyleCnt="4"/>
      <dgm:spPr/>
    </dgm:pt>
    <dgm:pt modelId="{D006C951-0242-4FC5-A651-E00411341B63}" type="pres">
      <dgm:prSet presAssocID="{5FB72429-A4AD-4937-A607-E3E4DD708179}" presName="vertSpace2b" presStyleCnt="0"/>
      <dgm:spPr/>
    </dgm:pt>
    <dgm:pt modelId="{AFAFFF88-E09D-4509-9CA5-FFC7438832EB}" type="pres">
      <dgm:prSet presAssocID="{3321E2A3-3CD1-4968-BE4F-56047B8AC17A}" presName="thickLine" presStyleLbl="alignNode1" presStyleIdx="3" presStyleCnt="4" custLinFactNeighborX="-531" custLinFactNeighborY="12126"/>
      <dgm:spPr/>
    </dgm:pt>
    <dgm:pt modelId="{400473C9-062C-47CB-A9F7-1585604637B4}" type="pres">
      <dgm:prSet presAssocID="{3321E2A3-3CD1-4968-BE4F-56047B8AC17A}" presName="horz1" presStyleCnt="0"/>
      <dgm:spPr/>
    </dgm:pt>
    <dgm:pt modelId="{D94AB0B9-C47C-432F-A9D5-3E01AE146A0F}" type="pres">
      <dgm:prSet presAssocID="{3321E2A3-3CD1-4968-BE4F-56047B8AC17A}" presName="tx1" presStyleLbl="revTx" presStyleIdx="6" presStyleCnt="8"/>
      <dgm:spPr/>
    </dgm:pt>
    <dgm:pt modelId="{F76A729E-BA01-4A18-9152-DCF444B67B07}" type="pres">
      <dgm:prSet presAssocID="{3321E2A3-3CD1-4968-BE4F-56047B8AC17A}" presName="vert1" presStyleCnt="0"/>
      <dgm:spPr/>
    </dgm:pt>
    <dgm:pt modelId="{43B17A26-76BE-48C7-8245-19564264ECFD}" type="pres">
      <dgm:prSet presAssocID="{CCBB0D5C-313A-46D8-BA5C-465CAFA4760D}" presName="vertSpace2a" presStyleCnt="0"/>
      <dgm:spPr/>
    </dgm:pt>
    <dgm:pt modelId="{E037BF0F-03B9-4FC5-9E69-DCCAA517A0A4}" type="pres">
      <dgm:prSet presAssocID="{CCBB0D5C-313A-46D8-BA5C-465CAFA4760D}" presName="horz2" presStyleCnt="0"/>
      <dgm:spPr/>
    </dgm:pt>
    <dgm:pt modelId="{F651F0E3-CD3C-4B6F-A9A6-1C9DF037238A}" type="pres">
      <dgm:prSet presAssocID="{CCBB0D5C-313A-46D8-BA5C-465CAFA4760D}" presName="horzSpace2" presStyleCnt="0"/>
      <dgm:spPr/>
    </dgm:pt>
    <dgm:pt modelId="{99BE8097-E441-41B6-A496-3AA84429E018}" type="pres">
      <dgm:prSet presAssocID="{CCBB0D5C-313A-46D8-BA5C-465CAFA4760D}" presName="tx2" presStyleLbl="revTx" presStyleIdx="7" presStyleCnt="8" custLinFactNeighborY="21706"/>
      <dgm:spPr/>
    </dgm:pt>
    <dgm:pt modelId="{BB685074-2D7C-44B3-A9B1-28E4C557A0F5}" type="pres">
      <dgm:prSet presAssocID="{CCBB0D5C-313A-46D8-BA5C-465CAFA4760D}" presName="vert2" presStyleCnt="0"/>
      <dgm:spPr/>
    </dgm:pt>
    <dgm:pt modelId="{A1AE5BF5-5821-431B-ADC0-EB9CB6D0A89D}" type="pres">
      <dgm:prSet presAssocID="{CCBB0D5C-313A-46D8-BA5C-465CAFA4760D}" presName="thinLine2b" presStyleLbl="callout" presStyleIdx="3" presStyleCnt="4"/>
      <dgm:spPr/>
    </dgm:pt>
    <dgm:pt modelId="{DE459084-8C7A-47EE-96D6-BB941E43BCAC}" type="pres">
      <dgm:prSet presAssocID="{CCBB0D5C-313A-46D8-BA5C-465CAFA4760D}" presName="vertSpace2b" presStyleCnt="0"/>
      <dgm:spPr/>
    </dgm:pt>
  </dgm:ptLst>
  <dgm:cxnLst>
    <dgm:cxn modelId="{70D0A207-F7F9-48AE-A74C-31E291D8D0DB}" srcId="{4AA9B44D-66ED-4E89-A660-4B04899BB1FE}" destId="{5FB72429-A4AD-4937-A607-E3E4DD708179}" srcOrd="0" destOrd="0" parTransId="{3E200574-3BE0-462D-949B-EF13B28ED16D}" sibTransId="{78D9EDBD-C40F-4EF7-B532-640D7396B66D}"/>
    <dgm:cxn modelId="{25EC841C-BCE8-496F-931D-EEEE61B96C8E}" srcId="{2AC4C588-90A2-40BF-A1E1-A46CD3D057FD}" destId="{A1057186-D36B-4B62-B36E-F77277AC807F}" srcOrd="0" destOrd="0" parTransId="{CEFD8921-E75E-4463-8550-D52387E25E94}" sibTransId="{057492D2-FB11-49BD-AF66-7F139DF7EE04}"/>
    <dgm:cxn modelId="{4711D123-AB4D-43AC-A11D-EC44F277F59A}" type="presOf" srcId="{5FB72429-A4AD-4937-A607-E3E4DD708179}" destId="{DDE6C64C-3C03-49E6-8A11-2EB71327A51C}" srcOrd="0" destOrd="0" presId="urn:microsoft.com/office/officeart/2008/layout/LinedList"/>
    <dgm:cxn modelId="{BAF78A35-06F4-4736-A55A-AB0293789CAE}" srcId="{E61E4824-25D8-48CD-A163-E5BF04BDB165}" destId="{3321E2A3-3CD1-4968-BE4F-56047B8AC17A}" srcOrd="3" destOrd="0" parTransId="{B8BB6EC7-18F2-4E2B-9280-650639E4B75E}" sibTransId="{78DF7408-EA77-44C7-AE01-C821020C8C58}"/>
    <dgm:cxn modelId="{C6D01E69-1856-4964-A1A4-59235661B80E}" srcId="{6C9926C2-30E2-48E6-AD29-145ADB12F041}" destId="{AD648D9C-B3B7-473C-A0B7-92854DA7FF2C}" srcOrd="0" destOrd="0" parTransId="{F0CAB7DF-6D63-48C3-B9BD-53571266D2FC}" sibTransId="{CDFDE2C7-175B-4FAC-9D4F-EA0F8B9331C1}"/>
    <dgm:cxn modelId="{2E4FE34C-FE70-4D32-8401-60D2FC849C01}" type="presOf" srcId="{A1057186-D36B-4B62-B36E-F77277AC807F}" destId="{B64DFFD0-530C-4337-A750-E6BFD431A872}" srcOrd="0" destOrd="0" presId="urn:microsoft.com/office/officeart/2008/layout/LinedList"/>
    <dgm:cxn modelId="{00230E55-E5C9-479E-9C98-3AF2C7436A57}" type="presOf" srcId="{4AA9B44D-66ED-4E89-A660-4B04899BB1FE}" destId="{DDDCFAE8-85EB-454F-B63D-E04E97D99BAF}" srcOrd="0" destOrd="0" presId="urn:microsoft.com/office/officeart/2008/layout/LinedList"/>
    <dgm:cxn modelId="{2F921357-359F-4EBF-A570-03505673A830}" type="presOf" srcId="{6C9926C2-30E2-48E6-AD29-145ADB12F041}" destId="{E13FE97B-36CB-4419-819D-4F9162CA8493}" srcOrd="0" destOrd="0" presId="urn:microsoft.com/office/officeart/2008/layout/LinedList"/>
    <dgm:cxn modelId="{4E16B98A-966B-4C6F-8419-36436E68DE36}" srcId="{E61E4824-25D8-48CD-A163-E5BF04BDB165}" destId="{4AA9B44D-66ED-4E89-A660-4B04899BB1FE}" srcOrd="2" destOrd="0" parTransId="{1530637A-B9E5-4908-B6DC-C1E4BE1324D0}" sibTransId="{7D7A30ED-2B5D-40A8-B072-9E09F64DD1D1}"/>
    <dgm:cxn modelId="{C037EE8B-D44C-443C-8998-B923DA877595}" srcId="{3321E2A3-3CD1-4968-BE4F-56047B8AC17A}" destId="{CCBB0D5C-313A-46D8-BA5C-465CAFA4760D}" srcOrd="0" destOrd="0" parTransId="{B723F68F-4DF6-4BB9-8140-3CDDF66017C0}" sibTransId="{5B78506C-7F31-4B94-8D23-D45412634FA0}"/>
    <dgm:cxn modelId="{D6ED4C8D-7CEE-4B3B-B0FE-3ACE692B705B}" type="presOf" srcId="{CCBB0D5C-313A-46D8-BA5C-465CAFA4760D}" destId="{99BE8097-E441-41B6-A496-3AA84429E018}" srcOrd="0" destOrd="0" presId="urn:microsoft.com/office/officeart/2008/layout/LinedList"/>
    <dgm:cxn modelId="{953673C3-B494-429E-BE27-4D48F67C09DE}" srcId="{E61E4824-25D8-48CD-A163-E5BF04BDB165}" destId="{6C9926C2-30E2-48E6-AD29-145ADB12F041}" srcOrd="1" destOrd="0" parTransId="{EE100CC0-A440-4FF6-B1A2-31140C2FDFB5}" sibTransId="{C0C4D87F-C802-493F-89E3-D923F59AA92E}"/>
    <dgm:cxn modelId="{0048E6CA-12F0-43F9-BFBD-05ABA26BFB0B}" type="presOf" srcId="{3321E2A3-3CD1-4968-BE4F-56047B8AC17A}" destId="{D94AB0B9-C47C-432F-A9D5-3E01AE146A0F}" srcOrd="0" destOrd="0" presId="urn:microsoft.com/office/officeart/2008/layout/LinedList"/>
    <dgm:cxn modelId="{2C55F0CD-DCA7-4950-9857-3DA5DB1B0213}" type="presOf" srcId="{E61E4824-25D8-48CD-A163-E5BF04BDB165}" destId="{C72F54A0-358A-4F32-9410-7A5FACA50A63}" srcOrd="0" destOrd="0" presId="urn:microsoft.com/office/officeart/2008/layout/LinedList"/>
    <dgm:cxn modelId="{2F59EDE2-2F0F-4103-8912-76C22A780A78}" srcId="{E61E4824-25D8-48CD-A163-E5BF04BDB165}" destId="{2AC4C588-90A2-40BF-A1E1-A46CD3D057FD}" srcOrd="0" destOrd="0" parTransId="{57B8ACA4-E6A5-49B8-80C7-32F1250E7239}" sibTransId="{AD1BF694-A664-461F-B172-AF0D2025B400}"/>
    <dgm:cxn modelId="{35F4E3ED-52FF-4DFB-8282-A73CEB2A1F08}" type="presOf" srcId="{2AC4C588-90A2-40BF-A1E1-A46CD3D057FD}" destId="{A192B1CF-2CE9-40B5-8BF4-AEB33B6349DA}" srcOrd="0" destOrd="0" presId="urn:microsoft.com/office/officeart/2008/layout/LinedList"/>
    <dgm:cxn modelId="{1D9D7AF1-9D4F-415B-A7B2-DEBBA5285122}" type="presOf" srcId="{AD648D9C-B3B7-473C-A0B7-92854DA7FF2C}" destId="{41EE3120-A2F8-498B-942D-4F1C7D4A0BF5}" srcOrd="0" destOrd="0" presId="urn:microsoft.com/office/officeart/2008/layout/LinedList"/>
    <dgm:cxn modelId="{9C3E84A4-7C31-4604-B74C-B00DBE30E6A7}" type="presParOf" srcId="{C72F54A0-358A-4F32-9410-7A5FACA50A63}" destId="{E1F6CEC9-1E24-42B2-95AB-F97680A61D9B}" srcOrd="0" destOrd="0" presId="urn:microsoft.com/office/officeart/2008/layout/LinedList"/>
    <dgm:cxn modelId="{8620ED51-747C-4B22-8FA9-397871C5B17A}" type="presParOf" srcId="{C72F54A0-358A-4F32-9410-7A5FACA50A63}" destId="{EFF1103E-BC2F-4F3C-BABC-E11EFBE08777}" srcOrd="1" destOrd="0" presId="urn:microsoft.com/office/officeart/2008/layout/LinedList"/>
    <dgm:cxn modelId="{9457E968-A846-415F-BD97-D7541AA3CC1F}" type="presParOf" srcId="{EFF1103E-BC2F-4F3C-BABC-E11EFBE08777}" destId="{A192B1CF-2CE9-40B5-8BF4-AEB33B6349DA}" srcOrd="0" destOrd="0" presId="urn:microsoft.com/office/officeart/2008/layout/LinedList"/>
    <dgm:cxn modelId="{839A5DB0-7D8A-428D-9CB5-3B924A8CC7AD}" type="presParOf" srcId="{EFF1103E-BC2F-4F3C-BABC-E11EFBE08777}" destId="{D322161A-2479-4145-B68D-D118FD038BB7}" srcOrd="1" destOrd="0" presId="urn:microsoft.com/office/officeart/2008/layout/LinedList"/>
    <dgm:cxn modelId="{6ABE3B7F-F540-4CA2-BD32-4108CE85A59E}" type="presParOf" srcId="{D322161A-2479-4145-B68D-D118FD038BB7}" destId="{1D924449-AC52-4331-B0D9-3B0319C59D02}" srcOrd="0" destOrd="0" presId="urn:microsoft.com/office/officeart/2008/layout/LinedList"/>
    <dgm:cxn modelId="{77830BBE-CC6A-4532-84E6-D7BD954EA462}" type="presParOf" srcId="{D322161A-2479-4145-B68D-D118FD038BB7}" destId="{AFA0E7F0-E94E-498F-B22B-5B14BD300100}" srcOrd="1" destOrd="0" presId="urn:microsoft.com/office/officeart/2008/layout/LinedList"/>
    <dgm:cxn modelId="{68BB00C1-167E-4D5A-9CE4-DE0743CDCEF0}" type="presParOf" srcId="{AFA0E7F0-E94E-498F-B22B-5B14BD300100}" destId="{2537A4CF-FC11-4273-B34C-37EA20A040DC}" srcOrd="0" destOrd="0" presId="urn:microsoft.com/office/officeart/2008/layout/LinedList"/>
    <dgm:cxn modelId="{FAB196EF-F457-4286-B1C5-A893057D3F4C}" type="presParOf" srcId="{AFA0E7F0-E94E-498F-B22B-5B14BD300100}" destId="{B64DFFD0-530C-4337-A750-E6BFD431A872}" srcOrd="1" destOrd="0" presId="urn:microsoft.com/office/officeart/2008/layout/LinedList"/>
    <dgm:cxn modelId="{596B7AD6-8BBB-4EA1-89DA-9656C8E9DADA}" type="presParOf" srcId="{AFA0E7F0-E94E-498F-B22B-5B14BD300100}" destId="{913801A4-97EA-431D-862F-927FBEC98E81}" srcOrd="2" destOrd="0" presId="urn:microsoft.com/office/officeart/2008/layout/LinedList"/>
    <dgm:cxn modelId="{1AAB2BCB-951C-452C-A812-44EADEC40575}" type="presParOf" srcId="{D322161A-2479-4145-B68D-D118FD038BB7}" destId="{5D46CD37-192D-4F3A-9A80-6004865DA2EC}" srcOrd="2" destOrd="0" presId="urn:microsoft.com/office/officeart/2008/layout/LinedList"/>
    <dgm:cxn modelId="{D0D50A1A-3C61-4C6D-9110-1A0EDD28020B}" type="presParOf" srcId="{D322161A-2479-4145-B68D-D118FD038BB7}" destId="{B30E6BF5-F2FD-405B-AB45-3930E88A6655}" srcOrd="3" destOrd="0" presId="urn:microsoft.com/office/officeart/2008/layout/LinedList"/>
    <dgm:cxn modelId="{7AA68ABC-9199-4E9D-9EEB-EA1502BCC44C}" type="presParOf" srcId="{C72F54A0-358A-4F32-9410-7A5FACA50A63}" destId="{B13F50B6-E227-4E8D-A0F9-6C97E9E66ACB}" srcOrd="2" destOrd="0" presId="urn:microsoft.com/office/officeart/2008/layout/LinedList"/>
    <dgm:cxn modelId="{E39FBA2A-9A97-4D9B-9FBB-F6711BF7DB7D}" type="presParOf" srcId="{C72F54A0-358A-4F32-9410-7A5FACA50A63}" destId="{B202C9C5-AEEC-4FF3-9FE7-81517A7951B1}" srcOrd="3" destOrd="0" presId="urn:microsoft.com/office/officeart/2008/layout/LinedList"/>
    <dgm:cxn modelId="{8DED5DEB-CC2B-4C5C-A036-C0330501CF39}" type="presParOf" srcId="{B202C9C5-AEEC-4FF3-9FE7-81517A7951B1}" destId="{E13FE97B-36CB-4419-819D-4F9162CA8493}" srcOrd="0" destOrd="0" presId="urn:microsoft.com/office/officeart/2008/layout/LinedList"/>
    <dgm:cxn modelId="{D79D570C-D144-44F4-B601-801029A817D9}" type="presParOf" srcId="{B202C9C5-AEEC-4FF3-9FE7-81517A7951B1}" destId="{22DDCC75-38A0-47E1-866E-30D4729C98DA}" srcOrd="1" destOrd="0" presId="urn:microsoft.com/office/officeart/2008/layout/LinedList"/>
    <dgm:cxn modelId="{A03C85E6-A5FC-4A90-9CCD-D22C5D3754E2}" type="presParOf" srcId="{22DDCC75-38A0-47E1-866E-30D4729C98DA}" destId="{E79ED19A-EE85-42BA-8E6C-41E1C1932E39}" srcOrd="0" destOrd="0" presId="urn:microsoft.com/office/officeart/2008/layout/LinedList"/>
    <dgm:cxn modelId="{F5DAD195-DA91-44B1-9FF0-87BB595789C7}" type="presParOf" srcId="{22DDCC75-38A0-47E1-866E-30D4729C98DA}" destId="{B5076B2B-735E-4F6B-A320-E40B06060A88}" srcOrd="1" destOrd="0" presId="urn:microsoft.com/office/officeart/2008/layout/LinedList"/>
    <dgm:cxn modelId="{A26F7ED5-AFCD-4882-9600-9F46E4C607A3}" type="presParOf" srcId="{B5076B2B-735E-4F6B-A320-E40B06060A88}" destId="{3A10B471-3FAF-4DA8-B789-64A69CD65F5B}" srcOrd="0" destOrd="0" presId="urn:microsoft.com/office/officeart/2008/layout/LinedList"/>
    <dgm:cxn modelId="{A01917AF-27CC-4679-9B95-823F0C30A9BA}" type="presParOf" srcId="{B5076B2B-735E-4F6B-A320-E40B06060A88}" destId="{41EE3120-A2F8-498B-942D-4F1C7D4A0BF5}" srcOrd="1" destOrd="0" presId="urn:microsoft.com/office/officeart/2008/layout/LinedList"/>
    <dgm:cxn modelId="{B924AF7B-C429-4F1D-BCBA-400D137C6298}" type="presParOf" srcId="{B5076B2B-735E-4F6B-A320-E40B06060A88}" destId="{B63051B6-9440-4344-BCC6-F07CC47F48DF}" srcOrd="2" destOrd="0" presId="urn:microsoft.com/office/officeart/2008/layout/LinedList"/>
    <dgm:cxn modelId="{1B8ED03C-F5F3-424D-BFC8-201C9841B152}" type="presParOf" srcId="{22DDCC75-38A0-47E1-866E-30D4729C98DA}" destId="{CAE80AD4-F95B-4F08-ADA7-3F8D04480BCE}" srcOrd="2" destOrd="0" presId="urn:microsoft.com/office/officeart/2008/layout/LinedList"/>
    <dgm:cxn modelId="{46B6086A-B042-4795-BB9D-BF7A777DBE2C}" type="presParOf" srcId="{22DDCC75-38A0-47E1-866E-30D4729C98DA}" destId="{A71E60A1-C67D-4074-8CAF-63A7D1669E0C}" srcOrd="3" destOrd="0" presId="urn:microsoft.com/office/officeart/2008/layout/LinedList"/>
    <dgm:cxn modelId="{E96AD27F-5A7B-4375-A345-B7F53091E901}" type="presParOf" srcId="{C72F54A0-358A-4F32-9410-7A5FACA50A63}" destId="{0CD2FB97-00BA-4ACE-91F3-F097A49BD876}" srcOrd="4" destOrd="0" presId="urn:microsoft.com/office/officeart/2008/layout/LinedList"/>
    <dgm:cxn modelId="{25AEF38F-3CAD-4EAB-81E3-D07F1299F7FE}" type="presParOf" srcId="{C72F54A0-358A-4F32-9410-7A5FACA50A63}" destId="{2C064573-D5BC-45BE-970A-E525ADFEC825}" srcOrd="5" destOrd="0" presId="urn:microsoft.com/office/officeart/2008/layout/LinedList"/>
    <dgm:cxn modelId="{BD6D88DA-A855-4850-87E7-94D21B4D9A93}" type="presParOf" srcId="{2C064573-D5BC-45BE-970A-E525ADFEC825}" destId="{DDDCFAE8-85EB-454F-B63D-E04E97D99BAF}" srcOrd="0" destOrd="0" presId="urn:microsoft.com/office/officeart/2008/layout/LinedList"/>
    <dgm:cxn modelId="{1E1FCEA9-B070-4FE4-A2DB-84A940AD3DCC}" type="presParOf" srcId="{2C064573-D5BC-45BE-970A-E525ADFEC825}" destId="{D3FDA2D2-907B-4444-B8A7-93CD98F520AE}" srcOrd="1" destOrd="0" presId="urn:microsoft.com/office/officeart/2008/layout/LinedList"/>
    <dgm:cxn modelId="{310FF8FB-007A-43CF-A8E9-D97E2DD7E384}" type="presParOf" srcId="{D3FDA2D2-907B-4444-B8A7-93CD98F520AE}" destId="{556A4F27-C548-4A3F-9F00-742AE26BDA32}" srcOrd="0" destOrd="0" presId="urn:microsoft.com/office/officeart/2008/layout/LinedList"/>
    <dgm:cxn modelId="{224E1930-87D4-4A2B-B79C-CC610F6606EF}" type="presParOf" srcId="{D3FDA2D2-907B-4444-B8A7-93CD98F520AE}" destId="{5ACA559F-A2CE-42D2-995F-F69145AA2409}" srcOrd="1" destOrd="0" presId="urn:microsoft.com/office/officeart/2008/layout/LinedList"/>
    <dgm:cxn modelId="{6B49D8A8-427F-485F-8CE1-2204348CCC25}" type="presParOf" srcId="{5ACA559F-A2CE-42D2-995F-F69145AA2409}" destId="{AE1AC654-668B-4F44-89CF-270F7EAE3128}" srcOrd="0" destOrd="0" presId="urn:microsoft.com/office/officeart/2008/layout/LinedList"/>
    <dgm:cxn modelId="{7DF2B932-78B2-4D64-942D-EEBBCCBC3A27}" type="presParOf" srcId="{5ACA559F-A2CE-42D2-995F-F69145AA2409}" destId="{DDE6C64C-3C03-49E6-8A11-2EB71327A51C}" srcOrd="1" destOrd="0" presId="urn:microsoft.com/office/officeart/2008/layout/LinedList"/>
    <dgm:cxn modelId="{5BB9A19B-F2C6-4223-AC20-EE4D40EA5F36}" type="presParOf" srcId="{5ACA559F-A2CE-42D2-995F-F69145AA2409}" destId="{CF8A057C-1376-4ED4-BE7C-DDB802D52BCF}" srcOrd="2" destOrd="0" presId="urn:microsoft.com/office/officeart/2008/layout/LinedList"/>
    <dgm:cxn modelId="{7665E13D-7FF7-49E5-B493-D702EDA35137}" type="presParOf" srcId="{D3FDA2D2-907B-4444-B8A7-93CD98F520AE}" destId="{32A5A4B1-4C42-4D0E-8272-3E0A336B74A2}" srcOrd="2" destOrd="0" presId="urn:microsoft.com/office/officeart/2008/layout/LinedList"/>
    <dgm:cxn modelId="{9570B56E-9A0D-4B9A-93C1-66B972E919E4}" type="presParOf" srcId="{D3FDA2D2-907B-4444-B8A7-93CD98F520AE}" destId="{D006C951-0242-4FC5-A651-E00411341B63}" srcOrd="3" destOrd="0" presId="urn:microsoft.com/office/officeart/2008/layout/LinedList"/>
    <dgm:cxn modelId="{3E17091F-B527-476E-AD67-8B289F7D0ED0}" type="presParOf" srcId="{C72F54A0-358A-4F32-9410-7A5FACA50A63}" destId="{AFAFFF88-E09D-4509-9CA5-FFC7438832EB}" srcOrd="6" destOrd="0" presId="urn:microsoft.com/office/officeart/2008/layout/LinedList"/>
    <dgm:cxn modelId="{0A30DBE6-BAC8-4B32-AE25-A6EC6D7B7799}" type="presParOf" srcId="{C72F54A0-358A-4F32-9410-7A5FACA50A63}" destId="{400473C9-062C-47CB-A9F7-1585604637B4}" srcOrd="7" destOrd="0" presId="urn:microsoft.com/office/officeart/2008/layout/LinedList"/>
    <dgm:cxn modelId="{B61F5FD4-E3E6-453A-9D92-8EF656ED2DCC}" type="presParOf" srcId="{400473C9-062C-47CB-A9F7-1585604637B4}" destId="{D94AB0B9-C47C-432F-A9D5-3E01AE146A0F}" srcOrd="0" destOrd="0" presId="urn:microsoft.com/office/officeart/2008/layout/LinedList"/>
    <dgm:cxn modelId="{4F375ACE-8084-4985-8421-887B6E59DDBB}" type="presParOf" srcId="{400473C9-062C-47CB-A9F7-1585604637B4}" destId="{F76A729E-BA01-4A18-9152-DCF444B67B07}" srcOrd="1" destOrd="0" presId="urn:microsoft.com/office/officeart/2008/layout/LinedList"/>
    <dgm:cxn modelId="{5610DBFC-5880-45B8-B43D-02BA3815444D}" type="presParOf" srcId="{F76A729E-BA01-4A18-9152-DCF444B67B07}" destId="{43B17A26-76BE-48C7-8245-19564264ECFD}" srcOrd="0" destOrd="0" presId="urn:microsoft.com/office/officeart/2008/layout/LinedList"/>
    <dgm:cxn modelId="{E5F7C23D-0819-4BB5-A73A-F5EDDBE36B3A}" type="presParOf" srcId="{F76A729E-BA01-4A18-9152-DCF444B67B07}" destId="{E037BF0F-03B9-4FC5-9E69-DCCAA517A0A4}" srcOrd="1" destOrd="0" presId="urn:microsoft.com/office/officeart/2008/layout/LinedList"/>
    <dgm:cxn modelId="{D72052F2-9841-4C31-ADD2-159757B533D4}" type="presParOf" srcId="{E037BF0F-03B9-4FC5-9E69-DCCAA517A0A4}" destId="{F651F0E3-CD3C-4B6F-A9A6-1C9DF037238A}" srcOrd="0" destOrd="0" presId="urn:microsoft.com/office/officeart/2008/layout/LinedList"/>
    <dgm:cxn modelId="{50DC3028-11E7-4BC3-AB93-54458E5F2926}" type="presParOf" srcId="{E037BF0F-03B9-4FC5-9E69-DCCAA517A0A4}" destId="{99BE8097-E441-41B6-A496-3AA84429E018}" srcOrd="1" destOrd="0" presId="urn:microsoft.com/office/officeart/2008/layout/LinedList"/>
    <dgm:cxn modelId="{4C4596E1-84C0-4B36-81F8-41485042E844}" type="presParOf" srcId="{E037BF0F-03B9-4FC5-9E69-DCCAA517A0A4}" destId="{BB685074-2D7C-44B3-A9B1-28E4C557A0F5}" srcOrd="2" destOrd="0" presId="urn:microsoft.com/office/officeart/2008/layout/LinedList"/>
    <dgm:cxn modelId="{983B1FDA-2A9E-4D36-B5A7-BCBEBFF18628}" type="presParOf" srcId="{F76A729E-BA01-4A18-9152-DCF444B67B07}" destId="{A1AE5BF5-5821-431B-ADC0-EB9CB6D0A89D}" srcOrd="2" destOrd="0" presId="urn:microsoft.com/office/officeart/2008/layout/LinedList"/>
    <dgm:cxn modelId="{1C24C276-D9A6-4BFD-87E4-3DEBC1AE778F}" type="presParOf" srcId="{F76A729E-BA01-4A18-9152-DCF444B67B07}" destId="{DE459084-8C7A-47EE-96D6-BB941E43BCAC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F3456E-7CD6-4B75-A2E7-1D060AC2D56B}">
      <dsp:nvSpPr>
        <dsp:cNvPr id="0" name=""/>
        <dsp:cNvSpPr/>
      </dsp:nvSpPr>
      <dsp:spPr>
        <a:xfrm>
          <a:off x="2215" y="530500"/>
          <a:ext cx="1757612" cy="10545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Диагностика и выявление</a:t>
          </a:r>
        </a:p>
      </dsp:txBody>
      <dsp:txXfrm>
        <a:off x="2215" y="530500"/>
        <a:ext cx="1757612" cy="1054567"/>
      </dsp:txXfrm>
    </dsp:sp>
    <dsp:sp modelId="{8098900A-A889-4BA3-A9BD-E66A0EDA7F36}">
      <dsp:nvSpPr>
        <dsp:cNvPr id="0" name=""/>
        <dsp:cNvSpPr/>
      </dsp:nvSpPr>
      <dsp:spPr>
        <a:xfrm>
          <a:off x="1935589" y="530500"/>
          <a:ext cx="1757612" cy="10545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Специальные  условия для получения образования</a:t>
          </a:r>
        </a:p>
      </dsp:txBody>
      <dsp:txXfrm>
        <a:off x="1935589" y="530500"/>
        <a:ext cx="1757612" cy="1054567"/>
      </dsp:txXfrm>
    </dsp:sp>
    <dsp:sp modelId="{E6B6128D-056F-44A5-AB58-B0BB457ECD66}">
      <dsp:nvSpPr>
        <dsp:cNvPr id="0" name=""/>
        <dsp:cNvSpPr/>
      </dsp:nvSpPr>
      <dsp:spPr>
        <a:xfrm>
          <a:off x="3868963" y="530500"/>
          <a:ext cx="1757612" cy="10545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Направления коррекционной работы</a:t>
          </a:r>
        </a:p>
      </dsp:txBody>
      <dsp:txXfrm>
        <a:off x="3868963" y="530500"/>
        <a:ext cx="1757612" cy="1054567"/>
      </dsp:txXfrm>
    </dsp:sp>
    <dsp:sp modelId="{2A6ABF26-6130-4607-B91B-07A186DB75EF}">
      <dsp:nvSpPr>
        <dsp:cNvPr id="0" name=""/>
        <dsp:cNvSpPr/>
      </dsp:nvSpPr>
      <dsp:spPr>
        <a:xfrm>
          <a:off x="5802337" y="530500"/>
          <a:ext cx="1757612" cy="10545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Содействие в социализации</a:t>
          </a:r>
        </a:p>
      </dsp:txBody>
      <dsp:txXfrm>
        <a:off x="5802337" y="530500"/>
        <a:ext cx="1757612" cy="1054567"/>
      </dsp:txXfrm>
    </dsp:sp>
    <dsp:sp modelId="{42D04DCF-7C91-4860-8213-D22CD09B97F5}">
      <dsp:nvSpPr>
        <dsp:cNvPr id="0" name=""/>
        <dsp:cNvSpPr/>
      </dsp:nvSpPr>
      <dsp:spPr>
        <a:xfrm>
          <a:off x="968902" y="1760829"/>
          <a:ext cx="1757612" cy="10545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Взаимодействие с образовательными организациями</a:t>
          </a:r>
        </a:p>
      </dsp:txBody>
      <dsp:txXfrm>
        <a:off x="968902" y="1760829"/>
        <a:ext cx="1757612" cy="1054567"/>
      </dsp:txXfrm>
    </dsp:sp>
    <dsp:sp modelId="{F81E6042-69B0-494A-BF00-FCB2F5677712}">
      <dsp:nvSpPr>
        <dsp:cNvPr id="0" name=""/>
        <dsp:cNvSpPr/>
      </dsp:nvSpPr>
      <dsp:spPr>
        <a:xfrm>
          <a:off x="2902276" y="1760829"/>
          <a:ext cx="1757612" cy="10545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Рекомендации по медицинскому обслуживанию</a:t>
          </a:r>
        </a:p>
      </dsp:txBody>
      <dsp:txXfrm>
        <a:off x="2902276" y="1760829"/>
        <a:ext cx="1757612" cy="1054567"/>
      </dsp:txXfrm>
    </dsp:sp>
    <dsp:sp modelId="{EE369947-71E3-4F20-BBF5-A8234B2840D7}">
      <dsp:nvSpPr>
        <dsp:cNvPr id="0" name=""/>
        <dsp:cNvSpPr/>
      </dsp:nvSpPr>
      <dsp:spPr>
        <a:xfrm>
          <a:off x="4835650" y="1760829"/>
          <a:ext cx="1757612" cy="10545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Поддержка родителей (законных представителей)</a:t>
          </a:r>
        </a:p>
      </dsp:txBody>
      <dsp:txXfrm>
        <a:off x="4835650" y="1760829"/>
        <a:ext cx="1757612" cy="10545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C5B56A-F6A6-4161-83EE-D29FA2956FBB}">
      <dsp:nvSpPr>
        <dsp:cNvPr id="0" name=""/>
        <dsp:cNvSpPr/>
      </dsp:nvSpPr>
      <dsp:spPr>
        <a:xfrm>
          <a:off x="1285293" y="213598"/>
          <a:ext cx="4239101" cy="1472184"/>
        </a:xfrm>
        <a:prstGeom prst="ellipse">
          <a:avLst/>
        </a:prstGeom>
        <a:solidFill>
          <a:schemeClr val="dk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1E65E9-748D-40D7-8BEB-643D5B4260C2}">
      <dsp:nvSpPr>
        <dsp:cNvPr id="0" name=""/>
        <dsp:cNvSpPr/>
      </dsp:nvSpPr>
      <dsp:spPr>
        <a:xfrm>
          <a:off x="3000650" y="3818477"/>
          <a:ext cx="821531" cy="525780"/>
        </a:xfrm>
        <a:prstGeom prst="down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B243DD-8166-4751-8D5C-4E30A057A55F}">
      <dsp:nvSpPr>
        <dsp:cNvPr id="0" name=""/>
        <dsp:cNvSpPr/>
      </dsp:nvSpPr>
      <dsp:spPr>
        <a:xfrm>
          <a:off x="1439741" y="4239101"/>
          <a:ext cx="3943350" cy="985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Инклюзивное пространство</a:t>
          </a:r>
        </a:p>
      </dsp:txBody>
      <dsp:txXfrm>
        <a:off x="1439741" y="4239101"/>
        <a:ext cx="3943350" cy="985837"/>
      </dsp:txXfrm>
    </dsp:sp>
    <dsp:sp modelId="{FE12E5AB-F6B8-4A57-8EF7-13AFA8DF4C3A}">
      <dsp:nvSpPr>
        <dsp:cNvPr id="0" name=""/>
        <dsp:cNvSpPr/>
      </dsp:nvSpPr>
      <dsp:spPr>
        <a:xfrm>
          <a:off x="2728540" y="1799482"/>
          <a:ext cx="1674647" cy="14787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Пространство</a:t>
          </a:r>
        </a:p>
      </dsp:txBody>
      <dsp:txXfrm>
        <a:off x="2973786" y="2016041"/>
        <a:ext cx="1184155" cy="1045638"/>
      </dsp:txXfrm>
    </dsp:sp>
    <dsp:sp modelId="{6C4BFB94-E13D-4930-84C4-95249B206356}">
      <dsp:nvSpPr>
        <dsp:cNvPr id="0" name=""/>
        <dsp:cNvSpPr/>
      </dsp:nvSpPr>
      <dsp:spPr>
        <a:xfrm>
          <a:off x="1533379" y="600052"/>
          <a:ext cx="1948704" cy="16588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Компетентность </a:t>
          </a:r>
        </a:p>
      </dsp:txBody>
      <dsp:txXfrm>
        <a:off x="1818760" y="842981"/>
        <a:ext cx="1377942" cy="1172966"/>
      </dsp:txXfrm>
    </dsp:sp>
    <dsp:sp modelId="{A671B3A8-19E1-44CC-B112-C2A852AE4ACD}">
      <dsp:nvSpPr>
        <dsp:cNvPr id="0" name=""/>
        <dsp:cNvSpPr/>
      </dsp:nvSpPr>
      <dsp:spPr>
        <a:xfrm>
          <a:off x="3279971" y="332555"/>
          <a:ext cx="1478756" cy="14787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Готовность</a:t>
          </a:r>
        </a:p>
      </dsp:txBody>
      <dsp:txXfrm>
        <a:off x="3496530" y="549114"/>
        <a:ext cx="1045638" cy="1045638"/>
      </dsp:txXfrm>
    </dsp:sp>
    <dsp:sp modelId="{FB05DF0E-F895-4CAA-9133-3CE05978CA9C}">
      <dsp:nvSpPr>
        <dsp:cNvPr id="0" name=""/>
        <dsp:cNvSpPr/>
      </dsp:nvSpPr>
      <dsp:spPr>
        <a:xfrm>
          <a:off x="1153545" y="220711"/>
          <a:ext cx="4600575" cy="3680460"/>
        </a:xfrm>
        <a:prstGeom prst="funnel">
          <a:avLst/>
        </a:prstGeom>
        <a:solidFill>
          <a:schemeClr val="dk2">
            <a:alpha val="4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F6CEC9-1E24-42B2-95AB-F97680A61D9B}">
      <dsp:nvSpPr>
        <dsp:cNvPr id="0" name=""/>
        <dsp:cNvSpPr/>
      </dsp:nvSpPr>
      <dsp:spPr>
        <a:xfrm>
          <a:off x="0" y="0"/>
          <a:ext cx="77402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92B1CF-2CE9-40B5-8BF4-AEB33B6349DA}">
      <dsp:nvSpPr>
        <dsp:cNvPr id="0" name=""/>
        <dsp:cNvSpPr/>
      </dsp:nvSpPr>
      <dsp:spPr>
        <a:xfrm>
          <a:off x="0" y="0"/>
          <a:ext cx="1548055" cy="826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Процессов:</a:t>
          </a:r>
        </a:p>
      </dsp:txBody>
      <dsp:txXfrm>
        <a:off x="0" y="0"/>
        <a:ext cx="1548055" cy="826029"/>
      </dsp:txXfrm>
    </dsp:sp>
    <dsp:sp modelId="{B64DFFD0-530C-4337-A750-E6BFD431A872}">
      <dsp:nvSpPr>
        <dsp:cNvPr id="0" name=""/>
        <dsp:cNvSpPr/>
      </dsp:nvSpPr>
      <dsp:spPr>
        <a:xfrm>
          <a:off x="1664159" y="37510"/>
          <a:ext cx="6076115" cy="750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Это последовательные шаги, которые необходимо выполнить для достижения поставленных целей. Например, диагностика, составление плана, взаимодействие с учебным заведением и мониторинг.</a:t>
          </a:r>
        </a:p>
      </dsp:txBody>
      <dsp:txXfrm>
        <a:off x="1664159" y="37510"/>
        <a:ext cx="6076115" cy="750202"/>
      </dsp:txXfrm>
    </dsp:sp>
    <dsp:sp modelId="{5D46CD37-192D-4F3A-9A80-6004865DA2EC}">
      <dsp:nvSpPr>
        <dsp:cNvPr id="0" name=""/>
        <dsp:cNvSpPr/>
      </dsp:nvSpPr>
      <dsp:spPr>
        <a:xfrm>
          <a:off x="1548055" y="787712"/>
          <a:ext cx="61922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3F50B6-E227-4E8D-A0F9-6C97E9E66ACB}">
      <dsp:nvSpPr>
        <dsp:cNvPr id="0" name=""/>
        <dsp:cNvSpPr/>
      </dsp:nvSpPr>
      <dsp:spPr>
        <a:xfrm>
          <a:off x="0" y="826029"/>
          <a:ext cx="77402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3FE97B-36CB-4419-819D-4F9162CA8493}">
      <dsp:nvSpPr>
        <dsp:cNvPr id="0" name=""/>
        <dsp:cNvSpPr/>
      </dsp:nvSpPr>
      <dsp:spPr>
        <a:xfrm>
          <a:off x="0" y="826029"/>
          <a:ext cx="1548055" cy="826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Структур:</a:t>
          </a:r>
        </a:p>
      </dsp:txBody>
      <dsp:txXfrm>
        <a:off x="0" y="826029"/>
        <a:ext cx="1548055" cy="826029"/>
      </dsp:txXfrm>
    </dsp:sp>
    <dsp:sp modelId="{41EE3120-A2F8-498B-942D-4F1C7D4A0BF5}">
      <dsp:nvSpPr>
        <dsp:cNvPr id="0" name=""/>
        <dsp:cNvSpPr/>
      </dsp:nvSpPr>
      <dsp:spPr>
        <a:xfrm>
          <a:off x="1664159" y="863539"/>
          <a:ext cx="6076115" cy="750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Это организационная схема, включающая различные учреждения и специалистов, таких как психологи, педагоги, врачи и семьи обучающихся, которые принимают участие в реализации рекомендаций.</a:t>
          </a:r>
        </a:p>
      </dsp:txBody>
      <dsp:txXfrm>
        <a:off x="1664159" y="863539"/>
        <a:ext cx="6076115" cy="750202"/>
      </dsp:txXfrm>
    </dsp:sp>
    <dsp:sp modelId="{CAE80AD4-F95B-4F08-ADA7-3F8D04480BCE}">
      <dsp:nvSpPr>
        <dsp:cNvPr id="0" name=""/>
        <dsp:cNvSpPr/>
      </dsp:nvSpPr>
      <dsp:spPr>
        <a:xfrm>
          <a:off x="1534060" y="1667646"/>
          <a:ext cx="61922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D2FB97-00BA-4ACE-91F3-F097A49BD876}">
      <dsp:nvSpPr>
        <dsp:cNvPr id="0" name=""/>
        <dsp:cNvSpPr/>
      </dsp:nvSpPr>
      <dsp:spPr>
        <a:xfrm>
          <a:off x="0" y="1652058"/>
          <a:ext cx="77402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DCFAE8-85EB-454F-B63D-E04E97D99BAF}">
      <dsp:nvSpPr>
        <dsp:cNvPr id="0" name=""/>
        <dsp:cNvSpPr/>
      </dsp:nvSpPr>
      <dsp:spPr>
        <a:xfrm>
          <a:off x="0" y="1652058"/>
          <a:ext cx="1548055" cy="826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Инструментов и методов:</a:t>
          </a:r>
        </a:p>
      </dsp:txBody>
      <dsp:txXfrm>
        <a:off x="0" y="1652058"/>
        <a:ext cx="1548055" cy="826029"/>
      </dsp:txXfrm>
    </dsp:sp>
    <dsp:sp modelId="{DDE6C64C-3C03-49E6-8A11-2EB71327A51C}">
      <dsp:nvSpPr>
        <dsp:cNvPr id="0" name=""/>
        <dsp:cNvSpPr/>
      </dsp:nvSpPr>
      <dsp:spPr>
        <a:xfrm>
          <a:off x="1664159" y="1652310"/>
          <a:ext cx="6076115" cy="757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Это конкретные методики и инструменты, используемые для достижения целей, включающие адаптацию образовательных программ, применение специальных педагогических технологий и консультации с родителями.</a:t>
          </a:r>
        </a:p>
      </dsp:txBody>
      <dsp:txXfrm>
        <a:off x="1664159" y="1652310"/>
        <a:ext cx="6076115" cy="757626"/>
      </dsp:txXfrm>
    </dsp:sp>
    <dsp:sp modelId="{32A5A4B1-4C42-4D0E-8272-3E0A336B74A2}">
      <dsp:nvSpPr>
        <dsp:cNvPr id="0" name=""/>
        <dsp:cNvSpPr/>
      </dsp:nvSpPr>
      <dsp:spPr>
        <a:xfrm>
          <a:off x="1548055" y="2443726"/>
          <a:ext cx="61922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AFFF88-E09D-4509-9CA5-FFC7438832EB}">
      <dsp:nvSpPr>
        <dsp:cNvPr id="0" name=""/>
        <dsp:cNvSpPr/>
      </dsp:nvSpPr>
      <dsp:spPr>
        <a:xfrm>
          <a:off x="0" y="2578252"/>
          <a:ext cx="77402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4AB0B9-C47C-432F-A9D5-3E01AE146A0F}">
      <dsp:nvSpPr>
        <dsp:cNvPr id="0" name=""/>
        <dsp:cNvSpPr/>
      </dsp:nvSpPr>
      <dsp:spPr>
        <a:xfrm>
          <a:off x="0" y="2478087"/>
          <a:ext cx="1548055" cy="826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Нормативной базы:</a:t>
          </a:r>
        </a:p>
      </dsp:txBody>
      <dsp:txXfrm>
        <a:off x="0" y="2478087"/>
        <a:ext cx="1548055" cy="826029"/>
      </dsp:txXfrm>
    </dsp:sp>
    <dsp:sp modelId="{99BE8097-E441-41B6-A496-3AA84429E018}">
      <dsp:nvSpPr>
        <dsp:cNvPr id="0" name=""/>
        <dsp:cNvSpPr/>
      </dsp:nvSpPr>
      <dsp:spPr>
        <a:xfrm>
          <a:off x="1664159" y="2553914"/>
          <a:ext cx="6076115" cy="750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Это законы, правила и процедуры, регулирующие процессы оценки и поддержки обучающихся с особыми образовательными потребностями</a:t>
          </a:r>
        </a:p>
      </dsp:txBody>
      <dsp:txXfrm>
        <a:off x="1664159" y="2553914"/>
        <a:ext cx="6076115" cy="750202"/>
      </dsp:txXfrm>
    </dsp:sp>
    <dsp:sp modelId="{A1AE5BF5-5821-431B-ADC0-EB9CB6D0A89D}">
      <dsp:nvSpPr>
        <dsp:cNvPr id="0" name=""/>
        <dsp:cNvSpPr/>
      </dsp:nvSpPr>
      <dsp:spPr>
        <a:xfrm>
          <a:off x="1548055" y="3265800"/>
          <a:ext cx="61922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1CB4-D3A4-4A62-AD17-327035ADDB2E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D41-AA0E-42F8-9F9B-43AB16701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266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1CB4-D3A4-4A62-AD17-327035ADDB2E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D41-AA0E-42F8-9F9B-43AB16701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162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1CB4-D3A4-4A62-AD17-327035ADDB2E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D41-AA0E-42F8-9F9B-43AB1670177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4163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1CB4-D3A4-4A62-AD17-327035ADDB2E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D41-AA0E-42F8-9F9B-43AB16701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532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1CB4-D3A4-4A62-AD17-327035ADDB2E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D41-AA0E-42F8-9F9B-43AB1670177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6690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1CB4-D3A4-4A62-AD17-327035ADDB2E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D41-AA0E-42F8-9F9B-43AB16701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644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1CB4-D3A4-4A62-AD17-327035ADDB2E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D41-AA0E-42F8-9F9B-43AB16701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77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1CB4-D3A4-4A62-AD17-327035ADDB2E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D41-AA0E-42F8-9F9B-43AB16701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057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1CB4-D3A4-4A62-AD17-327035ADDB2E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D41-AA0E-42F8-9F9B-43AB16701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299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1CB4-D3A4-4A62-AD17-327035ADDB2E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D41-AA0E-42F8-9F9B-43AB16701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9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1CB4-D3A4-4A62-AD17-327035ADDB2E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D41-AA0E-42F8-9F9B-43AB16701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838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1CB4-D3A4-4A62-AD17-327035ADDB2E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D41-AA0E-42F8-9F9B-43AB16701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04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1CB4-D3A4-4A62-AD17-327035ADDB2E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D41-AA0E-42F8-9F9B-43AB16701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651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1CB4-D3A4-4A62-AD17-327035ADDB2E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D41-AA0E-42F8-9F9B-43AB16701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71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1CB4-D3A4-4A62-AD17-327035ADDB2E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D41-AA0E-42F8-9F9B-43AB16701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011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D41-AA0E-42F8-9F9B-43AB1670177E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1CB4-D3A4-4A62-AD17-327035ADDB2E}" type="datetimeFigureOut">
              <a:rPr lang="ru-RU" smtClean="0"/>
              <a:t>21.08.2025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931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11CB4-D3A4-4A62-AD17-327035ADDB2E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2BB2D41-AA0E-42F8-9F9B-43AB16701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701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B921EAA-88E9-4200-BCEA-813293C7C4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"/>
            <a:ext cx="12192772" cy="685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594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57F634-5C2A-41FD-ABD0-76491A9D6D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7551" y="901959"/>
            <a:ext cx="8721012" cy="1797698"/>
          </a:xfrm>
        </p:spPr>
        <p:txBody>
          <a:bodyPr/>
          <a:lstStyle/>
          <a:p>
            <a:pPr algn="l"/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Психолого-медико-педагогические комиссии как институциональный механизм обеспечения доступности образования для обучающихся с ОВЗ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149D1D7-45A4-499D-889F-479C36C401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860868" cy="1559975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Гамануха Ирина Сергеевна,   </a:t>
            </a:r>
          </a:p>
          <a:p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директор центра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</a:rPr>
              <a:t>психоло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-педагогической, медицинской и социальной помощи ГАУ ДПО «Приморский краевой институт развития образования», руководитель центральной психолого-медико-педагогической комиссии, главный внештатный педагог-психолог</a:t>
            </a:r>
          </a:p>
        </p:txBody>
      </p:sp>
    </p:spTree>
    <p:extLst>
      <p:ext uri="{BB962C8B-B14F-4D97-AF65-F5344CB8AC3E}">
        <p14:creationId xmlns:p14="http://schemas.microsoft.com/office/powerpoint/2010/main" val="486835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3B7CF9-ED44-433B-892A-86A81A76B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824" y="267478"/>
            <a:ext cx="8596668" cy="1320800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accent2">
                    <a:lumMod val="50000"/>
                  </a:schemeClr>
                </a:solidFill>
              </a:rPr>
              <a:t>ПРИКАЗ от 1 ноября 2024 г. N 763</a:t>
            </a:r>
            <a:br>
              <a:rPr lang="ru-RU" sz="18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800" dirty="0">
                <a:solidFill>
                  <a:schemeClr val="accent2">
                    <a:lumMod val="50000"/>
                  </a:schemeClr>
                </a:solidFill>
              </a:rPr>
              <a:t>ОБ УТВЕРЖДЕНИИ ПОЛОЖЕНИЯ О ПСИХОЛОГО-МЕДИКО-ПЕДАГОГИЧЕСКОЙ КОМИССИИ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D38417-3B08-4790-B81C-9D27D31C4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041" y="1227495"/>
            <a:ext cx="8596668" cy="1540588"/>
          </a:xfrm>
        </p:spPr>
        <p:txBody>
          <a:bodyPr>
            <a:normAutofit/>
          </a:bodyPr>
          <a:lstStyle/>
          <a:p>
            <a:r>
              <a:rPr lang="ru-RU" sz="1400" dirty="0"/>
              <a:t>Психолого-медико-педагогическая комиссия создается в целях своевременного выявления детей, имеющих особенности физического и (или) психического развития и (или) отклонения в поведении, проведения их комплексного психолого-медико-педагогического обследования (далее - обследование) и подготовки по его результатам рекомендаций по организации обучения и воспитания, а также подтверждения, уточнения или изменения ранее данных рекомендаций.</a:t>
            </a:r>
          </a:p>
          <a:p>
            <a:endParaRPr lang="ru-RU" sz="1400" dirty="0"/>
          </a:p>
          <a:p>
            <a:pPr marL="0" indent="0">
              <a:buNone/>
            </a:pPr>
            <a:endParaRPr lang="ru-RU" sz="14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19C5924-3B77-489A-99C5-2D881F3C7F5D}"/>
              </a:ext>
            </a:extLst>
          </p:cNvPr>
          <p:cNvSpPr/>
          <p:nvPr/>
        </p:nvSpPr>
        <p:spPr>
          <a:xfrm>
            <a:off x="348343" y="3089711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Психолого-медико-педагогическая комиссия (ПМПК) является важным институтом в системе образования России, предназначенным для оценки и обеспечения образовательных потребностей детей с ограниченными возможностями здоровья (ОВЗ). Работа ПМПК направлена на создание условий для равного доступа к образовательным услугам, соответствующим потребностям таких детей.</a:t>
            </a:r>
          </a:p>
        </p:txBody>
      </p:sp>
      <p:sp>
        <p:nvSpPr>
          <p:cNvPr id="6" name="Выноска: стрелка вниз 5">
            <a:extLst>
              <a:ext uri="{FF2B5EF4-FFF2-40B4-BE49-F238E27FC236}">
                <a16:creationId xmlns:a16="http://schemas.microsoft.com/office/drawing/2014/main" id="{892CB875-9120-48DA-B648-E45A48D06347}"/>
              </a:ext>
            </a:extLst>
          </p:cNvPr>
          <p:cNvSpPr/>
          <p:nvPr/>
        </p:nvSpPr>
        <p:spPr>
          <a:xfrm>
            <a:off x="521824" y="2612928"/>
            <a:ext cx="6083559" cy="54324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D47588A-3B1D-4E36-90C5-4F62ECF6F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552" y="3222640"/>
            <a:ext cx="3066424" cy="306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18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7EC923-1D1B-4D76-B983-19F9E737D0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007" t="38199" r="21880" b="33771"/>
          <a:stretch/>
        </p:blipFill>
        <p:spPr>
          <a:xfrm>
            <a:off x="6885810" y="4282495"/>
            <a:ext cx="3183714" cy="192224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1F9F5B6-658E-4ABD-8F40-FE4F249E0D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006" t="45864" r="21772" b="18905"/>
          <a:stretch/>
        </p:blipFill>
        <p:spPr>
          <a:xfrm>
            <a:off x="3502975" y="4263306"/>
            <a:ext cx="3197063" cy="241615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2E0302-067C-487F-9A62-BE130B6225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197" t="31240" r="21642" b="37227"/>
          <a:stretch/>
        </p:blipFill>
        <p:spPr>
          <a:xfrm>
            <a:off x="371544" y="4263306"/>
            <a:ext cx="2945659" cy="216252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7603CF3-A4E1-4C43-8C99-960B1F7C4F4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731" t="36204" r="28121" b="12700"/>
          <a:stretch/>
        </p:blipFill>
        <p:spPr>
          <a:xfrm>
            <a:off x="129040" y="105956"/>
            <a:ext cx="5871293" cy="3910885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8E8F4EFD-4BA6-45B2-8DF0-503C70FAEEE9}"/>
              </a:ext>
            </a:extLst>
          </p:cNvPr>
          <p:cNvSpPr/>
          <p:nvPr/>
        </p:nvSpPr>
        <p:spPr>
          <a:xfrm>
            <a:off x="6627731" y="327048"/>
            <a:ext cx="5192724" cy="318371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ВАЖНО!!!</a:t>
            </a:r>
          </a:p>
          <a:p>
            <a:pPr algn="ctr"/>
            <a:endParaRPr lang="ru-RU" dirty="0">
              <a:solidFill>
                <a:srgbClr val="FF0000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Установлены требования к образованию руководителя  ПМПК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Предусмотрено наличие секретаря комиссии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ПМПК обследует детскую популяцию. Одновременно, прямого запрета на проведение обследования совершеннолетних граждан не было и нет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Определение рекомендаций по организации индивидуальной профилактической работы с несовершеннолетними, находящимися в социально опасном положении (новая норма)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12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308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D51A7C-477E-4AF4-9B25-A648DA1A9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439" y="265526"/>
            <a:ext cx="3854528" cy="127846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С марта 2025 года действуют новые нормы об оказании психолого-педагогической и медицинской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3AF47B-C856-4887-BC76-8071C4DF2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помимо специальных условий для детей с ОВЗ необходимо соблюдать условия для инвалидов в части реализации АООП, использования форм, методов и средств обучения и воспитания (п. 6, ч.1, ст.48 Федерального закона от 29.12.2012 № 273-ФЗ).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CF850CE-6A74-44DB-ABF0-0EF3F0E53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3439" y="1764195"/>
            <a:ext cx="4330764" cy="2584449"/>
          </a:xfrm>
        </p:spPr>
        <p:txBody>
          <a:bodyPr>
            <a:noAutofit/>
          </a:bodyPr>
          <a:lstStyle/>
          <a:p>
            <a:r>
              <a:rPr lang="ru-RU" sz="1700" dirty="0"/>
              <a:t>Закреплена обязанность образовательных организаций создавать специальные условия для получения образования детей с ОВЗ и инвалидностью по рекомендациям ПМПК, а инвалидов — также ИПРА (п. 4, ч.6, ст.28 Федерального закона от 29.12.2012 № 273 «Об образовании в РФ). Теперь эта конкретная формулировка есть в статье, где изложена компетенция образовательной организации!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7F7C03C-F7F7-4D06-9247-2C66D17882E8}"/>
              </a:ext>
            </a:extLst>
          </p:cNvPr>
          <p:cNvSpPr/>
          <p:nvPr/>
        </p:nvSpPr>
        <p:spPr>
          <a:xfrm>
            <a:off x="442007" y="5217361"/>
            <a:ext cx="40072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Формулировку «различные формы умственной отсталости» заменили на «нарушение интеллекта» (Федеральный закон от 08.08.2024 № 315-ФЗ)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3242430-E866-4090-8EAE-F7E91D48A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1708" y="3098409"/>
            <a:ext cx="4359047" cy="319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77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6F267E-164A-4E94-B30C-41A49E952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8340" y="309489"/>
            <a:ext cx="8860908" cy="486678"/>
          </a:xfrm>
        </p:spPr>
        <p:txBody>
          <a:bodyPr/>
          <a:lstStyle/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Институт ПМПК в инклюзивном образовании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BAFCCBA-F253-4097-8033-196315AFB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408" y="3429000"/>
            <a:ext cx="3345897" cy="3345897"/>
          </a:xfrm>
          <a:prstGeom prst="rect">
            <a:avLst/>
          </a:prstGeom>
        </p:spPr>
      </p:pic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64DE9ED0-7C12-4AFF-894A-7945279796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0314200"/>
              </p:ext>
            </p:extLst>
          </p:nvPr>
        </p:nvGraphicFramePr>
        <p:xfrm>
          <a:off x="4320518" y="400968"/>
          <a:ext cx="7562166" cy="3345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6F95422F-59B9-4154-8086-46BAB066AE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0166022"/>
              </p:ext>
            </p:extLst>
          </p:nvPr>
        </p:nvGraphicFramePr>
        <p:xfrm>
          <a:off x="-1026943" y="1777389"/>
          <a:ext cx="6822832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695923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73C1FE-347F-43A6-864E-068AE991E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782" y="342314"/>
            <a:ext cx="9409201" cy="13208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Механизм реализации рекомендаций психолого-медико-педагогической комиссии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142AA3-2C46-4220-BADC-914E1D75F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744" y="1523009"/>
            <a:ext cx="4185623" cy="576262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Субъекты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DF854A1-9FC5-40CB-8678-06B126206C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6206" y="2309009"/>
            <a:ext cx="3773426" cy="3304117"/>
          </a:xfrm>
        </p:spPr>
        <p:txBody>
          <a:bodyPr/>
          <a:lstStyle/>
          <a:p>
            <a:r>
              <a:rPr lang="ru-RU" dirty="0"/>
              <a:t>Специалисты сопровождения (учитель, педагог-психолог, учитель-логопед, учитель-дефектолог, тьютор, ассистент, !</a:t>
            </a:r>
            <a:r>
              <a:rPr lang="ru-RU" b="1" dirty="0"/>
              <a:t>социальный педагог</a:t>
            </a:r>
            <a:r>
              <a:rPr lang="ru-RU" dirty="0"/>
              <a:t>!)</a:t>
            </a:r>
          </a:p>
          <a:p>
            <a:r>
              <a:rPr lang="ru-RU" dirty="0"/>
              <a:t>Родители (законные представители)</a:t>
            </a:r>
          </a:p>
          <a:p>
            <a:r>
              <a:rPr lang="ru-RU" dirty="0"/>
              <a:t>Образовательная среда (инклюзивная среда)</a:t>
            </a:r>
          </a:p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5DBE1D5-4EA7-406E-9634-4B6D870B88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079632" y="2691771"/>
            <a:ext cx="5110695" cy="576262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Механизм - </a:t>
            </a:r>
            <a:r>
              <a:rPr lang="ru-RU" sz="1600" dirty="0"/>
              <a:t>это многоуровневая структура взаимодействий и процессов, позволяющая эффективно реализовывать рекомендации комиссии для достижения максимальной успешности и социальной интеграции обучающихся- Чего? </a:t>
            </a:r>
            <a:endParaRPr lang="ru-RU" sz="1800" dirty="0"/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F1403558-A43B-4A6D-83E2-DBE98355E5BB}"/>
              </a:ext>
            </a:extLst>
          </p:cNvPr>
          <p:cNvSpPr/>
          <p:nvPr/>
        </p:nvSpPr>
        <p:spPr>
          <a:xfrm>
            <a:off x="2433547" y="1627878"/>
            <a:ext cx="1381414" cy="576262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4E3FEBF8-083B-41B3-824C-B63363FBA6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5465980"/>
              </p:ext>
            </p:extLst>
          </p:nvPr>
        </p:nvGraphicFramePr>
        <p:xfrm>
          <a:off x="3949977" y="3417639"/>
          <a:ext cx="7740275" cy="3304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2829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3BA1AA-EB5D-4469-B9B8-7B5644340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813768654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144</TotalTime>
  <Words>560</Words>
  <Application>Microsoft Office PowerPoint</Application>
  <PresentationFormat>Широкоэкранный</PresentationFormat>
  <Paragraphs>43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Trebuchet MS</vt:lpstr>
      <vt:lpstr>Wingdings</vt:lpstr>
      <vt:lpstr>Wingdings 3</vt:lpstr>
      <vt:lpstr>Аспект</vt:lpstr>
      <vt:lpstr>Презентация PowerPoint</vt:lpstr>
      <vt:lpstr>Психолого-медико-педагогические комиссии как институциональный механизм обеспечения доступности образования для обучающихся с ОВЗ</vt:lpstr>
      <vt:lpstr>ПРИКАЗ от 1 ноября 2024 г. N 763 ОБ УТВЕРЖДЕНИИ ПОЛОЖЕНИЯ О ПСИХОЛОГО-МЕДИКО-ПЕДАГОГИЧЕСКОЙ КОМИССИИ</vt:lpstr>
      <vt:lpstr>Презентация PowerPoint</vt:lpstr>
      <vt:lpstr>С марта 2025 года действуют новые нормы об оказании психолого-педагогической и медицинской</vt:lpstr>
      <vt:lpstr>Институт ПМПК в инклюзивном образовании</vt:lpstr>
      <vt:lpstr>Механизм реализации рекомендаций психолого-медико-педагогической комиссии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С. Гамануха</dc:creator>
  <cp:lastModifiedBy>HP</cp:lastModifiedBy>
  <cp:revision>9</cp:revision>
  <cp:lastPrinted>2025-08-21T06:44:17Z</cp:lastPrinted>
  <dcterms:created xsi:type="dcterms:W3CDTF">2025-08-20T05:00:44Z</dcterms:created>
  <dcterms:modified xsi:type="dcterms:W3CDTF">2025-08-21T11:23:29Z</dcterms:modified>
</cp:coreProperties>
</file>